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4" r:id="rId1"/>
  </p:sldMasterIdLst>
  <p:notesMasterIdLst>
    <p:notesMasterId r:id="rId4"/>
  </p:notesMasterIdLst>
  <p:sldIdLst>
    <p:sldId id="300" r:id="rId2"/>
    <p:sldId id="299" r:id="rId3"/>
  </p:sldIdLst>
  <p:sldSz cx="7559675" cy="10691813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wner" initials="O" lastIdx="1" clrIdx="0">
    <p:extLst>
      <p:ext uri="{19B8F6BF-5375-455C-9EA6-DF929625EA0E}">
        <p15:presenceInfo xmlns:p15="http://schemas.microsoft.com/office/powerpoint/2012/main" userId="Own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DDEE0"/>
    <a:srgbClr val="E7EBEC"/>
    <a:srgbClr val="081930"/>
    <a:srgbClr val="3B77C5"/>
    <a:srgbClr val="F79709"/>
    <a:srgbClr val="000066"/>
    <a:srgbClr val="4F81BD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732" autoAdjust="0"/>
    <p:restoredTop sz="96370" autoAdjust="0"/>
  </p:normalViewPr>
  <p:slideViewPr>
    <p:cSldViewPr>
      <p:cViewPr>
        <p:scale>
          <a:sx n="125" d="100"/>
          <a:sy n="125" d="100"/>
        </p:scale>
        <p:origin x="2274" y="108"/>
      </p:cViewPr>
      <p:guideLst>
        <p:guide orient="horz" pos="3368"/>
        <p:guide pos="238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69848" cy="6984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ヘッダー プレースホルダー 1">
            <a:extLst>
              <a:ext uri="{FF2B5EF4-FFF2-40B4-BE49-F238E27FC236}">
                <a16:creationId xmlns:a16="http://schemas.microsoft.com/office/drawing/2014/main" id="{D8D82528-7D63-4BAF-8AF8-782B4D3ECCB3}"/>
              </a:ext>
            </a:extLst>
          </p:cNvPr>
          <p:cNvSpPr>
            <a:spLocks noGrp="1" noChangeArrowheads="1"/>
          </p:cNvSpPr>
          <p:nvPr>
            <p:ph type="hdr" sz="quarter" idx="4294967295"/>
          </p:nvPr>
        </p:nvSpPr>
        <p:spPr bwMode="auto">
          <a:xfrm>
            <a:off x="0" y="0"/>
            <a:ext cx="2951163" cy="4968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882" tIns="45942" rIns="91882" bIns="45942" numCol="1" anchor="t" anchorCtr="0" compatLnSpc="1">
            <a:prstTxWarp prst="textNoShape">
              <a:avLst/>
            </a:prstTxWarp>
          </a:bodyPr>
          <a:lstStyle>
            <a:lvl1pPr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endParaRPr lang="ja-JP" altLang="ja-JP"/>
          </a:p>
        </p:txBody>
      </p:sp>
      <p:sp>
        <p:nvSpPr>
          <p:cNvPr id="2051" name="日付プレースホルダー 2">
            <a:extLst>
              <a:ext uri="{FF2B5EF4-FFF2-40B4-BE49-F238E27FC236}">
                <a16:creationId xmlns:a16="http://schemas.microsoft.com/office/drawing/2014/main" id="{9B6D9815-35E6-4DB9-A7BE-17A58024CBE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54450" y="0"/>
            <a:ext cx="2951163" cy="4968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882" tIns="45942" rIns="91882" bIns="45942" numCol="1" anchor="t" anchorCtr="0" compatLnSpc="1">
            <a:prstTxWarp prst="textNoShape">
              <a:avLst/>
            </a:prstTxWarp>
          </a:bodyPr>
          <a:lstStyle>
            <a:lvl1pPr algn="r"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fld id="{47162779-5B6F-497B-AE3A-8242DDDD62AD}" type="datetime1">
              <a:rPr lang="ja-JP" altLang="en-US"/>
              <a:pPr>
                <a:defRPr/>
              </a:pPr>
              <a:t>2026/9/1</a:t>
            </a:fld>
            <a:endParaRPr lang="ja-JP" altLang="en-US" sz="1200"/>
          </a:p>
        </p:txBody>
      </p:sp>
      <p:sp>
        <p:nvSpPr>
          <p:cNvPr id="2052" name="スライド イメージ プレースホルダー 3">
            <a:extLst>
              <a:ext uri="{FF2B5EF4-FFF2-40B4-BE49-F238E27FC236}">
                <a16:creationId xmlns:a16="http://schemas.microsoft.com/office/drawing/2014/main" id="{40883335-0706-4DC6-901B-AB22CAC6D3B3}"/>
              </a:ext>
            </a:extLst>
          </p:cNvPr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2219325" y="1244600"/>
            <a:ext cx="236855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</p:sp>
      <p:sp>
        <p:nvSpPr>
          <p:cNvPr id="2053" name="ノート プレースホルダー 4">
            <a:extLst>
              <a:ext uri="{FF2B5EF4-FFF2-40B4-BE49-F238E27FC236}">
                <a16:creationId xmlns:a16="http://schemas.microsoft.com/office/drawing/2014/main" id="{1FE77A54-CCE7-4874-8AD6-851C8FB6E906}"/>
              </a:ext>
            </a:extLst>
          </p:cNvPr>
          <p:cNvSpPr>
            <a:spLocks noGrp="1" noRot="1" noChangeAspect="1" noChangeArrowheads="1"/>
          </p:cNvSpPr>
          <p:nvPr/>
        </p:nvSpPr>
        <p:spPr bwMode="auto">
          <a:xfrm>
            <a:off x="679450" y="4784725"/>
            <a:ext cx="5448300" cy="3910013"/>
          </a:xfrm>
          <a:prstGeom prst="rect">
            <a:avLst/>
          </a:prstGeom>
          <a:noFill/>
          <a:ln>
            <a:noFill/>
          </a:ln>
        </p:spPr>
        <p:txBody>
          <a:bodyPr lIns="91882" tIns="45942" rIns="91882" bIns="45942" anchor="ctr"/>
          <a:lstStyle>
            <a:lvl1pPr defTabSz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2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9144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13716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18288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ja-JP" altLang="en-US"/>
              <a:t>マスター テキストの書式設定</a:t>
            </a:r>
          </a:p>
          <a:p>
            <a:pPr>
              <a:defRPr/>
            </a:pPr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>
              <a:defRPr/>
            </a:pPr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>
              <a:defRPr/>
            </a:pPr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>
              <a:defRPr/>
            </a:pPr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2054" name="フッター プレースホルダー 5">
            <a:extLst>
              <a:ext uri="{FF2B5EF4-FFF2-40B4-BE49-F238E27FC236}">
                <a16:creationId xmlns:a16="http://schemas.microsoft.com/office/drawing/2014/main" id="{010DDE3A-ABFA-4331-AA4F-0D09FCFECB2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2450"/>
            <a:ext cx="2951163" cy="4968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882" tIns="45942" rIns="91882" bIns="45942" numCol="1" anchor="b" anchorCtr="0" compatLnSpc="1">
            <a:prstTxWarp prst="textNoShape">
              <a:avLst/>
            </a:prstTxWarp>
          </a:bodyPr>
          <a:lstStyle>
            <a:lvl1pPr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endParaRPr lang="ja-JP" altLang="ja-JP"/>
          </a:p>
        </p:txBody>
      </p:sp>
      <p:sp>
        <p:nvSpPr>
          <p:cNvPr id="2055" name="スライド番号プレースホルダー 6">
            <a:extLst>
              <a:ext uri="{FF2B5EF4-FFF2-40B4-BE49-F238E27FC236}">
                <a16:creationId xmlns:a16="http://schemas.microsoft.com/office/drawing/2014/main" id="{53B8E6DC-44FF-4389-B101-73ACA1605E1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4450" y="9442450"/>
            <a:ext cx="2951163" cy="4968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882" tIns="45942" rIns="91882" bIns="45942" numCol="1" anchor="b" anchorCtr="0" compatLnSpc="1">
            <a:prstTxWarp prst="textNoShape">
              <a:avLst/>
            </a:prstTxWarp>
          </a:bodyPr>
          <a:lstStyle>
            <a:lvl1pPr algn="r"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fld id="{2F1F6FB8-28E6-4502-BE1F-1CF4FBABE520}" type="slidenum">
              <a:rPr lang="ja-JP" altLang="en-US"/>
              <a:pPr>
                <a:defRPr/>
              </a:pPr>
              <a:t>‹#›</a:t>
            </a:fld>
            <a:endParaRPr lang="ja-JP" altLang="en-US" sz="1200"/>
          </a:p>
        </p:txBody>
      </p:sp>
    </p:spTree>
    <p:extLst>
      <p:ext uri="{BB962C8B-B14F-4D97-AF65-F5344CB8AC3E}">
        <p14:creationId xmlns:p14="http://schemas.microsoft.com/office/powerpoint/2010/main" val="1339422274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FB9526-306E-4CD2-AFEC-8F1EF488C6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4960" y="1749795"/>
            <a:ext cx="5669756" cy="3722335"/>
          </a:xfrm>
        </p:spPr>
        <p:txBody>
          <a:bodyPr anchor="b"/>
          <a:lstStyle>
            <a:lvl1pPr algn="ctr">
              <a:defRPr sz="372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87F3CB65-6B41-4F0F-A0F2-BF940676BB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488"/>
            </a:lvl1pPr>
            <a:lvl2pPr marL="283510" indent="0" algn="ctr">
              <a:buNone/>
              <a:defRPr sz="1240"/>
            </a:lvl2pPr>
            <a:lvl3pPr marL="567019" indent="0" algn="ctr">
              <a:buNone/>
              <a:defRPr sz="1116"/>
            </a:lvl3pPr>
            <a:lvl4pPr marL="850529" indent="0" algn="ctr">
              <a:buNone/>
              <a:defRPr sz="992"/>
            </a:lvl4pPr>
            <a:lvl5pPr marL="1134039" indent="0" algn="ctr">
              <a:buNone/>
              <a:defRPr sz="992"/>
            </a:lvl5pPr>
            <a:lvl6pPr marL="1417549" indent="0" algn="ctr">
              <a:buNone/>
              <a:defRPr sz="992"/>
            </a:lvl6pPr>
            <a:lvl7pPr marL="1701058" indent="0" algn="ctr">
              <a:buNone/>
              <a:defRPr sz="992"/>
            </a:lvl7pPr>
            <a:lvl8pPr marL="1984568" indent="0" algn="ctr">
              <a:buNone/>
              <a:defRPr sz="992"/>
            </a:lvl8pPr>
            <a:lvl9pPr marL="2268078" indent="0" algn="ctr">
              <a:buNone/>
              <a:defRPr sz="992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CF739D2-D8FD-467B-8F66-C5486A630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07978E3-3F75-4A0D-94BD-8754002B412E}" type="datetime1">
              <a:rPr lang="ja-JP" altLang="en-US" smtClean="0"/>
              <a:pPr>
                <a:defRPr/>
              </a:pPr>
              <a:t>2026/9/1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933C760-A7FB-49B2-A7ED-1BF4E22E02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115B684-9DDD-4185-BB16-3FF4889DE8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DA5961-23E2-4788-AB9A-AEEEFB251698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51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5B9C64F-36BA-4011-BD20-087A2C65F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A0F2F94-F11E-431F-8217-92402D131C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2F86004-A97C-43ED-B22D-B7C83E8FA7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18075BB-3CD5-4CA7-A691-D3E6921D0F2F}" type="datetime1">
              <a:rPr lang="ja-JP" altLang="en-US" smtClean="0"/>
              <a:pPr>
                <a:defRPr/>
              </a:pPr>
              <a:t>2026/9/1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8D726F8-9C59-47B7-AA10-B4F1DBE97D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F50FABA-6ED4-40A7-A530-A6F8C22578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009B32-316C-46C9-9F2A-AC03076C0D58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26238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A8BE1BA-F237-4B30-84E3-659F5422E0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790" y="2665530"/>
            <a:ext cx="6520220" cy="4447496"/>
          </a:xfrm>
        </p:spPr>
        <p:txBody>
          <a:bodyPr anchor="b"/>
          <a:lstStyle>
            <a:lvl1pPr>
              <a:defRPr sz="372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7AAB8C0-A74C-493C-9BF5-7032F0AD43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790" y="7155102"/>
            <a:ext cx="6520220" cy="2338833"/>
          </a:xfrm>
        </p:spPr>
        <p:txBody>
          <a:bodyPr/>
          <a:lstStyle>
            <a:lvl1pPr marL="0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1pPr>
            <a:lvl2pPr marL="283510" indent="0">
              <a:buNone/>
              <a:defRPr sz="1240">
                <a:solidFill>
                  <a:schemeClr val="tx1">
                    <a:tint val="75000"/>
                  </a:schemeClr>
                </a:solidFill>
              </a:defRPr>
            </a:lvl2pPr>
            <a:lvl3pPr marL="567019" indent="0">
              <a:buNone/>
              <a:defRPr sz="1116">
                <a:solidFill>
                  <a:schemeClr val="tx1">
                    <a:tint val="75000"/>
                  </a:schemeClr>
                </a:solidFill>
              </a:defRPr>
            </a:lvl3pPr>
            <a:lvl4pPr marL="850529" indent="0">
              <a:buNone/>
              <a:defRPr sz="992">
                <a:solidFill>
                  <a:schemeClr val="tx1">
                    <a:tint val="75000"/>
                  </a:schemeClr>
                </a:solidFill>
              </a:defRPr>
            </a:lvl4pPr>
            <a:lvl5pPr marL="1134039" indent="0">
              <a:buNone/>
              <a:defRPr sz="992">
                <a:solidFill>
                  <a:schemeClr val="tx1">
                    <a:tint val="75000"/>
                  </a:schemeClr>
                </a:solidFill>
              </a:defRPr>
            </a:lvl5pPr>
            <a:lvl6pPr marL="1417549" indent="0">
              <a:buNone/>
              <a:defRPr sz="992">
                <a:solidFill>
                  <a:schemeClr val="tx1">
                    <a:tint val="75000"/>
                  </a:schemeClr>
                </a:solidFill>
              </a:defRPr>
            </a:lvl6pPr>
            <a:lvl7pPr marL="1701058" indent="0">
              <a:buNone/>
              <a:defRPr sz="992">
                <a:solidFill>
                  <a:schemeClr val="tx1">
                    <a:tint val="75000"/>
                  </a:schemeClr>
                </a:solidFill>
              </a:defRPr>
            </a:lvl7pPr>
            <a:lvl8pPr marL="1984568" indent="0">
              <a:buNone/>
              <a:defRPr sz="992">
                <a:solidFill>
                  <a:schemeClr val="tx1">
                    <a:tint val="75000"/>
                  </a:schemeClr>
                </a:solidFill>
              </a:defRPr>
            </a:lvl8pPr>
            <a:lvl9pPr marL="2268078" indent="0">
              <a:buNone/>
              <a:defRPr sz="99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764CD50-2372-4C58-9453-39AA1DAF2F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7999A7-B118-4595-8F5D-3EA4785052C5}" type="datetime1">
              <a:rPr lang="ja-JP" altLang="en-US" smtClean="0"/>
              <a:pPr>
                <a:defRPr/>
              </a:pPr>
              <a:t>2026/9/1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069EA8E-AC8B-46B8-B599-96A7D1027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9C6D3C8-9737-43F8-A180-DBE9DBA96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9B8DF0-AD75-4419-B5AA-C8AC41C25206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84635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C9B602F-9AF5-4FF2-8A41-EFF0B6E2C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E00180C-5179-407F-9A7E-4FFFFCBE8B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30515C6-0D0B-4BB7-8853-276A52745D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C8B6D2D-E080-4767-AC21-4CC86AEB9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A8EE726-064D-4A7A-87F8-C255F47775DA}" type="datetime1">
              <a:rPr lang="ja-JP" altLang="en-US" smtClean="0"/>
              <a:pPr>
                <a:defRPr/>
              </a:pPr>
              <a:t>2026/9/1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105C7C7-66BF-4E5A-9698-48F4386BA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43C569A-4323-466F-AA29-91FE89563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E7228F-84C8-4FAE-A2ED-02A4BA5DB43E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42207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B968BCA-8874-4C60-9381-DD81588DC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12" y="569241"/>
            <a:ext cx="6520220" cy="2066590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432D81E-635F-40C0-8FC3-62D84D2E80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0712" y="2620980"/>
            <a:ext cx="3198097" cy="1284502"/>
          </a:xfrm>
        </p:spPr>
        <p:txBody>
          <a:bodyPr anchor="b"/>
          <a:lstStyle>
            <a:lvl1pPr marL="0" indent="0">
              <a:buNone/>
              <a:defRPr sz="1488" b="1"/>
            </a:lvl1pPr>
            <a:lvl2pPr marL="283510" indent="0">
              <a:buNone/>
              <a:defRPr sz="1240" b="1"/>
            </a:lvl2pPr>
            <a:lvl3pPr marL="567019" indent="0">
              <a:buNone/>
              <a:defRPr sz="1116" b="1"/>
            </a:lvl3pPr>
            <a:lvl4pPr marL="850529" indent="0">
              <a:buNone/>
              <a:defRPr sz="992" b="1"/>
            </a:lvl4pPr>
            <a:lvl5pPr marL="1134039" indent="0">
              <a:buNone/>
              <a:defRPr sz="992" b="1"/>
            </a:lvl5pPr>
            <a:lvl6pPr marL="1417549" indent="0">
              <a:buNone/>
              <a:defRPr sz="992" b="1"/>
            </a:lvl6pPr>
            <a:lvl7pPr marL="1701058" indent="0">
              <a:buNone/>
              <a:defRPr sz="992" b="1"/>
            </a:lvl7pPr>
            <a:lvl8pPr marL="1984568" indent="0">
              <a:buNone/>
              <a:defRPr sz="992" b="1"/>
            </a:lvl8pPr>
            <a:lvl9pPr marL="2268078" indent="0">
              <a:buNone/>
              <a:defRPr sz="992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18356152-9972-4A02-82AF-3B1221F8A6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0712" y="3905482"/>
            <a:ext cx="3198097" cy="57443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9DBCFA90-69D0-43CA-B9C8-EC1CCBA1E8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827085" y="2620980"/>
            <a:ext cx="3213847" cy="1284502"/>
          </a:xfrm>
        </p:spPr>
        <p:txBody>
          <a:bodyPr anchor="b"/>
          <a:lstStyle>
            <a:lvl1pPr marL="0" indent="0">
              <a:buNone/>
              <a:defRPr sz="1488" b="1"/>
            </a:lvl1pPr>
            <a:lvl2pPr marL="283510" indent="0">
              <a:buNone/>
              <a:defRPr sz="1240" b="1"/>
            </a:lvl2pPr>
            <a:lvl3pPr marL="567019" indent="0">
              <a:buNone/>
              <a:defRPr sz="1116" b="1"/>
            </a:lvl3pPr>
            <a:lvl4pPr marL="850529" indent="0">
              <a:buNone/>
              <a:defRPr sz="992" b="1"/>
            </a:lvl4pPr>
            <a:lvl5pPr marL="1134039" indent="0">
              <a:buNone/>
              <a:defRPr sz="992" b="1"/>
            </a:lvl5pPr>
            <a:lvl6pPr marL="1417549" indent="0">
              <a:buNone/>
              <a:defRPr sz="992" b="1"/>
            </a:lvl6pPr>
            <a:lvl7pPr marL="1701058" indent="0">
              <a:buNone/>
              <a:defRPr sz="992" b="1"/>
            </a:lvl7pPr>
            <a:lvl8pPr marL="1984568" indent="0">
              <a:buNone/>
              <a:defRPr sz="992" b="1"/>
            </a:lvl8pPr>
            <a:lvl9pPr marL="2268078" indent="0">
              <a:buNone/>
              <a:defRPr sz="992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04B8B8A2-7595-4FC0-90A6-F4101CF7D5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827085" y="3905482"/>
            <a:ext cx="3213847" cy="57443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F26DEC3-3475-480B-AEEC-7B126D303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5861FEA-1BE4-4962-8DDE-A5D55E7527A9}" type="datetime1">
              <a:rPr lang="ja-JP" altLang="en-US" smtClean="0"/>
              <a:pPr>
                <a:defRPr/>
              </a:pPr>
              <a:t>2026/9/1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479D804-F8FE-49F9-B0E5-286E9F0D11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697BE42-E8F8-47CB-9598-2131BD997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843B40-6466-4FC6-B59C-19E25D6395DD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5818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9515882-24AA-4A8D-8BE3-29F934375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0E03419-A934-4310-B6E1-7CEC9B6827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BC3B54A-4984-489F-9AD9-FFA51C931E4D}" type="datetime1">
              <a:rPr lang="ja-JP" altLang="en-US" smtClean="0"/>
              <a:pPr>
                <a:defRPr/>
              </a:pPr>
              <a:t>2026/9/1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DB3659B4-F9E6-4D38-8389-21BBE5FB6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F1AE6EE0-DA21-448A-ADC5-355F8A2FC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1808FF-C502-478B-A7FB-5CF5249A89C9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46457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7B65430E-3C7B-42F6-9A3C-9705CFFCE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AF2FB7D-6622-44BB-8443-AAE9ABD04C2A}" type="datetime1">
              <a:rPr lang="ja-JP" altLang="en-US" smtClean="0"/>
              <a:pPr>
                <a:defRPr/>
              </a:pPr>
              <a:t>2026/9/1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B7927902-1C62-4DCA-81AD-0C4CE6074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ED8D529-0C4F-45B7-BE37-BD032245E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29A675-E67B-4B29-86A3-5ACA98E69B30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10685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AE5765C-D65B-4115-BC5E-4E6E96793F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1984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E4EE91A-4F8D-4665-8A0B-FD097A7E6E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3847" y="1539424"/>
            <a:ext cx="3827085" cy="7598117"/>
          </a:xfrm>
        </p:spPr>
        <p:txBody>
          <a:bodyPr/>
          <a:lstStyle>
            <a:lvl1pPr>
              <a:defRPr sz="1984"/>
            </a:lvl1pPr>
            <a:lvl2pPr>
              <a:defRPr sz="1736"/>
            </a:lvl2pPr>
            <a:lvl3pPr>
              <a:defRPr sz="1488"/>
            </a:lvl3pPr>
            <a:lvl4pPr>
              <a:defRPr sz="1240"/>
            </a:lvl4pPr>
            <a:lvl5pPr>
              <a:defRPr sz="1240"/>
            </a:lvl5pPr>
            <a:lvl6pPr>
              <a:defRPr sz="1240"/>
            </a:lvl6pPr>
            <a:lvl7pPr>
              <a:defRPr sz="1240"/>
            </a:lvl7pPr>
            <a:lvl8pPr>
              <a:defRPr sz="1240"/>
            </a:lvl8pPr>
            <a:lvl9pPr>
              <a:defRPr sz="124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73FA8DF-1049-4632-80FE-CC600DC6F4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992"/>
            </a:lvl1pPr>
            <a:lvl2pPr marL="283510" indent="0">
              <a:buNone/>
              <a:defRPr sz="868"/>
            </a:lvl2pPr>
            <a:lvl3pPr marL="567019" indent="0">
              <a:buNone/>
              <a:defRPr sz="744"/>
            </a:lvl3pPr>
            <a:lvl4pPr marL="850529" indent="0">
              <a:buNone/>
              <a:defRPr sz="620"/>
            </a:lvl4pPr>
            <a:lvl5pPr marL="1134039" indent="0">
              <a:buNone/>
              <a:defRPr sz="620"/>
            </a:lvl5pPr>
            <a:lvl6pPr marL="1417549" indent="0">
              <a:buNone/>
              <a:defRPr sz="620"/>
            </a:lvl6pPr>
            <a:lvl7pPr marL="1701058" indent="0">
              <a:buNone/>
              <a:defRPr sz="620"/>
            </a:lvl7pPr>
            <a:lvl8pPr marL="1984568" indent="0">
              <a:buNone/>
              <a:defRPr sz="620"/>
            </a:lvl8pPr>
            <a:lvl9pPr marL="2268078" indent="0">
              <a:buNone/>
              <a:defRPr sz="62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B11BB9A-0820-44B4-BFA8-3FDE23996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0FF1BBD-CBC7-4959-8351-5A736CE0938B}" type="datetime1">
              <a:rPr lang="ja-JP" altLang="en-US" smtClean="0"/>
              <a:pPr>
                <a:defRPr/>
              </a:pPr>
              <a:t>2026/9/1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25FBB28-F40C-4F04-945E-2F2229181B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DBC153E-4078-4944-8621-77EAE1AD5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0A148F-D910-440E-A062-BA2BA1E8A13C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7135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7C295AE-62A7-4B93-9DB0-72B48E7E7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1984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1BE1D47-AC6B-4606-8806-B68E6871ED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213847" y="1539424"/>
            <a:ext cx="3827085" cy="7598117"/>
          </a:xfrm>
        </p:spPr>
        <p:txBody>
          <a:bodyPr/>
          <a:lstStyle>
            <a:lvl1pPr marL="0" indent="0">
              <a:buNone/>
              <a:defRPr sz="1984"/>
            </a:lvl1pPr>
            <a:lvl2pPr marL="283510" indent="0">
              <a:buNone/>
              <a:defRPr sz="1736"/>
            </a:lvl2pPr>
            <a:lvl3pPr marL="567019" indent="0">
              <a:buNone/>
              <a:defRPr sz="1488"/>
            </a:lvl3pPr>
            <a:lvl4pPr marL="850529" indent="0">
              <a:buNone/>
              <a:defRPr sz="1240"/>
            </a:lvl4pPr>
            <a:lvl5pPr marL="1134039" indent="0">
              <a:buNone/>
              <a:defRPr sz="1240"/>
            </a:lvl5pPr>
            <a:lvl6pPr marL="1417549" indent="0">
              <a:buNone/>
              <a:defRPr sz="1240"/>
            </a:lvl6pPr>
            <a:lvl7pPr marL="1701058" indent="0">
              <a:buNone/>
              <a:defRPr sz="1240"/>
            </a:lvl7pPr>
            <a:lvl8pPr marL="1984568" indent="0">
              <a:buNone/>
              <a:defRPr sz="1240"/>
            </a:lvl8pPr>
            <a:lvl9pPr marL="2268078" indent="0">
              <a:buNone/>
              <a:defRPr sz="124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EA7F224A-27F7-4938-94E2-04890D82C9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992"/>
            </a:lvl1pPr>
            <a:lvl2pPr marL="283510" indent="0">
              <a:buNone/>
              <a:defRPr sz="868"/>
            </a:lvl2pPr>
            <a:lvl3pPr marL="567019" indent="0">
              <a:buNone/>
              <a:defRPr sz="744"/>
            </a:lvl3pPr>
            <a:lvl4pPr marL="850529" indent="0">
              <a:buNone/>
              <a:defRPr sz="620"/>
            </a:lvl4pPr>
            <a:lvl5pPr marL="1134039" indent="0">
              <a:buNone/>
              <a:defRPr sz="620"/>
            </a:lvl5pPr>
            <a:lvl6pPr marL="1417549" indent="0">
              <a:buNone/>
              <a:defRPr sz="620"/>
            </a:lvl6pPr>
            <a:lvl7pPr marL="1701058" indent="0">
              <a:buNone/>
              <a:defRPr sz="620"/>
            </a:lvl7pPr>
            <a:lvl8pPr marL="1984568" indent="0">
              <a:buNone/>
              <a:defRPr sz="620"/>
            </a:lvl8pPr>
            <a:lvl9pPr marL="2268078" indent="0">
              <a:buNone/>
              <a:defRPr sz="62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F8EB07B-C5A9-4ADF-BDCF-20DE6528FB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9992FBA-136A-4615-B42B-1BCBDE2F7E83}" type="datetime1">
              <a:rPr lang="ja-JP" altLang="en-US" smtClean="0"/>
              <a:pPr>
                <a:defRPr/>
              </a:pPr>
              <a:t>2026/9/1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5162FA9-D4A4-4ABC-B43E-C34743F25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EF2B1F1-6E62-489A-BA5B-ED0C773B6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E4DEFA-BC6D-47E7-A9BE-A61E139C1845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21135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BBF4818-7975-4F1C-A14B-86B9AAF0C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79469342-96F2-42C6-929B-2BFF781AEC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82F1B54-98E5-4B66-9DDA-C7B0EDBB5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4988144-94EE-4D30-9361-6000D8699E60}" type="datetime1">
              <a:rPr lang="ja-JP" altLang="en-US" smtClean="0"/>
              <a:pPr>
                <a:defRPr/>
              </a:pPr>
              <a:t>2026/9/1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8F69401-3E42-40A1-BD9C-4A801E5E8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7DDB4CB-42B8-4D02-AE73-D764F6884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1F1629-3C7C-49C6-94AE-923B78457F34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61993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323D5C14-1911-4358-98CE-5AC602F7CB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5409892" y="569240"/>
            <a:ext cx="1630055" cy="9060817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E9781F7-45F3-46A8-B6BC-4C83FA49B6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C498A5B-444E-4A57-B623-8CB8A52CD4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9AA9BE7-304D-4DF5-9736-3527E2E07CC4}" type="datetime1">
              <a:rPr lang="ja-JP" altLang="en-US" smtClean="0"/>
              <a:pPr>
                <a:defRPr/>
              </a:pPr>
              <a:t>2026/9/1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E1BFB57-3D2A-4326-BD75-D303C14214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20F0974-8C3F-49BB-8332-55D1BB3FF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535774-BA25-4DF2-A866-669B5541F0E7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301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CE9D5E3-302B-4950-858C-D0BAD377D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728" y="569241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7068D9A-F7EA-48E6-A3F8-01885A65FB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5A58DFC-2333-40EF-8396-BCD9A9E1D4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9728" y="9909727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4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4CA1D40-5B34-4B97-9DA7-D2C4F69DF1E9}" type="datetime1">
              <a:rPr lang="ja-JP" altLang="en-US" smtClean="0"/>
              <a:pPr>
                <a:defRPr/>
              </a:pPr>
              <a:t>2026/9/1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7DDA7A9-B965-4B3C-8A5F-E82B2C2C95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04143" y="9909727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4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ja-JP" altLang="ja-JP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EFECB6D-2D00-4244-8EA9-0525E72D44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9020" y="9909727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4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E078727-E0AB-4F16-9ECA-F98D7E720520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8627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</p:sldLayoutIdLst>
  <p:hf sldNum="0" hdr="0" ftr="0"/>
  <p:txStyles>
    <p:titleStyle>
      <a:lvl1pPr algn="l" defTabSz="567019" rtl="0" eaLnBrk="1" latinLnBrk="0" hangingPunct="1">
        <a:lnSpc>
          <a:spcPct val="90000"/>
        </a:lnSpc>
        <a:spcBef>
          <a:spcPct val="0"/>
        </a:spcBef>
        <a:buNone/>
        <a:defRPr kumimoji="1" sz="272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41755" indent="-141755" algn="l" defTabSz="567019" rtl="0" eaLnBrk="1" latinLnBrk="0" hangingPunct="1">
        <a:lnSpc>
          <a:spcPct val="90000"/>
        </a:lnSpc>
        <a:spcBef>
          <a:spcPts val="620"/>
        </a:spcBef>
        <a:buFont typeface="Arial" panose="020B0604020202020204" pitchFamily="34" charset="0"/>
        <a:buChar char="•"/>
        <a:defRPr kumimoji="1" sz="1736" kern="1200">
          <a:solidFill>
            <a:schemeClr val="tx1"/>
          </a:solidFill>
          <a:latin typeface="+mn-lt"/>
          <a:ea typeface="+mn-ea"/>
          <a:cs typeface="+mn-cs"/>
        </a:defRPr>
      </a:lvl1pPr>
      <a:lvl2pPr marL="425265" indent="-141755" algn="l" defTabSz="567019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08774" indent="-141755" algn="l" defTabSz="567019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kumimoji="1" sz="1240" kern="1200">
          <a:solidFill>
            <a:schemeClr val="tx1"/>
          </a:solidFill>
          <a:latin typeface="+mn-lt"/>
          <a:ea typeface="+mn-ea"/>
          <a:cs typeface="+mn-cs"/>
        </a:defRPr>
      </a:lvl3pPr>
      <a:lvl4pPr marL="992284" indent="-141755" algn="l" defTabSz="567019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4pPr>
      <a:lvl5pPr marL="1275794" indent="-141755" algn="l" defTabSz="567019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5pPr>
      <a:lvl6pPr marL="1559303" indent="-141755" algn="l" defTabSz="567019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6pPr>
      <a:lvl7pPr marL="1842813" indent="-141755" algn="l" defTabSz="567019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7pPr>
      <a:lvl8pPr marL="2126323" indent="-141755" algn="l" defTabSz="567019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8pPr>
      <a:lvl9pPr marL="2409833" indent="-141755" algn="l" defTabSz="567019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567019" rtl="0" eaLnBrk="1" latinLnBrk="0" hangingPunct="1"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1pPr>
      <a:lvl2pPr marL="283510" algn="l" defTabSz="567019" rtl="0" eaLnBrk="1" latinLnBrk="0" hangingPunct="1"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2pPr>
      <a:lvl3pPr marL="567019" algn="l" defTabSz="567019" rtl="0" eaLnBrk="1" latinLnBrk="0" hangingPunct="1"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3pPr>
      <a:lvl4pPr marL="850529" algn="l" defTabSz="567019" rtl="0" eaLnBrk="1" latinLnBrk="0" hangingPunct="1"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4pPr>
      <a:lvl5pPr marL="1134039" algn="l" defTabSz="567019" rtl="0" eaLnBrk="1" latinLnBrk="0" hangingPunct="1"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5pPr>
      <a:lvl6pPr marL="1417549" algn="l" defTabSz="567019" rtl="0" eaLnBrk="1" latinLnBrk="0" hangingPunct="1"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6pPr>
      <a:lvl7pPr marL="1701058" algn="l" defTabSz="567019" rtl="0" eaLnBrk="1" latinLnBrk="0" hangingPunct="1"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7pPr>
      <a:lvl8pPr marL="1984568" algn="l" defTabSz="567019" rtl="0" eaLnBrk="1" latinLnBrk="0" hangingPunct="1"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8pPr>
      <a:lvl9pPr marL="2268078" algn="l" defTabSz="567019" rtl="0" eaLnBrk="1" latinLnBrk="0" hangingPunct="1"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13" Type="http://schemas.openxmlformats.org/officeDocument/2006/relationships/image" Target="../media/image11.png"/><Relationship Id="rId3" Type="http://schemas.openxmlformats.org/officeDocument/2006/relationships/image" Target="../media/image2.png"/><Relationship Id="rId7" Type="http://schemas.openxmlformats.org/officeDocument/2006/relationships/image" Target="../media/image5.jpg"/><Relationship Id="rId12" Type="http://schemas.openxmlformats.org/officeDocument/2006/relationships/image" Target="../media/image1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https://qr.quel.jp/tmp/a522df6578971b176d6ea4d0392a1581a9d568cd.png" TargetMode="External"/><Relationship Id="rId10" Type="http://schemas.openxmlformats.org/officeDocument/2006/relationships/image" Target="../media/image8.jpg"/><Relationship Id="rId4" Type="http://schemas.openxmlformats.org/officeDocument/2006/relationships/image" Target="../media/image3.png"/><Relationship Id="rId9" Type="http://schemas.openxmlformats.org/officeDocument/2006/relationships/image" Target="../media/image7.jp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7.jpg"/><Relationship Id="rId3" Type="http://schemas.openxmlformats.org/officeDocument/2006/relationships/image" Target="../media/image2.png"/><Relationship Id="rId7" Type="http://schemas.openxmlformats.org/officeDocument/2006/relationships/image" Target="../media/image14.png"/><Relationship Id="rId12" Type="http://schemas.openxmlformats.org/officeDocument/2006/relationships/image" Target="../media/image5.jpg"/><Relationship Id="rId2" Type="http://schemas.openxmlformats.org/officeDocument/2006/relationships/image" Target="../media/image1.jpg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10.png"/><Relationship Id="rId5" Type="http://schemas.openxmlformats.org/officeDocument/2006/relationships/image" Target="https://qr.quel.jp/tmp/a522df6578971b176d6ea4d0392a1581a9d568cd.png" TargetMode="External"/><Relationship Id="rId1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3.png"/><Relationship Id="rId9" Type="http://schemas.openxmlformats.org/officeDocument/2006/relationships/image" Target="../media/image4.png"/><Relationship Id="rId1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図 43">
            <a:extLst>
              <a:ext uri="{FF2B5EF4-FFF2-40B4-BE49-F238E27FC236}">
                <a16:creationId xmlns:a16="http://schemas.microsoft.com/office/drawing/2014/main" id="{BC6148DB-315F-4808-A6DD-E7E87C2715D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735"/>
          <a:stretch/>
        </p:blipFill>
        <p:spPr>
          <a:xfrm>
            <a:off x="0" y="-12792"/>
            <a:ext cx="7559675" cy="2429331"/>
          </a:xfrm>
          <a:prstGeom prst="rect">
            <a:avLst/>
          </a:prstGeom>
        </p:spPr>
      </p:pic>
      <p:sp>
        <p:nvSpPr>
          <p:cNvPr id="64" name="正方形/長方形 63">
            <a:extLst>
              <a:ext uri="{FF2B5EF4-FFF2-40B4-BE49-F238E27FC236}">
                <a16:creationId xmlns:a16="http://schemas.microsoft.com/office/drawing/2014/main" id="{99F9ED1D-3502-4863-A018-B446E01C3F9B}"/>
              </a:ext>
            </a:extLst>
          </p:cNvPr>
          <p:cNvSpPr/>
          <p:nvPr/>
        </p:nvSpPr>
        <p:spPr>
          <a:xfrm>
            <a:off x="406355" y="2570096"/>
            <a:ext cx="6754327" cy="18894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WordArt 177">
            <a:extLst>
              <a:ext uri="{FF2B5EF4-FFF2-40B4-BE49-F238E27FC236}">
                <a16:creationId xmlns:a16="http://schemas.microsoft.com/office/drawing/2014/main" id="{EB8F218D-1E4C-4351-A89A-21FC7282CCD7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3395028" y="9916754"/>
            <a:ext cx="2272030" cy="150504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l" rtl="0">
              <a:buNone/>
            </a:pPr>
            <a:r>
              <a:rPr lang="en-US" altLang="ja-JP" sz="3600" kern="10" spc="0" dirty="0">
                <a:ln>
                  <a:noFill/>
                </a:ln>
                <a:solidFill>
                  <a:srgbClr val="404040"/>
                </a:solidFill>
                <a:effectLst/>
                <a:latin typeface="ヒラギノ角ゴ5" panose="020B0500000000000000" pitchFamily="50" charset="-128"/>
                <a:ea typeface="ヒラギノ角ゴ5" panose="020B0500000000000000" pitchFamily="50" charset="-128"/>
              </a:rPr>
              <a:t>https://www.applied.ne.jp/rs/</a:t>
            </a:r>
            <a:endParaRPr lang="ja-JP" altLang="en-US" sz="3600" kern="10" spc="0" dirty="0">
              <a:ln>
                <a:noFill/>
              </a:ln>
              <a:solidFill>
                <a:srgbClr val="404040"/>
              </a:solidFill>
              <a:effectLst/>
              <a:latin typeface="ヒラギノ角ゴ5" panose="020B0500000000000000" pitchFamily="50" charset="-128"/>
              <a:ea typeface="ヒラギノ角ゴ5" panose="020B0500000000000000" pitchFamily="50" charset="-128"/>
            </a:endParaRPr>
          </a:p>
        </p:txBody>
      </p:sp>
      <p:sp>
        <p:nvSpPr>
          <p:cNvPr id="3" name="WordArt 178">
            <a:extLst>
              <a:ext uri="{FF2B5EF4-FFF2-40B4-BE49-F238E27FC236}">
                <a16:creationId xmlns:a16="http://schemas.microsoft.com/office/drawing/2014/main" id="{30F85EE9-A86B-41F2-9820-0E36FEF00569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3395028" y="10132033"/>
            <a:ext cx="443865" cy="139074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76200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l" rtl="0">
              <a:buNone/>
            </a:pPr>
            <a:r>
              <a:rPr lang="ja-JP" altLang="en-US" sz="1000" kern="10" spc="0">
                <a:ln>
                  <a:noFill/>
                </a:ln>
                <a:solidFill>
                  <a:srgbClr val="404040"/>
                </a:solidFill>
                <a:effectLst/>
                <a:latin typeface="ヒラギノ角ゴ5" panose="020B0500000000000000" pitchFamily="50" charset="-128"/>
                <a:ea typeface="ヒラギノ角ゴ5" panose="020B0500000000000000" pitchFamily="50" charset="-128"/>
              </a:rPr>
              <a:t>または</a:t>
            </a:r>
          </a:p>
        </p:txBody>
      </p:sp>
      <p:pic>
        <p:nvPicPr>
          <p:cNvPr id="4" name="Picture 179">
            <a:extLst>
              <a:ext uri="{FF2B5EF4-FFF2-40B4-BE49-F238E27FC236}">
                <a16:creationId xmlns:a16="http://schemas.microsoft.com/office/drawing/2014/main" id="{6BCF9073-6DBD-4BD7-89CE-838453D6EB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6838" y="10095200"/>
            <a:ext cx="1892300" cy="47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WordArt 180">
            <a:extLst>
              <a:ext uri="{FF2B5EF4-FFF2-40B4-BE49-F238E27FC236}">
                <a16:creationId xmlns:a16="http://schemas.microsoft.com/office/drawing/2014/main" id="{2F5342A9-0830-482F-A044-863DB9F05946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4282123" y="10165690"/>
            <a:ext cx="834390" cy="10859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76200">
                <a:solidFill>
                  <a:srgbClr val="FF0066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l" rtl="0">
              <a:buNone/>
            </a:pPr>
            <a:r>
              <a:rPr lang="ja-JP" altLang="en-US" sz="1800" kern="10" spc="0">
                <a:ln>
                  <a:noFill/>
                </a:ln>
                <a:solidFill>
                  <a:srgbClr val="3333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アプライド </a:t>
            </a:r>
            <a:r>
              <a:rPr lang="en-US" altLang="ja-JP" sz="1800" kern="10" spc="0">
                <a:ln>
                  <a:noFill/>
                </a:ln>
                <a:solidFill>
                  <a:srgbClr val="3333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Biz</a:t>
            </a:r>
            <a:endParaRPr lang="ja-JP" altLang="en-US" sz="1800" kern="10" spc="0">
              <a:ln>
                <a:noFill/>
              </a:ln>
              <a:solidFill>
                <a:srgbClr val="333333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" name="Picture 181">
            <a:extLst>
              <a:ext uri="{FF2B5EF4-FFF2-40B4-BE49-F238E27FC236}">
                <a16:creationId xmlns:a16="http://schemas.microsoft.com/office/drawing/2014/main" id="{3912E400-04C3-4442-BF06-5745FA1B27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1683" y="9873571"/>
            <a:ext cx="499745" cy="499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 182">
            <a:extLst>
              <a:ext uri="{FF2B5EF4-FFF2-40B4-BE49-F238E27FC236}">
                <a16:creationId xmlns:a16="http://schemas.microsoft.com/office/drawing/2014/main" id="{22602972-7967-449B-9CFC-7B5CE3CC9ECC}"/>
              </a:ext>
            </a:extLst>
          </p:cNvPr>
          <p:cNvGrpSpPr>
            <a:grpSpLocks/>
          </p:cNvGrpSpPr>
          <p:nvPr/>
        </p:nvGrpSpPr>
        <p:grpSpPr bwMode="auto">
          <a:xfrm>
            <a:off x="1276668" y="9936440"/>
            <a:ext cx="1924050" cy="370863"/>
            <a:chOff x="1415" y="3999"/>
            <a:chExt cx="8197" cy="1580"/>
          </a:xfrm>
        </p:grpSpPr>
        <p:sp>
          <p:nvSpPr>
            <p:cNvPr id="8" name="AutoShape 183">
              <a:extLst>
                <a:ext uri="{FF2B5EF4-FFF2-40B4-BE49-F238E27FC236}">
                  <a16:creationId xmlns:a16="http://schemas.microsoft.com/office/drawing/2014/main" id="{C79EFC9A-ADF1-408E-8A68-3954A7C542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15" y="3999"/>
              <a:ext cx="1749" cy="1553"/>
            </a:xfrm>
            <a:prstGeom prst="roundRect">
              <a:avLst>
                <a:gd name="adj" fmla="val 14167"/>
              </a:avLst>
            </a:prstGeom>
            <a:solidFill>
              <a:srgbClr val="00206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74295" tIns="8890" rIns="74295" bIns="889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grpSp>
          <p:nvGrpSpPr>
            <p:cNvPr id="9" name="Group 184">
              <a:extLst>
                <a:ext uri="{FF2B5EF4-FFF2-40B4-BE49-F238E27FC236}">
                  <a16:creationId xmlns:a16="http://schemas.microsoft.com/office/drawing/2014/main" id="{182386CA-494F-44B4-9C41-F8B07E95D2B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84" y="4007"/>
              <a:ext cx="6028" cy="1179"/>
              <a:chOff x="3528" y="3992"/>
              <a:chExt cx="6256" cy="1224"/>
            </a:xfrm>
          </p:grpSpPr>
          <p:sp>
            <p:nvSpPr>
              <p:cNvPr id="28" name="Freeform 185">
                <a:extLst>
                  <a:ext uri="{FF2B5EF4-FFF2-40B4-BE49-F238E27FC236}">
                    <a16:creationId xmlns:a16="http://schemas.microsoft.com/office/drawing/2014/main" id="{079E0FE4-9732-4A0F-9DE1-1BE0326E014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528" y="4087"/>
                <a:ext cx="1166" cy="1117"/>
              </a:xfrm>
              <a:custGeom>
                <a:avLst/>
                <a:gdLst>
                  <a:gd name="T0" fmla="*/ 171 w 171"/>
                  <a:gd name="T1" fmla="*/ 0 h 164"/>
                  <a:gd name="T2" fmla="*/ 152 w 171"/>
                  <a:gd name="T3" fmla="*/ 0 h 164"/>
                  <a:gd name="T4" fmla="*/ 1 w 171"/>
                  <a:gd name="T5" fmla="*/ 0 h 164"/>
                  <a:gd name="T6" fmla="*/ 1 w 171"/>
                  <a:gd name="T7" fmla="*/ 38 h 164"/>
                  <a:gd name="T8" fmla="*/ 131 w 171"/>
                  <a:gd name="T9" fmla="*/ 38 h 164"/>
                  <a:gd name="T10" fmla="*/ 88 w 171"/>
                  <a:gd name="T11" fmla="*/ 80 h 164"/>
                  <a:gd name="T12" fmla="*/ 90 w 171"/>
                  <a:gd name="T13" fmla="*/ 50 h 164"/>
                  <a:gd name="T14" fmla="*/ 50 w 171"/>
                  <a:gd name="T15" fmla="*/ 50 h 164"/>
                  <a:gd name="T16" fmla="*/ 31 w 171"/>
                  <a:gd name="T17" fmla="*/ 112 h 164"/>
                  <a:gd name="T18" fmla="*/ 0 w 171"/>
                  <a:gd name="T19" fmla="*/ 124 h 164"/>
                  <a:gd name="T20" fmla="*/ 0 w 171"/>
                  <a:gd name="T21" fmla="*/ 164 h 164"/>
                  <a:gd name="T22" fmla="*/ 60 w 171"/>
                  <a:gd name="T23" fmla="*/ 140 h 164"/>
                  <a:gd name="T24" fmla="*/ 76 w 171"/>
                  <a:gd name="T25" fmla="*/ 117 h 164"/>
                  <a:gd name="T26" fmla="*/ 76 w 171"/>
                  <a:gd name="T27" fmla="*/ 119 h 164"/>
                  <a:gd name="T28" fmla="*/ 142 w 171"/>
                  <a:gd name="T29" fmla="*/ 93 h 164"/>
                  <a:gd name="T30" fmla="*/ 171 w 171"/>
                  <a:gd name="T31" fmla="*/ 18 h 164"/>
                  <a:gd name="T32" fmla="*/ 171 w 171"/>
                  <a:gd name="T33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71" h="164">
                    <a:moveTo>
                      <a:pt x="171" y="0"/>
                    </a:moveTo>
                    <a:cubicBezTo>
                      <a:pt x="152" y="0"/>
                      <a:pt x="152" y="0"/>
                      <a:pt x="15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38"/>
                      <a:pt x="1" y="38"/>
                      <a:pt x="1" y="38"/>
                    </a:cubicBezTo>
                    <a:cubicBezTo>
                      <a:pt x="1" y="38"/>
                      <a:pt x="99" y="38"/>
                      <a:pt x="131" y="38"/>
                    </a:cubicBezTo>
                    <a:cubicBezTo>
                      <a:pt x="127" y="54"/>
                      <a:pt x="116" y="75"/>
                      <a:pt x="88" y="80"/>
                    </a:cubicBezTo>
                    <a:cubicBezTo>
                      <a:pt x="90" y="63"/>
                      <a:pt x="90" y="51"/>
                      <a:pt x="90" y="50"/>
                    </a:cubicBezTo>
                    <a:cubicBezTo>
                      <a:pt x="50" y="50"/>
                      <a:pt x="50" y="50"/>
                      <a:pt x="50" y="50"/>
                    </a:cubicBezTo>
                    <a:cubicBezTo>
                      <a:pt x="50" y="61"/>
                      <a:pt x="47" y="95"/>
                      <a:pt x="31" y="112"/>
                    </a:cubicBezTo>
                    <a:cubicBezTo>
                      <a:pt x="23" y="120"/>
                      <a:pt x="13" y="124"/>
                      <a:pt x="0" y="124"/>
                    </a:cubicBezTo>
                    <a:cubicBezTo>
                      <a:pt x="0" y="164"/>
                      <a:pt x="0" y="164"/>
                      <a:pt x="0" y="164"/>
                    </a:cubicBezTo>
                    <a:cubicBezTo>
                      <a:pt x="24" y="164"/>
                      <a:pt x="45" y="156"/>
                      <a:pt x="60" y="140"/>
                    </a:cubicBezTo>
                    <a:cubicBezTo>
                      <a:pt x="67" y="133"/>
                      <a:pt x="72" y="125"/>
                      <a:pt x="76" y="117"/>
                    </a:cubicBezTo>
                    <a:cubicBezTo>
                      <a:pt x="76" y="119"/>
                      <a:pt x="76" y="119"/>
                      <a:pt x="76" y="119"/>
                    </a:cubicBezTo>
                    <a:cubicBezTo>
                      <a:pt x="103" y="119"/>
                      <a:pt x="125" y="110"/>
                      <a:pt x="142" y="93"/>
                    </a:cubicBezTo>
                    <a:cubicBezTo>
                      <a:pt x="171" y="64"/>
                      <a:pt x="171" y="20"/>
                      <a:pt x="171" y="18"/>
                    </a:cubicBezTo>
                    <a:lnTo>
                      <a:pt x="171" y="0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29" name="Freeform 186">
                <a:extLst>
                  <a:ext uri="{FF2B5EF4-FFF2-40B4-BE49-F238E27FC236}">
                    <a16:creationId xmlns:a16="http://schemas.microsoft.com/office/drawing/2014/main" id="{117081D7-EDD8-472D-A092-C518714B20D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4809" y="4121"/>
                <a:ext cx="1139" cy="1076"/>
              </a:xfrm>
              <a:custGeom>
                <a:avLst/>
                <a:gdLst>
                  <a:gd name="T0" fmla="*/ 153 w 167"/>
                  <a:gd name="T1" fmla="*/ 38 h 158"/>
                  <a:gd name="T2" fmla="*/ 124 w 167"/>
                  <a:gd name="T3" fmla="*/ 8 h 158"/>
                  <a:gd name="T4" fmla="*/ 125 w 167"/>
                  <a:gd name="T5" fmla="*/ 0 h 158"/>
                  <a:gd name="T6" fmla="*/ 0 w 167"/>
                  <a:gd name="T7" fmla="*/ 0 h 158"/>
                  <a:gd name="T8" fmla="*/ 0 w 167"/>
                  <a:gd name="T9" fmla="*/ 38 h 158"/>
                  <a:gd name="T10" fmla="*/ 129 w 167"/>
                  <a:gd name="T11" fmla="*/ 38 h 158"/>
                  <a:gd name="T12" fmla="*/ 109 w 167"/>
                  <a:gd name="T13" fmla="*/ 86 h 158"/>
                  <a:gd name="T14" fmla="*/ 17 w 167"/>
                  <a:gd name="T15" fmla="*/ 120 h 158"/>
                  <a:gd name="T16" fmla="*/ 17 w 167"/>
                  <a:gd name="T17" fmla="*/ 158 h 158"/>
                  <a:gd name="T18" fmla="*/ 138 w 167"/>
                  <a:gd name="T19" fmla="*/ 110 h 158"/>
                  <a:gd name="T20" fmla="*/ 167 w 167"/>
                  <a:gd name="T21" fmla="*/ 34 h 158"/>
                  <a:gd name="T22" fmla="*/ 153 w 167"/>
                  <a:gd name="T23" fmla="*/ 38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67" h="158">
                    <a:moveTo>
                      <a:pt x="153" y="38"/>
                    </a:moveTo>
                    <a:cubicBezTo>
                      <a:pt x="137" y="38"/>
                      <a:pt x="124" y="24"/>
                      <a:pt x="124" y="8"/>
                    </a:cubicBezTo>
                    <a:cubicBezTo>
                      <a:pt x="124" y="5"/>
                      <a:pt x="124" y="3"/>
                      <a:pt x="12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99" y="38"/>
                      <a:pt x="129" y="38"/>
                    </a:cubicBezTo>
                    <a:cubicBezTo>
                      <a:pt x="127" y="51"/>
                      <a:pt x="122" y="70"/>
                      <a:pt x="109" y="86"/>
                    </a:cubicBezTo>
                    <a:cubicBezTo>
                      <a:pt x="91" y="108"/>
                      <a:pt x="59" y="120"/>
                      <a:pt x="17" y="120"/>
                    </a:cubicBezTo>
                    <a:cubicBezTo>
                      <a:pt x="17" y="158"/>
                      <a:pt x="17" y="158"/>
                      <a:pt x="17" y="158"/>
                    </a:cubicBezTo>
                    <a:cubicBezTo>
                      <a:pt x="70" y="158"/>
                      <a:pt x="113" y="141"/>
                      <a:pt x="138" y="110"/>
                    </a:cubicBezTo>
                    <a:cubicBezTo>
                      <a:pt x="160" y="84"/>
                      <a:pt x="166" y="53"/>
                      <a:pt x="167" y="34"/>
                    </a:cubicBezTo>
                    <a:cubicBezTo>
                      <a:pt x="163" y="36"/>
                      <a:pt x="158" y="38"/>
                      <a:pt x="153" y="38"/>
                    </a:cubicBez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0" name="Freeform 187">
                <a:extLst>
                  <a:ext uri="{FF2B5EF4-FFF2-40B4-BE49-F238E27FC236}">
                    <a16:creationId xmlns:a16="http://schemas.microsoft.com/office/drawing/2014/main" id="{18BA46A4-5CCF-4F11-88B8-6C6221441E19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5680" y="3992"/>
                <a:ext cx="364" cy="353"/>
              </a:xfrm>
              <a:custGeom>
                <a:avLst/>
                <a:gdLst>
                  <a:gd name="T0" fmla="*/ 27 w 53"/>
                  <a:gd name="T1" fmla="*/ 0 h 52"/>
                  <a:gd name="T2" fmla="*/ 0 w 53"/>
                  <a:gd name="T3" fmla="*/ 26 h 52"/>
                  <a:gd name="T4" fmla="*/ 27 w 53"/>
                  <a:gd name="T5" fmla="*/ 52 h 52"/>
                  <a:gd name="T6" fmla="*/ 53 w 53"/>
                  <a:gd name="T7" fmla="*/ 26 h 52"/>
                  <a:gd name="T8" fmla="*/ 27 w 53"/>
                  <a:gd name="T9" fmla="*/ 0 h 52"/>
                  <a:gd name="T10" fmla="*/ 27 w 53"/>
                  <a:gd name="T11" fmla="*/ 41 h 52"/>
                  <a:gd name="T12" fmla="*/ 11 w 53"/>
                  <a:gd name="T13" fmla="*/ 26 h 52"/>
                  <a:gd name="T14" fmla="*/ 27 w 53"/>
                  <a:gd name="T15" fmla="*/ 10 h 52"/>
                  <a:gd name="T16" fmla="*/ 42 w 53"/>
                  <a:gd name="T17" fmla="*/ 26 h 52"/>
                  <a:gd name="T18" fmla="*/ 27 w 53"/>
                  <a:gd name="T19" fmla="*/ 41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3" h="52">
                    <a:moveTo>
                      <a:pt x="27" y="0"/>
                    </a:moveTo>
                    <a:cubicBezTo>
                      <a:pt x="12" y="0"/>
                      <a:pt x="0" y="11"/>
                      <a:pt x="0" y="26"/>
                    </a:cubicBezTo>
                    <a:cubicBezTo>
                      <a:pt x="0" y="40"/>
                      <a:pt x="12" y="52"/>
                      <a:pt x="27" y="52"/>
                    </a:cubicBezTo>
                    <a:cubicBezTo>
                      <a:pt x="41" y="52"/>
                      <a:pt x="53" y="40"/>
                      <a:pt x="53" y="26"/>
                    </a:cubicBezTo>
                    <a:cubicBezTo>
                      <a:pt x="53" y="11"/>
                      <a:pt x="41" y="0"/>
                      <a:pt x="27" y="0"/>
                    </a:cubicBezTo>
                    <a:close/>
                    <a:moveTo>
                      <a:pt x="27" y="41"/>
                    </a:moveTo>
                    <a:cubicBezTo>
                      <a:pt x="18" y="41"/>
                      <a:pt x="11" y="34"/>
                      <a:pt x="11" y="26"/>
                    </a:cubicBezTo>
                    <a:cubicBezTo>
                      <a:pt x="11" y="17"/>
                      <a:pt x="18" y="10"/>
                      <a:pt x="27" y="10"/>
                    </a:cubicBezTo>
                    <a:cubicBezTo>
                      <a:pt x="35" y="10"/>
                      <a:pt x="42" y="17"/>
                      <a:pt x="42" y="26"/>
                    </a:cubicBezTo>
                    <a:cubicBezTo>
                      <a:pt x="42" y="34"/>
                      <a:pt x="35" y="41"/>
                      <a:pt x="27" y="41"/>
                    </a:cubicBez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1" name="Freeform 188">
                <a:extLst>
                  <a:ext uri="{FF2B5EF4-FFF2-40B4-BE49-F238E27FC236}">
                    <a16:creationId xmlns:a16="http://schemas.microsoft.com/office/drawing/2014/main" id="{78A1F823-ED3C-4B48-A5B1-683DB6FF95D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7411" y="4093"/>
                <a:ext cx="1182" cy="1123"/>
              </a:xfrm>
              <a:custGeom>
                <a:avLst/>
                <a:gdLst>
                  <a:gd name="T0" fmla="*/ 134 w 173"/>
                  <a:gd name="T1" fmla="*/ 0 h 165"/>
                  <a:gd name="T2" fmla="*/ 75 w 173"/>
                  <a:gd name="T3" fmla="*/ 25 h 165"/>
                  <a:gd name="T4" fmla="*/ 34 w 173"/>
                  <a:gd name="T5" fmla="*/ 44 h 165"/>
                  <a:gd name="T6" fmla="*/ 0 w 173"/>
                  <a:gd name="T7" fmla="*/ 44 h 165"/>
                  <a:gd name="T8" fmla="*/ 0 w 173"/>
                  <a:gd name="T9" fmla="*/ 84 h 165"/>
                  <a:gd name="T10" fmla="*/ 39 w 173"/>
                  <a:gd name="T11" fmla="*/ 84 h 165"/>
                  <a:gd name="T12" fmla="*/ 72 w 173"/>
                  <a:gd name="T13" fmla="*/ 73 h 165"/>
                  <a:gd name="T14" fmla="*/ 72 w 173"/>
                  <a:gd name="T15" fmla="*/ 165 h 165"/>
                  <a:gd name="T16" fmla="*/ 112 w 173"/>
                  <a:gd name="T17" fmla="*/ 165 h 165"/>
                  <a:gd name="T18" fmla="*/ 112 w 173"/>
                  <a:gd name="T19" fmla="*/ 51 h 165"/>
                  <a:gd name="T20" fmla="*/ 140 w 173"/>
                  <a:gd name="T21" fmla="*/ 40 h 165"/>
                  <a:gd name="T22" fmla="*/ 173 w 173"/>
                  <a:gd name="T23" fmla="*/ 40 h 165"/>
                  <a:gd name="T24" fmla="*/ 173 w 173"/>
                  <a:gd name="T25" fmla="*/ 0 h 165"/>
                  <a:gd name="T26" fmla="*/ 134 w 173"/>
                  <a:gd name="T27" fmla="*/ 0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73" h="165">
                    <a:moveTo>
                      <a:pt x="134" y="0"/>
                    </a:moveTo>
                    <a:cubicBezTo>
                      <a:pt x="123" y="0"/>
                      <a:pt x="109" y="7"/>
                      <a:pt x="75" y="25"/>
                    </a:cubicBezTo>
                    <a:cubicBezTo>
                      <a:pt x="62" y="32"/>
                      <a:pt x="42" y="44"/>
                      <a:pt x="34" y="44"/>
                    </a:cubicBezTo>
                    <a:cubicBezTo>
                      <a:pt x="26" y="44"/>
                      <a:pt x="0" y="44"/>
                      <a:pt x="0" y="44"/>
                    </a:cubicBezTo>
                    <a:cubicBezTo>
                      <a:pt x="0" y="84"/>
                      <a:pt x="0" y="84"/>
                      <a:pt x="0" y="84"/>
                    </a:cubicBezTo>
                    <a:cubicBezTo>
                      <a:pt x="39" y="84"/>
                      <a:pt x="39" y="84"/>
                      <a:pt x="39" y="84"/>
                    </a:cubicBezTo>
                    <a:cubicBezTo>
                      <a:pt x="47" y="84"/>
                      <a:pt x="55" y="81"/>
                      <a:pt x="72" y="73"/>
                    </a:cubicBezTo>
                    <a:cubicBezTo>
                      <a:pt x="72" y="165"/>
                      <a:pt x="72" y="165"/>
                      <a:pt x="72" y="165"/>
                    </a:cubicBezTo>
                    <a:cubicBezTo>
                      <a:pt x="112" y="165"/>
                      <a:pt x="112" y="165"/>
                      <a:pt x="112" y="165"/>
                    </a:cubicBezTo>
                    <a:cubicBezTo>
                      <a:pt x="112" y="51"/>
                      <a:pt x="112" y="51"/>
                      <a:pt x="112" y="51"/>
                    </a:cubicBezTo>
                    <a:cubicBezTo>
                      <a:pt x="122" y="46"/>
                      <a:pt x="133" y="40"/>
                      <a:pt x="140" y="40"/>
                    </a:cubicBezTo>
                    <a:cubicBezTo>
                      <a:pt x="147" y="40"/>
                      <a:pt x="173" y="40"/>
                      <a:pt x="173" y="40"/>
                    </a:cubicBezTo>
                    <a:cubicBezTo>
                      <a:pt x="173" y="0"/>
                      <a:pt x="173" y="0"/>
                      <a:pt x="173" y="0"/>
                    </a:cubicBezTo>
                    <a:lnTo>
                      <a:pt x="134" y="0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2" name="Freeform 189">
                <a:extLst>
                  <a:ext uri="{FF2B5EF4-FFF2-40B4-BE49-F238E27FC236}">
                    <a16:creationId xmlns:a16="http://schemas.microsoft.com/office/drawing/2014/main" id="{549297AD-D108-4D4C-9B48-FD06F3ECD91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8777" y="4059"/>
                <a:ext cx="906" cy="1157"/>
              </a:xfrm>
              <a:custGeom>
                <a:avLst/>
                <a:gdLst>
                  <a:gd name="T0" fmla="*/ 394 w 1278"/>
                  <a:gd name="T1" fmla="*/ 0 h 1635"/>
                  <a:gd name="T2" fmla="*/ 0 w 1278"/>
                  <a:gd name="T3" fmla="*/ 0 h 1635"/>
                  <a:gd name="T4" fmla="*/ 0 w 1278"/>
                  <a:gd name="T5" fmla="*/ 1635 h 1635"/>
                  <a:gd name="T6" fmla="*/ 394 w 1278"/>
                  <a:gd name="T7" fmla="*/ 1635 h 1635"/>
                  <a:gd name="T8" fmla="*/ 394 w 1278"/>
                  <a:gd name="T9" fmla="*/ 865 h 1635"/>
                  <a:gd name="T10" fmla="*/ 1278 w 1278"/>
                  <a:gd name="T11" fmla="*/ 981 h 1635"/>
                  <a:gd name="T12" fmla="*/ 1278 w 1278"/>
                  <a:gd name="T13" fmla="*/ 596 h 1635"/>
                  <a:gd name="T14" fmla="*/ 394 w 1278"/>
                  <a:gd name="T15" fmla="*/ 481 h 1635"/>
                  <a:gd name="T16" fmla="*/ 394 w 1278"/>
                  <a:gd name="T17" fmla="*/ 0 h 16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78" h="1635">
                    <a:moveTo>
                      <a:pt x="394" y="0"/>
                    </a:moveTo>
                    <a:lnTo>
                      <a:pt x="0" y="0"/>
                    </a:lnTo>
                    <a:lnTo>
                      <a:pt x="0" y="1635"/>
                    </a:lnTo>
                    <a:lnTo>
                      <a:pt x="394" y="1635"/>
                    </a:lnTo>
                    <a:lnTo>
                      <a:pt x="394" y="865"/>
                    </a:lnTo>
                    <a:lnTo>
                      <a:pt x="1278" y="981"/>
                    </a:lnTo>
                    <a:lnTo>
                      <a:pt x="1278" y="596"/>
                    </a:lnTo>
                    <a:lnTo>
                      <a:pt x="394" y="481"/>
                    </a:lnTo>
                    <a:lnTo>
                      <a:pt x="394" y="0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3" name="Rectangle 190">
                <a:extLst>
                  <a:ext uri="{FF2B5EF4-FFF2-40B4-BE49-F238E27FC236}">
                    <a16:creationId xmlns:a16="http://schemas.microsoft.com/office/drawing/2014/main" id="{913FB8DE-A897-49DD-A3B3-D8CBF73C9492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9314" y="4039"/>
                <a:ext cx="218" cy="184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4" name="Rectangle 191">
                <a:extLst>
                  <a:ext uri="{FF2B5EF4-FFF2-40B4-BE49-F238E27FC236}">
                    <a16:creationId xmlns:a16="http://schemas.microsoft.com/office/drawing/2014/main" id="{9CA380A6-A548-463E-83DC-90B32A29232D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9572" y="4039"/>
                <a:ext cx="212" cy="184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5" name="Rectangle 192">
                <a:extLst>
                  <a:ext uri="{FF2B5EF4-FFF2-40B4-BE49-F238E27FC236}">
                    <a16:creationId xmlns:a16="http://schemas.microsoft.com/office/drawing/2014/main" id="{6F46113B-38EF-4B19-8317-2787C8B80A3A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6194" y="4073"/>
                <a:ext cx="1014" cy="260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6" name="Freeform 193">
                <a:extLst>
                  <a:ext uri="{FF2B5EF4-FFF2-40B4-BE49-F238E27FC236}">
                    <a16:creationId xmlns:a16="http://schemas.microsoft.com/office/drawing/2014/main" id="{6E0A7466-E633-4545-8AEB-3CF51655ED8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118" y="4447"/>
                <a:ext cx="1152" cy="736"/>
              </a:xfrm>
              <a:custGeom>
                <a:avLst/>
                <a:gdLst>
                  <a:gd name="T0" fmla="*/ 150 w 169"/>
                  <a:gd name="T1" fmla="*/ 0 h 108"/>
                  <a:gd name="T2" fmla="*/ 0 w 169"/>
                  <a:gd name="T3" fmla="*/ 0 h 108"/>
                  <a:gd name="T4" fmla="*/ 0 w 169"/>
                  <a:gd name="T5" fmla="*/ 38 h 108"/>
                  <a:gd name="T6" fmla="*/ 127 w 169"/>
                  <a:gd name="T7" fmla="*/ 38 h 108"/>
                  <a:gd name="T8" fmla="*/ 38 w 169"/>
                  <a:gd name="T9" fmla="*/ 71 h 108"/>
                  <a:gd name="T10" fmla="*/ 13 w 169"/>
                  <a:gd name="T11" fmla="*/ 71 h 108"/>
                  <a:gd name="T12" fmla="*/ 13 w 169"/>
                  <a:gd name="T13" fmla="*/ 108 h 108"/>
                  <a:gd name="T14" fmla="*/ 38 w 169"/>
                  <a:gd name="T15" fmla="*/ 108 h 108"/>
                  <a:gd name="T16" fmla="*/ 169 w 169"/>
                  <a:gd name="T17" fmla="*/ 19 h 108"/>
                  <a:gd name="T18" fmla="*/ 169 w 169"/>
                  <a:gd name="T19" fmla="*/ 0 h 108"/>
                  <a:gd name="T20" fmla="*/ 150 w 169"/>
                  <a:gd name="T21" fmla="*/ 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9" h="108">
                    <a:moveTo>
                      <a:pt x="15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93" y="38"/>
                      <a:pt x="127" y="38"/>
                    </a:cubicBezTo>
                    <a:cubicBezTo>
                      <a:pt x="116" y="60"/>
                      <a:pt x="87" y="71"/>
                      <a:pt x="38" y="71"/>
                    </a:cubicBezTo>
                    <a:cubicBezTo>
                      <a:pt x="13" y="71"/>
                      <a:pt x="13" y="71"/>
                      <a:pt x="13" y="71"/>
                    </a:cubicBezTo>
                    <a:cubicBezTo>
                      <a:pt x="13" y="108"/>
                      <a:pt x="13" y="108"/>
                      <a:pt x="13" y="108"/>
                    </a:cubicBezTo>
                    <a:cubicBezTo>
                      <a:pt x="38" y="108"/>
                      <a:pt x="38" y="108"/>
                      <a:pt x="38" y="108"/>
                    </a:cubicBezTo>
                    <a:cubicBezTo>
                      <a:pt x="121" y="108"/>
                      <a:pt x="169" y="76"/>
                      <a:pt x="169" y="19"/>
                    </a:cubicBezTo>
                    <a:cubicBezTo>
                      <a:pt x="169" y="0"/>
                      <a:pt x="169" y="0"/>
                      <a:pt x="169" y="0"/>
                    </a:cubicBezTo>
                    <a:lnTo>
                      <a:pt x="150" y="0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</p:grpSp>
        <p:grpSp>
          <p:nvGrpSpPr>
            <p:cNvPr id="10" name="Group 194">
              <a:extLst>
                <a:ext uri="{FF2B5EF4-FFF2-40B4-BE49-F238E27FC236}">
                  <a16:creationId xmlns:a16="http://schemas.microsoft.com/office/drawing/2014/main" id="{3471CD07-B585-467E-B1F0-CF6F9BCEB99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53" y="5390"/>
              <a:ext cx="5996" cy="189"/>
              <a:chOff x="3553" y="5390"/>
              <a:chExt cx="5996" cy="189"/>
            </a:xfrm>
          </p:grpSpPr>
          <p:sp>
            <p:nvSpPr>
              <p:cNvPr id="13" name="Rectangle 195">
                <a:extLst>
                  <a:ext uri="{FF2B5EF4-FFF2-40B4-BE49-F238E27FC236}">
                    <a16:creationId xmlns:a16="http://schemas.microsoft.com/office/drawing/2014/main" id="{00F286B7-24CD-472B-8611-D72A819BA1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53" y="5467"/>
                <a:ext cx="1530" cy="35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vert="horz" wrap="square" lIns="74295" tIns="8890" rIns="74295" bIns="889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4" name="Rectangle 196">
                <a:extLst>
                  <a:ext uri="{FF2B5EF4-FFF2-40B4-BE49-F238E27FC236}">
                    <a16:creationId xmlns:a16="http://schemas.microsoft.com/office/drawing/2014/main" id="{213353A5-6097-4A8A-8FD7-5294FAA14E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19" y="5467"/>
                <a:ext cx="1530" cy="35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vert="horz" wrap="square" lIns="74295" tIns="8890" rIns="74295" bIns="889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grpSp>
            <p:nvGrpSpPr>
              <p:cNvPr id="15" name="Group 197">
                <a:extLst>
                  <a:ext uri="{FF2B5EF4-FFF2-40B4-BE49-F238E27FC236}">
                    <a16:creationId xmlns:a16="http://schemas.microsoft.com/office/drawing/2014/main" id="{6424A046-69D1-48E3-9E00-60A9D901C9A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295" y="5390"/>
                <a:ext cx="2541" cy="189"/>
                <a:chOff x="5295" y="10251"/>
                <a:chExt cx="2541" cy="189"/>
              </a:xfrm>
            </p:grpSpPr>
            <p:sp>
              <p:nvSpPr>
                <p:cNvPr id="16" name="WordArt 198">
                  <a:extLst>
                    <a:ext uri="{FF2B5EF4-FFF2-40B4-BE49-F238E27FC236}">
                      <a16:creationId xmlns:a16="http://schemas.microsoft.com/office/drawing/2014/main" id="{6D624B8F-321F-4D61-AE00-231847D659A0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5295" y="10257"/>
                  <a:ext cx="170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デ</a:t>
                  </a:r>
                </a:p>
              </p:txBody>
            </p:sp>
            <p:sp>
              <p:nvSpPr>
                <p:cNvPr id="17" name="WordArt 199">
                  <a:extLst>
                    <a:ext uri="{FF2B5EF4-FFF2-40B4-BE49-F238E27FC236}">
                      <a16:creationId xmlns:a16="http://schemas.microsoft.com/office/drawing/2014/main" id="{0FEDB2BA-A2C2-4098-A956-EF0D2669C878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5508" y="10257"/>
                  <a:ext cx="170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ジ</a:t>
                  </a:r>
                </a:p>
              </p:txBody>
            </p:sp>
            <p:sp>
              <p:nvSpPr>
                <p:cNvPr id="18" name="WordArt 200">
                  <a:extLst>
                    <a:ext uri="{FF2B5EF4-FFF2-40B4-BE49-F238E27FC236}">
                      <a16:creationId xmlns:a16="http://schemas.microsoft.com/office/drawing/2014/main" id="{4025CD77-2B51-483A-9DA3-945B0116DA0C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5721" y="10257"/>
                  <a:ext cx="170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タ</a:t>
                  </a:r>
                </a:p>
              </p:txBody>
            </p:sp>
            <p:sp>
              <p:nvSpPr>
                <p:cNvPr id="19" name="WordArt 201">
                  <a:extLst>
                    <a:ext uri="{FF2B5EF4-FFF2-40B4-BE49-F238E27FC236}">
                      <a16:creationId xmlns:a16="http://schemas.microsoft.com/office/drawing/2014/main" id="{4240F19C-0299-40D8-B2E8-7D3E2F4F0E90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5925" y="10257"/>
                  <a:ext cx="194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ル</a:t>
                  </a:r>
                </a:p>
              </p:txBody>
            </p:sp>
            <p:sp>
              <p:nvSpPr>
                <p:cNvPr id="20" name="WordArt 202">
                  <a:extLst>
                    <a:ext uri="{FF2B5EF4-FFF2-40B4-BE49-F238E27FC236}">
                      <a16:creationId xmlns:a16="http://schemas.microsoft.com/office/drawing/2014/main" id="{EE8DAB11-58D4-4805-8D37-5C9493FFCC14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6147" y="10254"/>
                  <a:ext cx="195" cy="186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丸</a:t>
                  </a:r>
                </a:p>
              </p:txBody>
            </p:sp>
            <p:sp>
              <p:nvSpPr>
                <p:cNvPr id="21" name="WordArt 203">
                  <a:extLst>
                    <a:ext uri="{FF2B5EF4-FFF2-40B4-BE49-F238E27FC236}">
                      <a16:creationId xmlns:a16="http://schemas.microsoft.com/office/drawing/2014/main" id="{A79C674F-A2B1-4940-91C3-486CEEFDA550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6384" y="10266"/>
                  <a:ext cx="164" cy="174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ご</a:t>
                  </a:r>
                </a:p>
              </p:txBody>
            </p:sp>
            <p:sp>
              <p:nvSpPr>
                <p:cNvPr id="22" name="WordArt 204">
                  <a:extLst>
                    <a:ext uri="{FF2B5EF4-FFF2-40B4-BE49-F238E27FC236}">
                      <a16:creationId xmlns:a16="http://schemas.microsoft.com/office/drawing/2014/main" id="{C369A0D6-EAB9-4B33-A759-13C8F7920A93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6585" y="10257"/>
                  <a:ext cx="170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と</a:t>
                  </a:r>
                </a:p>
              </p:txBody>
            </p:sp>
            <p:sp>
              <p:nvSpPr>
                <p:cNvPr id="23" name="WordArt 205">
                  <a:extLst>
                    <a:ext uri="{FF2B5EF4-FFF2-40B4-BE49-F238E27FC236}">
                      <a16:creationId xmlns:a16="http://schemas.microsoft.com/office/drawing/2014/main" id="{00BD321D-45A3-4389-AAF0-DEE609FE75C4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6798" y="10257"/>
                  <a:ext cx="179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ア</a:t>
                  </a:r>
                </a:p>
              </p:txBody>
            </p:sp>
            <p:sp>
              <p:nvSpPr>
                <p:cNvPr id="24" name="WordArt 206">
                  <a:extLst>
                    <a:ext uri="{FF2B5EF4-FFF2-40B4-BE49-F238E27FC236}">
                      <a16:creationId xmlns:a16="http://schemas.microsoft.com/office/drawing/2014/main" id="{227AF7E3-B321-4936-85BA-80BE6B31B553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7020" y="10257"/>
                  <a:ext cx="170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プ</a:t>
                  </a:r>
                </a:p>
              </p:txBody>
            </p:sp>
            <p:sp>
              <p:nvSpPr>
                <p:cNvPr id="25" name="WordArt 207">
                  <a:extLst>
                    <a:ext uri="{FF2B5EF4-FFF2-40B4-BE49-F238E27FC236}">
                      <a16:creationId xmlns:a16="http://schemas.microsoft.com/office/drawing/2014/main" id="{11B34EF5-2AFF-479B-8783-F836190CF9FA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7237" y="10257"/>
                  <a:ext cx="170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ラ</a:t>
                  </a:r>
                </a:p>
              </p:txBody>
            </p:sp>
            <p:sp>
              <p:nvSpPr>
                <p:cNvPr id="26" name="WordArt 208">
                  <a:extLst>
                    <a:ext uri="{FF2B5EF4-FFF2-40B4-BE49-F238E27FC236}">
                      <a16:creationId xmlns:a16="http://schemas.microsoft.com/office/drawing/2014/main" id="{3E846782-9926-43C2-AFC4-F6A5F3F8A2ED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7450" y="10257"/>
                  <a:ext cx="170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イ</a:t>
                  </a:r>
                </a:p>
              </p:txBody>
            </p:sp>
            <p:sp>
              <p:nvSpPr>
                <p:cNvPr id="27" name="WordArt 209">
                  <a:extLst>
                    <a:ext uri="{FF2B5EF4-FFF2-40B4-BE49-F238E27FC236}">
                      <a16:creationId xmlns:a16="http://schemas.microsoft.com/office/drawing/2014/main" id="{FE4314D0-8D0C-45ED-B3BB-A2999ABF154C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7711" y="10251"/>
                  <a:ext cx="125" cy="189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ド</a:t>
                  </a:r>
                </a:p>
              </p:txBody>
            </p:sp>
          </p:grpSp>
        </p:grpSp>
        <p:sp>
          <p:nvSpPr>
            <p:cNvPr id="11" name="Freeform 210">
              <a:extLst>
                <a:ext uri="{FF2B5EF4-FFF2-40B4-BE49-F238E27FC236}">
                  <a16:creationId xmlns:a16="http://schemas.microsoft.com/office/drawing/2014/main" id="{2AA91A89-8C3E-472C-BC19-483D9537EBF8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1784" y="4378"/>
              <a:ext cx="1213" cy="1012"/>
            </a:xfrm>
            <a:custGeom>
              <a:avLst/>
              <a:gdLst>
                <a:gd name="T0" fmla="*/ 856 w 1711"/>
                <a:gd name="T1" fmla="*/ 452 h 1336"/>
                <a:gd name="T2" fmla="*/ 1009 w 1711"/>
                <a:gd name="T3" fmla="*/ 798 h 1336"/>
                <a:gd name="T4" fmla="*/ 702 w 1711"/>
                <a:gd name="T5" fmla="*/ 798 h 1336"/>
                <a:gd name="T6" fmla="*/ 856 w 1711"/>
                <a:gd name="T7" fmla="*/ 452 h 1336"/>
                <a:gd name="T8" fmla="*/ 1240 w 1711"/>
                <a:gd name="T9" fmla="*/ 1336 h 1336"/>
                <a:gd name="T10" fmla="*/ 1711 w 1711"/>
                <a:gd name="T11" fmla="*/ 1336 h 1336"/>
                <a:gd name="T12" fmla="*/ 1077 w 1711"/>
                <a:gd name="T13" fmla="*/ 0 h 1336"/>
                <a:gd name="T14" fmla="*/ 634 w 1711"/>
                <a:gd name="T15" fmla="*/ 0 h 1336"/>
                <a:gd name="T16" fmla="*/ 0 w 1711"/>
                <a:gd name="T17" fmla="*/ 1336 h 1336"/>
                <a:gd name="T18" fmla="*/ 471 w 1711"/>
                <a:gd name="T19" fmla="*/ 1336 h 1336"/>
                <a:gd name="T20" fmla="*/ 596 w 1711"/>
                <a:gd name="T21" fmla="*/ 1105 h 1336"/>
                <a:gd name="T22" fmla="*/ 1105 w 1711"/>
                <a:gd name="T23" fmla="*/ 1105 h 1336"/>
                <a:gd name="T24" fmla="*/ 1240 w 1711"/>
                <a:gd name="T25" fmla="*/ 1336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11" h="1336">
                  <a:moveTo>
                    <a:pt x="856" y="452"/>
                  </a:moveTo>
                  <a:lnTo>
                    <a:pt x="1009" y="798"/>
                  </a:lnTo>
                  <a:lnTo>
                    <a:pt x="702" y="798"/>
                  </a:lnTo>
                  <a:lnTo>
                    <a:pt x="856" y="452"/>
                  </a:lnTo>
                  <a:close/>
                  <a:moveTo>
                    <a:pt x="1240" y="1336"/>
                  </a:moveTo>
                  <a:lnTo>
                    <a:pt x="1711" y="1336"/>
                  </a:lnTo>
                  <a:lnTo>
                    <a:pt x="1077" y="0"/>
                  </a:lnTo>
                  <a:lnTo>
                    <a:pt x="634" y="0"/>
                  </a:lnTo>
                  <a:lnTo>
                    <a:pt x="0" y="1336"/>
                  </a:lnTo>
                  <a:lnTo>
                    <a:pt x="471" y="1336"/>
                  </a:lnTo>
                  <a:lnTo>
                    <a:pt x="596" y="1105"/>
                  </a:lnTo>
                  <a:lnTo>
                    <a:pt x="1105" y="1105"/>
                  </a:lnTo>
                  <a:lnTo>
                    <a:pt x="1240" y="13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" name="Freeform 211">
              <a:extLst>
                <a:ext uri="{FF2B5EF4-FFF2-40B4-BE49-F238E27FC236}">
                  <a16:creationId xmlns:a16="http://schemas.microsoft.com/office/drawing/2014/main" id="{5F961573-E236-4D86-848D-1D9E14750C7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509" y="4021"/>
              <a:ext cx="704" cy="591"/>
            </a:xfrm>
            <a:custGeom>
              <a:avLst/>
              <a:gdLst>
                <a:gd name="T0" fmla="*/ 0 w 980"/>
                <a:gd name="T1" fmla="*/ 308 h 789"/>
                <a:gd name="T2" fmla="*/ 375 w 980"/>
                <a:gd name="T3" fmla="*/ 308 h 789"/>
                <a:gd name="T4" fmla="*/ 490 w 980"/>
                <a:gd name="T5" fmla="*/ 0 h 789"/>
                <a:gd name="T6" fmla="*/ 605 w 980"/>
                <a:gd name="T7" fmla="*/ 308 h 789"/>
                <a:gd name="T8" fmla="*/ 980 w 980"/>
                <a:gd name="T9" fmla="*/ 308 h 789"/>
                <a:gd name="T10" fmla="*/ 673 w 980"/>
                <a:gd name="T11" fmla="*/ 491 h 789"/>
                <a:gd name="T12" fmla="*/ 788 w 980"/>
                <a:gd name="T13" fmla="*/ 789 h 789"/>
                <a:gd name="T14" fmla="*/ 490 w 980"/>
                <a:gd name="T15" fmla="*/ 606 h 789"/>
                <a:gd name="T16" fmla="*/ 192 w 980"/>
                <a:gd name="T17" fmla="*/ 789 h 789"/>
                <a:gd name="T18" fmla="*/ 307 w 980"/>
                <a:gd name="T19" fmla="*/ 491 h 789"/>
                <a:gd name="T20" fmla="*/ 0 w 980"/>
                <a:gd name="T21" fmla="*/ 308 h 7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80" h="789">
                  <a:moveTo>
                    <a:pt x="0" y="308"/>
                  </a:moveTo>
                  <a:lnTo>
                    <a:pt x="375" y="308"/>
                  </a:lnTo>
                  <a:lnTo>
                    <a:pt x="490" y="0"/>
                  </a:lnTo>
                  <a:lnTo>
                    <a:pt x="605" y="308"/>
                  </a:lnTo>
                  <a:lnTo>
                    <a:pt x="980" y="308"/>
                  </a:lnTo>
                  <a:lnTo>
                    <a:pt x="673" y="491"/>
                  </a:lnTo>
                  <a:lnTo>
                    <a:pt x="788" y="789"/>
                  </a:lnTo>
                  <a:lnTo>
                    <a:pt x="490" y="606"/>
                  </a:lnTo>
                  <a:lnTo>
                    <a:pt x="192" y="789"/>
                  </a:lnTo>
                  <a:lnTo>
                    <a:pt x="307" y="491"/>
                  </a:lnTo>
                  <a:lnTo>
                    <a:pt x="0" y="30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FF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</p:grpSp>
      <p:sp>
        <p:nvSpPr>
          <p:cNvPr id="55" name="Rectangle 43">
            <a:extLst>
              <a:ext uri="{FF2B5EF4-FFF2-40B4-BE49-F238E27FC236}">
                <a16:creationId xmlns:a16="http://schemas.microsoft.com/office/drawing/2014/main" id="{08F171FE-845C-4E48-8E6C-41B49F7343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1688" y="7754330"/>
            <a:ext cx="3557992" cy="217704"/>
          </a:xfrm>
          <a:prstGeom prst="rect">
            <a:avLst/>
          </a:prstGeom>
          <a:solidFill>
            <a:srgbClr val="FFFFFF"/>
          </a:solidFill>
          <a:ln w="9525">
            <a:solidFill>
              <a:srgbClr val="272727"/>
            </a:solidFill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6A1CEC88-0746-4808-9A08-0D864F54E4FB}"/>
              </a:ext>
            </a:extLst>
          </p:cNvPr>
          <p:cNvSpPr txBox="1"/>
          <p:nvPr/>
        </p:nvSpPr>
        <p:spPr>
          <a:xfrm>
            <a:off x="2831982" y="7119237"/>
            <a:ext cx="2030658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altLang="ja-JP" sz="9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lang="en-US" altLang="ja-JP" sz="9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APPLIED</a:t>
            </a:r>
          </a:p>
          <a:p>
            <a:r>
              <a:rPr lang="en-US" altLang="ja-JP" sz="9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CERVO Ryzen Type-RT9PRO</a:t>
            </a:r>
          </a:p>
          <a:p>
            <a:r>
              <a:rPr lang="en-US" altLang="ja-JP" sz="9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/PRO6000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ACBBC75C-1DF9-4D66-83B4-AE66F1B31E9D}"/>
              </a:ext>
            </a:extLst>
          </p:cNvPr>
          <p:cNvSpPr txBox="1"/>
          <p:nvPr/>
        </p:nvSpPr>
        <p:spPr>
          <a:xfrm>
            <a:off x="4278595" y="7747938"/>
            <a:ext cx="2660679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05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カスタマイズのご要望も承ります</a:t>
            </a:r>
            <a:endParaRPr kumimoji="1" lang="en-US" altLang="ja-JP" sz="1050" b="1" dirty="0"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011997F2-1DE1-4460-ACAE-CEDAEEC5F22E}"/>
              </a:ext>
            </a:extLst>
          </p:cNvPr>
          <p:cNvSpPr txBox="1"/>
          <p:nvPr/>
        </p:nvSpPr>
        <p:spPr>
          <a:xfrm>
            <a:off x="74219" y="896058"/>
            <a:ext cx="3915162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sz="2800" b="1" dirty="0" err="1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HyperWorks</a:t>
            </a:r>
            <a:r>
              <a:rPr lang="ja-JP" altLang="en-US" sz="28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処理</a:t>
            </a:r>
            <a:r>
              <a:rPr kumimoji="1" lang="ja-JP" altLang="en-US" sz="28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用</a:t>
            </a:r>
            <a:endParaRPr kumimoji="1" lang="en-US" altLang="ja-JP" sz="2800" b="1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pPr algn="ctr"/>
            <a:r>
              <a:rPr lang="en-US" altLang="ja-JP" sz="20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HPC/</a:t>
            </a:r>
            <a:r>
              <a:rPr lang="ja-JP" altLang="en-US" sz="20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ワークステーション</a:t>
            </a:r>
            <a:endParaRPr kumimoji="1" lang="en-US" altLang="ja-JP" sz="2000" b="1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35CF2116-A9AE-4271-A88C-2B77AFDEB245}"/>
              </a:ext>
            </a:extLst>
          </p:cNvPr>
          <p:cNvSpPr txBox="1"/>
          <p:nvPr/>
        </p:nvSpPr>
        <p:spPr>
          <a:xfrm>
            <a:off x="406355" y="1747345"/>
            <a:ext cx="3308767" cy="2539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05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32</a:t>
            </a:r>
            <a:r>
              <a:rPr kumimoji="1" lang="ja-JP" altLang="en-US" sz="105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コア</a:t>
            </a:r>
            <a:r>
              <a:rPr kumimoji="1" lang="en-US" altLang="ja-JP" sz="105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CPU</a:t>
            </a:r>
            <a:r>
              <a:rPr kumimoji="1" lang="ja-JP" altLang="en-US" sz="105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を搭載しているため、高速計算が</a:t>
            </a:r>
            <a:r>
              <a:rPr lang="ja-JP" altLang="en-US" sz="105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快適</a:t>
            </a:r>
            <a:r>
              <a:rPr kumimoji="1" lang="en-US" altLang="ja-JP" sz="105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!</a:t>
            </a:r>
          </a:p>
        </p:txBody>
      </p:sp>
      <p:sp>
        <p:nvSpPr>
          <p:cNvPr id="69" name="正方形/長方形 68">
            <a:extLst>
              <a:ext uri="{FF2B5EF4-FFF2-40B4-BE49-F238E27FC236}">
                <a16:creationId xmlns:a16="http://schemas.microsoft.com/office/drawing/2014/main" id="{1B59002B-C789-40A8-85D3-22B8F16D5DCF}"/>
              </a:ext>
            </a:extLst>
          </p:cNvPr>
          <p:cNvSpPr/>
          <p:nvPr/>
        </p:nvSpPr>
        <p:spPr>
          <a:xfrm>
            <a:off x="489255" y="2672424"/>
            <a:ext cx="3430278" cy="508835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050F1B"/>
              </a:gs>
              <a:gs pos="58000">
                <a:srgbClr val="091F3C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D53DCA97-F687-4DC2-B6EC-9D3550931871}"/>
              </a:ext>
            </a:extLst>
          </p:cNvPr>
          <p:cNvSpPr txBox="1"/>
          <p:nvPr/>
        </p:nvSpPr>
        <p:spPr>
          <a:xfrm>
            <a:off x="467873" y="2718655"/>
            <a:ext cx="359598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200" b="1" dirty="0" err="1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HyperWorks</a:t>
            </a:r>
            <a:r>
              <a:rPr lang="ja-JP" altLang="en-US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は各種解析、可視化、システム管理等を単一環境で利用することが可能です</a:t>
            </a:r>
            <a:endParaRPr kumimoji="1" lang="en-US" altLang="ja-JP" sz="1200" b="1" dirty="0">
              <a:solidFill>
                <a:schemeClr val="bg1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EDCBB245-0528-4BBD-96BC-E07A8E7BE407}"/>
              </a:ext>
            </a:extLst>
          </p:cNvPr>
          <p:cNvSpPr txBox="1"/>
          <p:nvPr/>
        </p:nvSpPr>
        <p:spPr>
          <a:xfrm>
            <a:off x="507452" y="3238905"/>
            <a:ext cx="3395488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200" dirty="0" err="1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HyperWorks</a:t>
            </a:r>
            <a:r>
              <a:rPr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は、アメリカのアルテア・エンジニアリング社が開発した</a:t>
            </a:r>
            <a:r>
              <a:rPr lang="en-US" altLang="ja-JP" sz="1200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CAE</a:t>
            </a:r>
            <a:r>
              <a:rPr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ソフトです。製品開発に必要な機能を兼ね備えた汎用シミュレーションツールで、有限解析モデルやマルチボディモデルの構築、各種解析、可視化、システム管理などを有しています。</a:t>
            </a:r>
            <a:endParaRPr lang="en-US" altLang="ja-JP" sz="1200" dirty="0"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88482569-F212-418C-966D-86C43F87D8BC}"/>
              </a:ext>
            </a:extLst>
          </p:cNvPr>
          <p:cNvSpPr txBox="1"/>
          <p:nvPr/>
        </p:nvSpPr>
        <p:spPr>
          <a:xfrm>
            <a:off x="3816506" y="4588256"/>
            <a:ext cx="3122768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計算に有利な</a:t>
            </a:r>
            <a:r>
              <a:rPr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32</a:t>
            </a:r>
            <a:r>
              <a:rPr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コア</a:t>
            </a:r>
            <a:r>
              <a:rPr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CPU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を</a:t>
            </a:r>
            <a:r>
              <a:rPr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搭載した</a:t>
            </a:r>
            <a:r>
              <a:rPr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HPC</a:t>
            </a:r>
            <a:endParaRPr kumimoji="1" lang="en-US" altLang="ja-JP" sz="12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103" name="テキスト ボックス 102">
            <a:extLst>
              <a:ext uri="{FF2B5EF4-FFF2-40B4-BE49-F238E27FC236}">
                <a16:creationId xmlns:a16="http://schemas.microsoft.com/office/drawing/2014/main" id="{232FBD44-66FC-469D-A881-B00355ED3B89}"/>
              </a:ext>
            </a:extLst>
          </p:cNvPr>
          <p:cNvSpPr txBox="1"/>
          <p:nvPr/>
        </p:nvSpPr>
        <p:spPr>
          <a:xfrm>
            <a:off x="282347" y="561014"/>
            <a:ext cx="3376578" cy="2539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05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各種解析が必要な製品開発を行う</a:t>
            </a:r>
            <a:r>
              <a:rPr kumimoji="1" lang="ja-JP" altLang="en-US" sz="105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際に！</a:t>
            </a:r>
            <a:endParaRPr kumimoji="1" lang="en-US" altLang="ja-JP" sz="1050" b="1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54A78A08-9991-4E38-B3FC-0816B0D00307}"/>
              </a:ext>
            </a:extLst>
          </p:cNvPr>
          <p:cNvSpPr txBox="1"/>
          <p:nvPr/>
        </p:nvSpPr>
        <p:spPr>
          <a:xfrm>
            <a:off x="3442964" y="5753947"/>
            <a:ext cx="4038817" cy="13388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CPU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Ryzen </a:t>
            </a:r>
            <a:r>
              <a:rPr lang="en-US" altLang="ja-JP" sz="900" b="1" dirty="0" err="1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Threadripper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PRO 9975WX</a:t>
            </a:r>
          </a:p>
          <a:p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　　　　　　　　　　　　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(4.0-5.4GHz/32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コア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/64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スレッド）</a:t>
            </a:r>
            <a:endParaRPr lang="en-US" altLang="ja-JP" sz="900" b="1" dirty="0"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メモリ： 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256GB 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（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32GB×8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） 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DDR5</a:t>
            </a:r>
          </a:p>
          <a:p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ストレージ：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  <a:sym typeface="Wingdings" panose="05000000000000000000" pitchFamily="2" charset="2"/>
              </a:rPr>
              <a:t>1TB M.2 </a:t>
            </a:r>
            <a:r>
              <a:rPr lang="en-US" altLang="ja-JP" sz="900" b="1" dirty="0" err="1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  <a:sym typeface="Wingdings" panose="05000000000000000000" pitchFamily="2" charset="2"/>
              </a:rPr>
              <a:t>NVMe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  <a:sym typeface="Wingdings" panose="05000000000000000000" pitchFamily="2" charset="2"/>
              </a:rPr>
              <a:t>-SSD</a:t>
            </a:r>
            <a:endParaRPr lang="en-US" altLang="ja-JP" sz="900" b="1" dirty="0"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グラフィック：</a:t>
            </a:r>
            <a:r>
              <a:rPr lang="pt-BR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NVIDIA RTX PRO6000 B.W. Max-Q 96GB-GDDR7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（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DisplayPort x4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）</a:t>
            </a:r>
            <a:endParaRPr lang="en-US" altLang="ja-JP" sz="900" b="1" dirty="0"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OS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 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Windows® 11 Pro 64bit</a:t>
            </a:r>
          </a:p>
          <a:p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電源：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1200W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（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80 Plus Platinum 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認証）</a:t>
            </a:r>
            <a:endParaRPr lang="en-US" altLang="ja-JP" sz="900" b="1" dirty="0"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3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年間センドバック方式ハードウェア保証</a:t>
            </a:r>
          </a:p>
        </p:txBody>
      </p:sp>
      <p:cxnSp>
        <p:nvCxnSpPr>
          <p:cNvPr id="49" name="直線コネクタ 48">
            <a:extLst>
              <a:ext uri="{FF2B5EF4-FFF2-40B4-BE49-F238E27FC236}">
                <a16:creationId xmlns:a16="http://schemas.microsoft.com/office/drawing/2014/main" id="{6F7B40B9-4509-4B23-9F76-77AF0E98394C}"/>
              </a:ext>
            </a:extLst>
          </p:cNvPr>
          <p:cNvCxnSpPr/>
          <p:nvPr/>
        </p:nvCxnSpPr>
        <p:spPr>
          <a:xfrm>
            <a:off x="3541688" y="7224561"/>
            <a:ext cx="352100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Rectangle 3">
            <a:extLst>
              <a:ext uri="{FF2B5EF4-FFF2-40B4-BE49-F238E27FC236}">
                <a16:creationId xmlns:a16="http://schemas.microsoft.com/office/drawing/2014/main" id="{CE186448-D9E8-4EBD-91F8-5E84B22169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638" y="8297836"/>
            <a:ext cx="6727825" cy="1114654"/>
          </a:xfrm>
          <a:prstGeom prst="rect">
            <a:avLst/>
          </a:prstGeom>
          <a:solidFill>
            <a:srgbClr val="002060"/>
          </a:solidFill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CDAD57D2-1DD3-D20C-3165-E8BBD1EF07EF}"/>
              </a:ext>
            </a:extLst>
          </p:cNvPr>
          <p:cNvSpPr txBox="1"/>
          <p:nvPr/>
        </p:nvSpPr>
        <p:spPr>
          <a:xfrm>
            <a:off x="1455547" y="8393731"/>
            <a:ext cx="546848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dirty="0">
                <a:solidFill>
                  <a:schemeClr val="bg1"/>
                </a:solidFill>
                <a:effectLst>
                  <a:glow rad="101600">
                    <a:srgbClr val="081930"/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計算速度が圧倒的！</a:t>
            </a:r>
            <a:r>
              <a:rPr kumimoji="1" lang="en-US" altLang="ja-JP" sz="1400" b="1" dirty="0">
                <a:solidFill>
                  <a:schemeClr val="bg1"/>
                </a:solidFill>
                <a:effectLst>
                  <a:glow rad="101600">
                    <a:srgbClr val="081930"/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32</a:t>
            </a:r>
            <a:r>
              <a:rPr kumimoji="1" lang="ja-JP" altLang="en-US" sz="1400" b="1" dirty="0">
                <a:solidFill>
                  <a:schemeClr val="bg1"/>
                </a:solidFill>
                <a:effectLst>
                  <a:glow rad="101600">
                    <a:srgbClr val="081930"/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コア</a:t>
            </a:r>
            <a:r>
              <a:rPr kumimoji="1" lang="en-US" altLang="ja-JP" sz="1400" b="1" dirty="0">
                <a:solidFill>
                  <a:schemeClr val="bg1"/>
                </a:solidFill>
                <a:effectLst>
                  <a:glow rad="101600">
                    <a:srgbClr val="081930"/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CPU</a:t>
            </a:r>
            <a:r>
              <a:rPr kumimoji="1" lang="ja-JP" altLang="en-US" sz="1400" b="1" dirty="0">
                <a:solidFill>
                  <a:schemeClr val="bg1"/>
                </a:solidFill>
                <a:effectLst>
                  <a:glow rad="101600">
                    <a:srgbClr val="081930"/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を搭載</a:t>
            </a:r>
            <a:r>
              <a:rPr kumimoji="1" lang="en-US" altLang="ja-JP" sz="1400" b="1" dirty="0">
                <a:solidFill>
                  <a:schemeClr val="bg1"/>
                </a:solidFill>
                <a:effectLst>
                  <a:glow rad="101600">
                    <a:srgbClr val="081930"/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!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56B15218-9953-A4CD-9D52-F703C785F601}"/>
              </a:ext>
            </a:extLst>
          </p:cNvPr>
          <p:cNvSpPr txBox="1"/>
          <p:nvPr/>
        </p:nvSpPr>
        <p:spPr>
          <a:xfrm>
            <a:off x="1543648" y="8733618"/>
            <a:ext cx="5337727" cy="57708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050" b="1" dirty="0">
                <a:solidFill>
                  <a:schemeClr val="bg1"/>
                </a:solidFill>
                <a:effectLst>
                  <a:glow rad="101600">
                    <a:srgbClr val="081930"/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例えば、</a:t>
            </a:r>
            <a:r>
              <a:rPr kumimoji="1" lang="en-US" altLang="ja-JP" sz="1050" b="1" dirty="0" err="1">
                <a:solidFill>
                  <a:schemeClr val="bg1"/>
                </a:solidFill>
                <a:effectLst>
                  <a:glow rad="101600">
                    <a:srgbClr val="081930"/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HyperWorks</a:t>
            </a:r>
            <a:r>
              <a:rPr kumimoji="1" lang="ja-JP" altLang="en-US" sz="1050" b="1" dirty="0">
                <a:solidFill>
                  <a:schemeClr val="bg1"/>
                </a:solidFill>
                <a:effectLst>
                  <a:glow rad="101600">
                    <a:srgbClr val="081930"/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に含まれている</a:t>
            </a:r>
            <a:r>
              <a:rPr kumimoji="1" lang="en-US" altLang="ja-JP" sz="1050" b="1" dirty="0">
                <a:solidFill>
                  <a:schemeClr val="bg1"/>
                </a:solidFill>
                <a:effectLst>
                  <a:glow rad="101600">
                    <a:srgbClr val="081930"/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RADIOSS</a:t>
            </a:r>
            <a:r>
              <a:rPr kumimoji="1" lang="ja-JP" altLang="en-US" sz="1050" b="1" dirty="0">
                <a:solidFill>
                  <a:schemeClr val="bg1"/>
                </a:solidFill>
                <a:effectLst>
                  <a:glow rad="101600">
                    <a:srgbClr val="081930"/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は、陽解法を用いた衝撃解析が行えるソルバーです。進展破壊など、計算が不安定になりやすい現象の解析も安定して行え、また本機に搭載されている多数の</a:t>
            </a:r>
            <a:r>
              <a:rPr kumimoji="1" lang="en-US" altLang="ja-JP" sz="1050" b="1" dirty="0">
                <a:solidFill>
                  <a:schemeClr val="bg1"/>
                </a:solidFill>
                <a:effectLst>
                  <a:glow rad="101600">
                    <a:srgbClr val="081930"/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CPU</a:t>
            </a:r>
            <a:r>
              <a:rPr kumimoji="1" lang="ja-JP" altLang="en-US" sz="1050" b="1" dirty="0">
                <a:solidFill>
                  <a:schemeClr val="bg1"/>
                </a:solidFill>
                <a:effectLst>
                  <a:glow rad="101600">
                    <a:srgbClr val="081930"/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コアによって高速な計算が実現します。</a:t>
            </a:r>
            <a:endParaRPr kumimoji="1" lang="en-US" altLang="ja-JP" sz="1050" b="1" dirty="0">
              <a:solidFill>
                <a:schemeClr val="bg1"/>
              </a:solidFill>
              <a:effectLst>
                <a:glow rad="101600">
                  <a:srgbClr val="081930"/>
                </a:glow>
              </a:effectLst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grpSp>
        <p:nvGrpSpPr>
          <p:cNvPr id="81" name="Group 30">
            <a:extLst>
              <a:ext uri="{FF2B5EF4-FFF2-40B4-BE49-F238E27FC236}">
                <a16:creationId xmlns:a16="http://schemas.microsoft.com/office/drawing/2014/main" id="{3BB83C53-2670-47BC-8275-3457C0DCC9FD}"/>
              </a:ext>
            </a:extLst>
          </p:cNvPr>
          <p:cNvGrpSpPr>
            <a:grpSpLocks/>
          </p:cNvGrpSpPr>
          <p:nvPr/>
        </p:nvGrpSpPr>
        <p:grpSpPr bwMode="auto">
          <a:xfrm>
            <a:off x="5697843" y="5008807"/>
            <a:ext cx="798954" cy="619285"/>
            <a:chOff x="1701" y="1985"/>
            <a:chExt cx="6820" cy="5296"/>
          </a:xfrm>
        </p:grpSpPr>
        <p:sp>
          <p:nvSpPr>
            <p:cNvPr id="82" name="グラフィックス 13">
              <a:extLst>
                <a:ext uri="{FF2B5EF4-FFF2-40B4-BE49-F238E27FC236}">
                  <a16:creationId xmlns:a16="http://schemas.microsoft.com/office/drawing/2014/main" id="{6EC17C80-15B2-4A7D-8CDE-CFCE120A4461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1" y="5999"/>
              <a:ext cx="6820" cy="1282"/>
            </a:xfrm>
            <a:custGeom>
              <a:avLst/>
              <a:gdLst>
                <a:gd name="T0" fmla="*/ 1800919 w 5814698"/>
                <a:gd name="T1" fmla="*/ 1108 h 814294"/>
                <a:gd name="T2" fmla="*/ 1801005 w 5814698"/>
                <a:gd name="T3" fmla="*/ 814294 h 814294"/>
                <a:gd name="T4" fmla="*/ 2029894 w 5814698"/>
                <a:gd name="T5" fmla="*/ 814294 h 814294"/>
                <a:gd name="T6" fmla="*/ 2029894 w 5814698"/>
                <a:gd name="T7" fmla="*/ 1129 h 814294"/>
                <a:gd name="T8" fmla="*/ 1800919 w 5814698"/>
                <a:gd name="T9" fmla="*/ 1129 h 814294"/>
                <a:gd name="T10" fmla="*/ 0 w 5814698"/>
                <a:gd name="T11" fmla="*/ 22 h 814294"/>
                <a:gd name="T12" fmla="*/ 0 w 5814698"/>
                <a:gd name="T13" fmla="*/ 814294 h 814294"/>
                <a:gd name="T14" fmla="*/ 230967 w 5814698"/>
                <a:gd name="T15" fmla="*/ 814294 h 814294"/>
                <a:gd name="T16" fmla="*/ 230967 w 5814698"/>
                <a:gd name="T17" fmla="*/ 195987 h 814294"/>
                <a:gd name="T18" fmla="*/ 409898 w 5814698"/>
                <a:gd name="T19" fmla="*/ 196052 h 814294"/>
                <a:gd name="T20" fmla="*/ 539934 w 5814698"/>
                <a:gd name="T21" fmla="*/ 241410 h 814294"/>
                <a:gd name="T22" fmla="*/ 590930 w 5814698"/>
                <a:gd name="T23" fmla="*/ 456730 h 814294"/>
                <a:gd name="T24" fmla="*/ 590930 w 5814698"/>
                <a:gd name="T25" fmla="*/ 814294 h 814294"/>
                <a:gd name="T26" fmla="*/ 814707 w 5814698"/>
                <a:gd name="T27" fmla="*/ 814294 h 814294"/>
                <a:gd name="T28" fmla="*/ 814707 w 5814698"/>
                <a:gd name="T29" fmla="*/ 364407 h 814294"/>
                <a:gd name="T30" fmla="*/ 411068 w 5814698"/>
                <a:gd name="T31" fmla="*/ 0 h 814294"/>
                <a:gd name="T32" fmla="*/ 0 w 5814698"/>
                <a:gd name="T33" fmla="*/ 0 h 814294"/>
                <a:gd name="T34" fmla="*/ 2169522 w 5814698"/>
                <a:gd name="T35" fmla="*/ 1129 h 814294"/>
                <a:gd name="T36" fmla="*/ 2169522 w 5814698"/>
                <a:gd name="T37" fmla="*/ 814294 h 814294"/>
                <a:gd name="T38" fmla="*/ 2540853 w 5814698"/>
                <a:gd name="T39" fmla="*/ 814294 h 814294"/>
                <a:gd name="T40" fmla="*/ 2873076 w 5814698"/>
                <a:gd name="T41" fmla="*/ 707286 h 814294"/>
                <a:gd name="T42" fmla="*/ 2954346 w 5814698"/>
                <a:gd name="T43" fmla="*/ 416651 h 814294"/>
                <a:gd name="T44" fmla="*/ 2880244 w 5814698"/>
                <a:gd name="T45" fmla="*/ 136878 h 814294"/>
                <a:gd name="T46" fmla="*/ 2490832 w 5814698"/>
                <a:gd name="T47" fmla="*/ 1129 h 814294"/>
                <a:gd name="T48" fmla="*/ 2396612 w 5814698"/>
                <a:gd name="T49" fmla="*/ 178174 h 814294"/>
                <a:gd name="T50" fmla="*/ 2495054 w 5814698"/>
                <a:gd name="T51" fmla="*/ 178174 h 814294"/>
                <a:gd name="T52" fmla="*/ 2730222 w 5814698"/>
                <a:gd name="T53" fmla="*/ 409439 h 814294"/>
                <a:gd name="T54" fmla="*/ 2495054 w 5814698"/>
                <a:gd name="T55" fmla="*/ 640726 h 814294"/>
                <a:gd name="T56" fmla="*/ 2396612 w 5814698"/>
                <a:gd name="T57" fmla="*/ 640726 h 814294"/>
                <a:gd name="T58" fmla="*/ 2396612 w 5814698"/>
                <a:gd name="T59" fmla="*/ 178195 h 814294"/>
                <a:gd name="T60" fmla="*/ 1470839 w 5814698"/>
                <a:gd name="T61" fmla="*/ 1129 h 814294"/>
                <a:gd name="T62" fmla="*/ 1279781 w 5814698"/>
                <a:gd name="T63" fmla="*/ 645613 h 814294"/>
                <a:gd name="T64" fmla="*/ 1096693 w 5814698"/>
                <a:gd name="T65" fmla="*/ 1173 h 814294"/>
                <a:gd name="T66" fmla="*/ 849571 w 5814698"/>
                <a:gd name="T67" fmla="*/ 1129 h 814294"/>
                <a:gd name="T68" fmla="*/ 1111028 w 5814698"/>
                <a:gd name="T69" fmla="*/ 814294 h 814294"/>
                <a:gd name="T70" fmla="*/ 1440999 w 5814698"/>
                <a:gd name="T71" fmla="*/ 814294 h 814294"/>
                <a:gd name="T72" fmla="*/ 1704513 w 5814698"/>
                <a:gd name="T73" fmla="*/ 1129 h 814294"/>
                <a:gd name="T74" fmla="*/ 1470861 w 5814698"/>
                <a:gd name="T75" fmla="*/ 1129 h 814294"/>
                <a:gd name="T76" fmla="*/ 3060865 w 5814698"/>
                <a:gd name="T77" fmla="*/ 814294 h 814294"/>
                <a:gd name="T78" fmla="*/ 3289839 w 5814698"/>
                <a:gd name="T79" fmla="*/ 814294 h 814294"/>
                <a:gd name="T80" fmla="*/ 3289839 w 5814698"/>
                <a:gd name="T81" fmla="*/ 1195 h 814294"/>
                <a:gd name="T82" fmla="*/ 3060822 w 5814698"/>
                <a:gd name="T83" fmla="*/ 1129 h 814294"/>
                <a:gd name="T84" fmla="*/ 3702639 w 5814698"/>
                <a:gd name="T85" fmla="*/ 1412 h 814294"/>
                <a:gd name="T86" fmla="*/ 3382954 w 5814698"/>
                <a:gd name="T87" fmla="*/ 814012 h 814294"/>
                <a:gd name="T88" fmla="*/ 3608702 w 5814698"/>
                <a:gd name="T89" fmla="*/ 814012 h 814294"/>
                <a:gd name="T90" fmla="*/ 3659287 w 5814698"/>
                <a:gd name="T91" fmla="*/ 670378 h 814294"/>
                <a:gd name="T92" fmla="*/ 4037591 w 5814698"/>
                <a:gd name="T93" fmla="*/ 670378 h 814294"/>
                <a:gd name="T94" fmla="*/ 4085447 w 5814698"/>
                <a:gd name="T95" fmla="*/ 814012 h 814294"/>
                <a:gd name="T96" fmla="*/ 4330577 w 5814698"/>
                <a:gd name="T97" fmla="*/ 814012 h 814294"/>
                <a:gd name="T98" fmla="*/ 4008444 w 5814698"/>
                <a:gd name="T99" fmla="*/ 1347 h 814294"/>
                <a:gd name="T100" fmla="*/ 3702639 w 5814698"/>
                <a:gd name="T101" fmla="*/ 1434 h 814294"/>
                <a:gd name="T102" fmla="*/ 3851254 w 5814698"/>
                <a:gd name="T103" fmla="*/ 149673 h 814294"/>
                <a:gd name="T104" fmla="*/ 3989929 w 5814698"/>
                <a:gd name="T105" fmla="*/ 530350 h 814294"/>
                <a:gd name="T106" fmla="*/ 3708205 w 5814698"/>
                <a:gd name="T107" fmla="*/ 530350 h 814294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5814698" h="814294">
                  <a:moveTo>
                    <a:pt x="2418108" y="1108"/>
                  </a:moveTo>
                  <a:lnTo>
                    <a:pt x="2418224" y="814294"/>
                  </a:lnTo>
                  <a:lnTo>
                    <a:pt x="2725554" y="814294"/>
                  </a:lnTo>
                  <a:lnTo>
                    <a:pt x="2725554" y="1129"/>
                  </a:lnTo>
                  <a:lnTo>
                    <a:pt x="2418108" y="1129"/>
                  </a:lnTo>
                  <a:lnTo>
                    <a:pt x="2418108" y="1108"/>
                  </a:lnTo>
                  <a:close/>
                  <a:moveTo>
                    <a:pt x="0" y="22"/>
                  </a:moveTo>
                  <a:lnTo>
                    <a:pt x="0" y="814294"/>
                  </a:lnTo>
                  <a:lnTo>
                    <a:pt x="310121" y="814294"/>
                  </a:lnTo>
                  <a:lnTo>
                    <a:pt x="310121" y="195987"/>
                  </a:lnTo>
                  <a:lnTo>
                    <a:pt x="550373" y="196052"/>
                  </a:lnTo>
                  <a:cubicBezTo>
                    <a:pt x="629954" y="196052"/>
                    <a:pt x="686622" y="210845"/>
                    <a:pt x="724973" y="241410"/>
                  </a:cubicBezTo>
                  <a:cubicBezTo>
                    <a:pt x="773616" y="280121"/>
                    <a:pt x="793446" y="342531"/>
                    <a:pt x="793446" y="456730"/>
                  </a:cubicBezTo>
                  <a:lnTo>
                    <a:pt x="793446" y="814294"/>
                  </a:lnTo>
                  <a:lnTo>
                    <a:pt x="1093914" y="814294"/>
                  </a:lnTo>
                  <a:lnTo>
                    <a:pt x="1093914" y="364407"/>
                  </a:lnTo>
                  <a:cubicBezTo>
                    <a:pt x="1093914" y="43316"/>
                    <a:pt x="819963" y="0"/>
                    <a:pt x="551944" y="0"/>
                  </a:cubicBezTo>
                  <a:lnTo>
                    <a:pt x="0" y="0"/>
                  </a:lnTo>
                  <a:lnTo>
                    <a:pt x="0" y="22"/>
                  </a:lnTo>
                  <a:close/>
                  <a:moveTo>
                    <a:pt x="2913034" y="1129"/>
                  </a:moveTo>
                  <a:lnTo>
                    <a:pt x="2913034" y="814294"/>
                  </a:lnTo>
                  <a:lnTo>
                    <a:pt x="3411623" y="814294"/>
                  </a:lnTo>
                  <a:cubicBezTo>
                    <a:pt x="3677259" y="814294"/>
                    <a:pt x="3763933" y="781275"/>
                    <a:pt x="3857702" y="707286"/>
                  </a:cubicBezTo>
                  <a:cubicBezTo>
                    <a:pt x="3923995" y="655324"/>
                    <a:pt x="3966823" y="541277"/>
                    <a:pt x="3966823" y="416651"/>
                  </a:cubicBezTo>
                  <a:cubicBezTo>
                    <a:pt x="3966823" y="302365"/>
                    <a:pt x="3930566" y="200375"/>
                    <a:pt x="3867326" y="136878"/>
                  </a:cubicBezTo>
                  <a:cubicBezTo>
                    <a:pt x="3753437" y="23331"/>
                    <a:pt x="3589363" y="1129"/>
                    <a:pt x="3344459" y="1129"/>
                  </a:cubicBezTo>
                  <a:lnTo>
                    <a:pt x="2913034" y="1129"/>
                  </a:lnTo>
                  <a:close/>
                  <a:moveTo>
                    <a:pt x="3217950" y="178174"/>
                  </a:moveTo>
                  <a:lnTo>
                    <a:pt x="3350128" y="178174"/>
                  </a:lnTo>
                  <a:cubicBezTo>
                    <a:pt x="3541853" y="178174"/>
                    <a:pt x="3665890" y="242518"/>
                    <a:pt x="3665890" y="409439"/>
                  </a:cubicBezTo>
                  <a:cubicBezTo>
                    <a:pt x="3665890" y="576404"/>
                    <a:pt x="3541853" y="640726"/>
                    <a:pt x="3350128" y="640726"/>
                  </a:cubicBezTo>
                  <a:lnTo>
                    <a:pt x="3217950" y="640726"/>
                  </a:lnTo>
                  <a:lnTo>
                    <a:pt x="3217950" y="178195"/>
                  </a:lnTo>
                  <a:lnTo>
                    <a:pt x="3217950" y="178174"/>
                  </a:lnTo>
                  <a:close/>
                  <a:moveTo>
                    <a:pt x="1974907" y="1129"/>
                  </a:moveTo>
                  <a:lnTo>
                    <a:pt x="1718372" y="645613"/>
                  </a:lnTo>
                  <a:lnTo>
                    <a:pt x="1472538" y="1173"/>
                  </a:lnTo>
                  <a:lnTo>
                    <a:pt x="1140726" y="1129"/>
                  </a:lnTo>
                  <a:lnTo>
                    <a:pt x="1491786" y="814294"/>
                  </a:lnTo>
                  <a:lnTo>
                    <a:pt x="1934841" y="814294"/>
                  </a:lnTo>
                  <a:lnTo>
                    <a:pt x="2288663" y="1129"/>
                  </a:lnTo>
                  <a:lnTo>
                    <a:pt x="1974936" y="1129"/>
                  </a:lnTo>
                  <a:lnTo>
                    <a:pt x="1974907" y="1129"/>
                  </a:lnTo>
                  <a:close/>
                  <a:moveTo>
                    <a:pt x="4109847" y="814294"/>
                  </a:moveTo>
                  <a:lnTo>
                    <a:pt x="4417293" y="814294"/>
                  </a:lnTo>
                  <a:lnTo>
                    <a:pt x="4417293" y="1195"/>
                  </a:lnTo>
                  <a:lnTo>
                    <a:pt x="4109789" y="1129"/>
                  </a:lnTo>
                  <a:lnTo>
                    <a:pt x="4109847" y="814294"/>
                  </a:lnTo>
                  <a:close/>
                  <a:moveTo>
                    <a:pt x="4971562" y="1412"/>
                  </a:moveTo>
                  <a:lnTo>
                    <a:pt x="4542318" y="814012"/>
                  </a:lnTo>
                  <a:lnTo>
                    <a:pt x="4845432" y="814012"/>
                  </a:lnTo>
                  <a:lnTo>
                    <a:pt x="4913353" y="670378"/>
                  </a:lnTo>
                  <a:lnTo>
                    <a:pt x="5421305" y="670378"/>
                  </a:lnTo>
                  <a:lnTo>
                    <a:pt x="5485562" y="814012"/>
                  </a:lnTo>
                  <a:lnTo>
                    <a:pt x="5814699" y="814012"/>
                  </a:lnTo>
                  <a:lnTo>
                    <a:pt x="5382169" y="1347"/>
                  </a:lnTo>
                  <a:lnTo>
                    <a:pt x="4971562" y="1434"/>
                  </a:lnTo>
                  <a:lnTo>
                    <a:pt x="4971562" y="1412"/>
                  </a:lnTo>
                  <a:close/>
                  <a:moveTo>
                    <a:pt x="5171109" y="149673"/>
                  </a:moveTo>
                  <a:lnTo>
                    <a:pt x="5357309" y="530350"/>
                  </a:lnTo>
                  <a:lnTo>
                    <a:pt x="4979035" y="530350"/>
                  </a:lnTo>
                  <a:lnTo>
                    <a:pt x="5171109" y="149673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9051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83" name="グラフィックス 13">
              <a:extLst>
                <a:ext uri="{FF2B5EF4-FFF2-40B4-BE49-F238E27FC236}">
                  <a16:creationId xmlns:a16="http://schemas.microsoft.com/office/drawing/2014/main" id="{FAB06C9B-84FB-4BCE-B53D-26CA4B04FE07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6" y="1985"/>
              <a:ext cx="5131" cy="3406"/>
            </a:xfrm>
            <a:custGeom>
              <a:avLst/>
              <a:gdLst>
                <a:gd name="T0" fmla="*/ 1215598 w 4374493"/>
                <a:gd name="T1" fmla="*/ 645353 h 2162761"/>
                <a:gd name="T2" fmla="*/ 1215598 w 4374493"/>
                <a:gd name="T3" fmla="*/ 449996 h 2162761"/>
                <a:gd name="T4" fmla="*/ 1273047 w 4374493"/>
                <a:gd name="T5" fmla="*/ 447042 h 2162761"/>
                <a:gd name="T6" fmla="*/ 2155100 w 4374493"/>
                <a:gd name="T7" fmla="*/ 906140 h 2162761"/>
                <a:gd name="T8" fmla="*/ 1373047 w 4374493"/>
                <a:gd name="T9" fmla="*/ 1431972 h 2162761"/>
                <a:gd name="T10" fmla="*/ 1215598 w 4374493"/>
                <a:gd name="T11" fmla="*/ 1406730 h 2162761"/>
                <a:gd name="T12" fmla="*/ 1215598 w 4374493"/>
                <a:gd name="T13" fmla="*/ 814338 h 2162761"/>
                <a:gd name="T14" fmla="*/ 1589311 w 4374493"/>
                <a:gd name="T15" fmla="*/ 1139795 h 2162761"/>
                <a:gd name="T16" fmla="*/ 1866554 w 4374493"/>
                <a:gd name="T17" fmla="*/ 905293 h 2162761"/>
                <a:gd name="T18" fmla="*/ 1323025 w 4374493"/>
                <a:gd name="T19" fmla="*/ 639010 h 2162761"/>
                <a:gd name="T20" fmla="*/ 1215598 w 4374493"/>
                <a:gd name="T21" fmla="*/ 645353 h 2162761"/>
                <a:gd name="T22" fmla="*/ 1215598 w 4374493"/>
                <a:gd name="T23" fmla="*/ 22 h 2162761"/>
                <a:gd name="T24" fmla="*/ 1215598 w 4374493"/>
                <a:gd name="T25" fmla="*/ 291830 h 2162761"/>
                <a:gd name="T26" fmla="*/ 1273047 w 4374493"/>
                <a:gd name="T27" fmla="*/ 288397 h 2162761"/>
                <a:gd name="T28" fmla="*/ 2496288 w 4374493"/>
                <a:gd name="T29" fmla="*/ 897777 h 2162761"/>
                <a:gd name="T30" fmla="*/ 1364581 w 4374493"/>
                <a:gd name="T31" fmla="*/ 1573890 h 2162761"/>
                <a:gd name="T32" fmla="*/ 1215598 w 4374493"/>
                <a:gd name="T33" fmla="*/ 1560725 h 2162761"/>
                <a:gd name="T34" fmla="*/ 1215598 w 4374493"/>
                <a:gd name="T35" fmla="*/ 1741093 h 2162761"/>
                <a:gd name="T36" fmla="*/ 1339678 w 4374493"/>
                <a:gd name="T37" fmla="*/ 1749174 h 2162761"/>
                <a:gd name="T38" fmla="*/ 2641937 w 4374493"/>
                <a:gd name="T39" fmla="*/ 1148071 h 2162761"/>
                <a:gd name="T40" fmla="*/ 3012228 w 4374493"/>
                <a:gd name="T41" fmla="*/ 1373515 h 2162761"/>
                <a:gd name="T42" fmla="*/ 1347929 w 4374493"/>
                <a:gd name="T43" fmla="*/ 1916160 h 2162761"/>
                <a:gd name="T44" fmla="*/ 1215598 w 4374493"/>
                <a:gd name="T45" fmla="*/ 1909252 h 2162761"/>
                <a:gd name="T46" fmla="*/ 1215598 w 4374493"/>
                <a:gd name="T47" fmla="*/ 2162762 h 2162761"/>
                <a:gd name="T48" fmla="*/ 3257965 w 4374493"/>
                <a:gd name="T49" fmla="*/ 2162762 h 2162761"/>
                <a:gd name="T50" fmla="*/ 3257965 w 4374493"/>
                <a:gd name="T51" fmla="*/ 0 h 2162761"/>
                <a:gd name="T52" fmla="*/ 1215619 w 4374493"/>
                <a:gd name="T53" fmla="*/ 0 h 2162761"/>
                <a:gd name="T54" fmla="*/ 1215598 w 4374493"/>
                <a:gd name="T55" fmla="*/ 1406730 h 2162761"/>
                <a:gd name="T56" fmla="*/ 1215598 w 4374493"/>
                <a:gd name="T57" fmla="*/ 1560747 h 2162761"/>
                <a:gd name="T58" fmla="*/ 580644 w 4374493"/>
                <a:gd name="T59" fmla="*/ 953583 h 2162761"/>
                <a:gd name="T60" fmla="*/ 1215598 w 4374493"/>
                <a:gd name="T61" fmla="*/ 645353 h 2162761"/>
                <a:gd name="T62" fmla="*/ 1215598 w 4374493"/>
                <a:gd name="T63" fmla="*/ 814338 h 2162761"/>
                <a:gd name="T64" fmla="*/ 1214818 w 4374493"/>
                <a:gd name="T65" fmla="*/ 814251 h 2162761"/>
                <a:gd name="T66" fmla="*/ 844353 w 4374493"/>
                <a:gd name="T67" fmla="*/ 984126 h 2162761"/>
                <a:gd name="T68" fmla="*/ 1215598 w 4374493"/>
                <a:gd name="T69" fmla="*/ 1406730 h 2162761"/>
                <a:gd name="T70" fmla="*/ 332873 w 4374493"/>
                <a:gd name="T71" fmla="*/ 931100 h 2162761"/>
                <a:gd name="T72" fmla="*/ 1215598 w 4374493"/>
                <a:gd name="T73" fmla="*/ 449974 h 2162761"/>
                <a:gd name="T74" fmla="*/ 1215598 w 4374493"/>
                <a:gd name="T75" fmla="*/ 291830 h 2162761"/>
                <a:gd name="T76" fmla="*/ 0 w 4374493"/>
                <a:gd name="T77" fmla="*/ 897755 h 2162761"/>
                <a:gd name="T78" fmla="*/ 1215619 w 4374493"/>
                <a:gd name="T79" fmla="*/ 1909252 h 2162761"/>
                <a:gd name="T80" fmla="*/ 1215619 w 4374493"/>
                <a:gd name="T81" fmla="*/ 1741115 h 2162761"/>
                <a:gd name="T82" fmla="*/ 332873 w 4374493"/>
                <a:gd name="T83" fmla="*/ 931100 h 216276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4374493" h="2162761">
                  <a:moveTo>
                    <a:pt x="1632192" y="645353"/>
                  </a:moveTo>
                  <a:lnTo>
                    <a:pt x="1632192" y="449996"/>
                  </a:lnTo>
                  <a:cubicBezTo>
                    <a:pt x="1657876" y="448635"/>
                    <a:pt x="1683594" y="447650"/>
                    <a:pt x="1709330" y="447042"/>
                  </a:cubicBezTo>
                  <a:cubicBezTo>
                    <a:pt x="2424475" y="430250"/>
                    <a:pt x="2893669" y="906140"/>
                    <a:pt x="2893669" y="906140"/>
                  </a:cubicBezTo>
                  <a:cubicBezTo>
                    <a:pt x="2893669" y="906140"/>
                    <a:pt x="2386939" y="1431972"/>
                    <a:pt x="1843601" y="1431972"/>
                  </a:cubicBezTo>
                  <a:cubicBezTo>
                    <a:pt x="1765329" y="1431972"/>
                    <a:pt x="1695315" y="1422566"/>
                    <a:pt x="1632192" y="1406730"/>
                  </a:cubicBezTo>
                  <a:lnTo>
                    <a:pt x="1632192" y="814338"/>
                  </a:lnTo>
                  <a:cubicBezTo>
                    <a:pt x="1910592" y="839450"/>
                    <a:pt x="1966562" y="931339"/>
                    <a:pt x="2133980" y="1139795"/>
                  </a:cubicBezTo>
                  <a:lnTo>
                    <a:pt x="2506236" y="905293"/>
                  </a:lnTo>
                  <a:cubicBezTo>
                    <a:pt x="2506236" y="905293"/>
                    <a:pt x="2234524" y="639010"/>
                    <a:pt x="1776436" y="639010"/>
                  </a:cubicBezTo>
                  <a:cubicBezTo>
                    <a:pt x="1726572" y="639010"/>
                    <a:pt x="1678946" y="641617"/>
                    <a:pt x="1632192" y="645353"/>
                  </a:cubicBezTo>
                  <a:close/>
                  <a:moveTo>
                    <a:pt x="1632192" y="22"/>
                  </a:moveTo>
                  <a:lnTo>
                    <a:pt x="1632192" y="291830"/>
                  </a:lnTo>
                  <a:cubicBezTo>
                    <a:pt x="1657837" y="290309"/>
                    <a:pt x="1683540" y="289092"/>
                    <a:pt x="1709330" y="288397"/>
                  </a:cubicBezTo>
                  <a:cubicBezTo>
                    <a:pt x="2703863" y="263372"/>
                    <a:pt x="3351785" y="897777"/>
                    <a:pt x="3351785" y="897777"/>
                  </a:cubicBezTo>
                  <a:cubicBezTo>
                    <a:pt x="3351785" y="897777"/>
                    <a:pt x="2607536" y="1573890"/>
                    <a:pt x="1832233" y="1573890"/>
                  </a:cubicBezTo>
                  <a:cubicBezTo>
                    <a:pt x="1761201" y="1573890"/>
                    <a:pt x="1694705" y="1569002"/>
                    <a:pt x="1632192" y="1560725"/>
                  </a:cubicBezTo>
                  <a:lnTo>
                    <a:pt x="1632192" y="1741093"/>
                  </a:lnTo>
                  <a:cubicBezTo>
                    <a:pt x="1685633" y="1746176"/>
                    <a:pt x="1740993" y="1749174"/>
                    <a:pt x="1798796" y="1749174"/>
                  </a:cubicBezTo>
                  <a:cubicBezTo>
                    <a:pt x="2520309" y="1749174"/>
                    <a:pt x="3042072" y="1473898"/>
                    <a:pt x="3547349" y="1148071"/>
                  </a:cubicBezTo>
                  <a:cubicBezTo>
                    <a:pt x="3631058" y="1198187"/>
                    <a:pt x="3974034" y="1320097"/>
                    <a:pt x="4044542" y="1373515"/>
                  </a:cubicBezTo>
                  <a:cubicBezTo>
                    <a:pt x="3564125" y="1673990"/>
                    <a:pt x="2444566" y="1916160"/>
                    <a:pt x="1809874" y="1916160"/>
                  </a:cubicBezTo>
                  <a:cubicBezTo>
                    <a:pt x="1750532" y="1915995"/>
                    <a:pt x="1691236" y="1913689"/>
                    <a:pt x="1632192" y="1909252"/>
                  </a:cubicBezTo>
                  <a:lnTo>
                    <a:pt x="1632192" y="2162762"/>
                  </a:lnTo>
                  <a:lnTo>
                    <a:pt x="4374494" y="2162762"/>
                  </a:lnTo>
                  <a:lnTo>
                    <a:pt x="4374494" y="0"/>
                  </a:lnTo>
                  <a:lnTo>
                    <a:pt x="1632221" y="0"/>
                  </a:lnTo>
                  <a:lnTo>
                    <a:pt x="1632192" y="22"/>
                  </a:lnTo>
                  <a:close/>
                  <a:moveTo>
                    <a:pt x="1632192" y="1406730"/>
                  </a:moveTo>
                  <a:lnTo>
                    <a:pt x="1632192" y="1560747"/>
                  </a:lnTo>
                  <a:cubicBezTo>
                    <a:pt x="964847" y="1471834"/>
                    <a:pt x="779635" y="953583"/>
                    <a:pt x="779635" y="953583"/>
                  </a:cubicBezTo>
                  <a:cubicBezTo>
                    <a:pt x="779635" y="953583"/>
                    <a:pt x="1100049" y="688343"/>
                    <a:pt x="1632192" y="645353"/>
                  </a:cubicBezTo>
                  <a:lnTo>
                    <a:pt x="1632192" y="814338"/>
                  </a:lnTo>
                  <a:cubicBezTo>
                    <a:pt x="1631785" y="814338"/>
                    <a:pt x="1631494" y="814251"/>
                    <a:pt x="1631145" y="814251"/>
                  </a:cubicBezTo>
                  <a:cubicBezTo>
                    <a:pt x="1351903" y="789182"/>
                    <a:pt x="1133719" y="984126"/>
                    <a:pt x="1133719" y="984126"/>
                  </a:cubicBezTo>
                  <a:cubicBezTo>
                    <a:pt x="1133719" y="984126"/>
                    <a:pt x="1255953" y="1312277"/>
                    <a:pt x="1632192" y="1406730"/>
                  </a:cubicBezTo>
                  <a:close/>
                  <a:moveTo>
                    <a:pt x="446951" y="931100"/>
                  </a:moveTo>
                  <a:cubicBezTo>
                    <a:pt x="446951" y="931100"/>
                    <a:pt x="842439" y="495050"/>
                    <a:pt x="1632192" y="449974"/>
                  </a:cubicBezTo>
                  <a:lnTo>
                    <a:pt x="1632192" y="291830"/>
                  </a:lnTo>
                  <a:cubicBezTo>
                    <a:pt x="757479" y="344269"/>
                    <a:pt x="0" y="897755"/>
                    <a:pt x="0" y="897755"/>
                  </a:cubicBezTo>
                  <a:cubicBezTo>
                    <a:pt x="0" y="897755"/>
                    <a:pt x="428982" y="1824423"/>
                    <a:pt x="1632221" y="1909252"/>
                  </a:cubicBezTo>
                  <a:lnTo>
                    <a:pt x="1632221" y="1741115"/>
                  </a:lnTo>
                  <a:cubicBezTo>
                    <a:pt x="749251" y="1658089"/>
                    <a:pt x="446951" y="931100"/>
                    <a:pt x="446951" y="931100"/>
                  </a:cubicBezTo>
                  <a:close/>
                </a:path>
              </a:pathLst>
            </a:custGeom>
            <a:solidFill>
              <a:srgbClr val="76B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9051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</p:grpSp>
      <p:pic>
        <p:nvPicPr>
          <p:cNvPr id="52" name="図 51">
            <a:extLst>
              <a:ext uri="{FF2B5EF4-FFF2-40B4-BE49-F238E27FC236}">
                <a16:creationId xmlns:a16="http://schemas.microsoft.com/office/drawing/2014/main" id="{F3953166-6BBF-852E-F5DB-C61052331D4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29156" y="4965842"/>
            <a:ext cx="641355" cy="644553"/>
          </a:xfrm>
          <a:prstGeom prst="rect">
            <a:avLst/>
          </a:prstGeom>
        </p:spPr>
      </p:pic>
      <p:pic>
        <p:nvPicPr>
          <p:cNvPr id="48" name="図 47">
            <a:extLst>
              <a:ext uri="{FF2B5EF4-FFF2-40B4-BE49-F238E27FC236}">
                <a16:creationId xmlns:a16="http://schemas.microsoft.com/office/drawing/2014/main" id="{2C5C4355-1B53-4209-A288-9346AA6ECB5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49"/>
          <a:stretch/>
        </p:blipFill>
        <p:spPr>
          <a:xfrm>
            <a:off x="4212511" y="2667715"/>
            <a:ext cx="1425879" cy="809738"/>
          </a:xfrm>
          <a:prstGeom prst="rect">
            <a:avLst/>
          </a:prstGeom>
        </p:spPr>
      </p:pic>
      <p:pic>
        <p:nvPicPr>
          <p:cNvPr id="62" name="図 61">
            <a:extLst>
              <a:ext uri="{FF2B5EF4-FFF2-40B4-BE49-F238E27FC236}">
                <a16:creationId xmlns:a16="http://schemas.microsoft.com/office/drawing/2014/main" id="{B02A3EFD-B765-4D88-A7D3-A8D98E5D8409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2" r="-1012"/>
          <a:stretch/>
        </p:blipFill>
        <p:spPr>
          <a:xfrm>
            <a:off x="4212511" y="3522766"/>
            <a:ext cx="1445961" cy="809738"/>
          </a:xfrm>
          <a:prstGeom prst="rect">
            <a:avLst/>
          </a:prstGeom>
        </p:spPr>
      </p:pic>
      <p:pic>
        <p:nvPicPr>
          <p:cNvPr id="76" name="図 75">
            <a:extLst>
              <a:ext uri="{FF2B5EF4-FFF2-40B4-BE49-F238E27FC236}">
                <a16:creationId xmlns:a16="http://schemas.microsoft.com/office/drawing/2014/main" id="{3E5DEF48-6D57-4EC9-8E26-D83D52ED724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8642" y="2665357"/>
            <a:ext cx="1066058" cy="809738"/>
          </a:xfrm>
          <a:prstGeom prst="rect">
            <a:avLst/>
          </a:prstGeom>
        </p:spPr>
      </p:pic>
      <p:pic>
        <p:nvPicPr>
          <p:cNvPr id="88" name="図 87">
            <a:extLst>
              <a:ext uri="{FF2B5EF4-FFF2-40B4-BE49-F238E27FC236}">
                <a16:creationId xmlns:a16="http://schemas.microsoft.com/office/drawing/2014/main" id="{051C656C-1118-43FF-8AAA-182F63FAD7F3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926"/>
          <a:stretch/>
        </p:blipFill>
        <p:spPr>
          <a:xfrm>
            <a:off x="5697843" y="3522420"/>
            <a:ext cx="1066058" cy="797789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947B9FE6-A4D3-6F0C-8638-AB8D15AA3D6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450977" y="165867"/>
            <a:ext cx="2108698" cy="2108698"/>
          </a:xfrm>
          <a:prstGeom prst="rect">
            <a:avLst/>
          </a:prstGeom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DCCE5F14-2D20-4272-8699-80F1CBE5962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5218" y="208998"/>
            <a:ext cx="2299995" cy="2130557"/>
          </a:xfrm>
          <a:prstGeom prst="rect">
            <a:avLst/>
          </a:prstGeom>
        </p:spPr>
      </p:pic>
      <p:pic>
        <p:nvPicPr>
          <p:cNvPr id="40" name="図 39">
            <a:extLst>
              <a:ext uri="{FF2B5EF4-FFF2-40B4-BE49-F238E27FC236}">
                <a16:creationId xmlns:a16="http://schemas.microsoft.com/office/drawing/2014/main" id="{850DFC29-7A9E-1EE3-C5C9-009202FD43F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77404" y="4789948"/>
            <a:ext cx="2952894" cy="2952894"/>
          </a:xfrm>
          <a:prstGeom prst="rect">
            <a:avLst/>
          </a:prstGeom>
        </p:spPr>
      </p:pic>
      <p:pic>
        <p:nvPicPr>
          <p:cNvPr id="43" name="図 42">
            <a:extLst>
              <a:ext uri="{FF2B5EF4-FFF2-40B4-BE49-F238E27FC236}">
                <a16:creationId xmlns:a16="http://schemas.microsoft.com/office/drawing/2014/main" id="{68529AC3-502C-031E-2469-5C1C78EA446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437164" y="4970579"/>
            <a:ext cx="796926" cy="663157"/>
          </a:xfrm>
          <a:prstGeom prst="rect">
            <a:avLst/>
          </a:prstGeom>
        </p:spPr>
      </p:pic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84EA57CD-0035-938E-368D-33CF7B7F41A6}"/>
              </a:ext>
            </a:extLst>
          </p:cNvPr>
          <p:cNvSpPr txBox="1"/>
          <p:nvPr/>
        </p:nvSpPr>
        <p:spPr>
          <a:xfrm>
            <a:off x="4649833" y="7363337"/>
            <a:ext cx="2660679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16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価格はお問合せください。</a:t>
            </a:r>
            <a:endParaRPr kumimoji="1" lang="en-US" altLang="ja-JP" sz="1600" b="1" dirty="0"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pic>
        <p:nvPicPr>
          <p:cNvPr id="46" name="図 45">
            <a:extLst>
              <a:ext uri="{FF2B5EF4-FFF2-40B4-BE49-F238E27FC236}">
                <a16:creationId xmlns:a16="http://schemas.microsoft.com/office/drawing/2014/main" id="{EA913988-CCE4-A867-76FD-5F2002FA7CD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7237" y="8523584"/>
            <a:ext cx="796926" cy="663157"/>
          </a:xfrm>
          <a:prstGeom prst="rect">
            <a:avLst/>
          </a:prstGeom>
        </p:spPr>
      </p:pic>
      <p:pic>
        <p:nvPicPr>
          <p:cNvPr id="50" name="図 49">
            <a:extLst>
              <a:ext uri="{FF2B5EF4-FFF2-40B4-BE49-F238E27FC236}">
                <a16:creationId xmlns:a16="http://schemas.microsoft.com/office/drawing/2014/main" id="{D6C1806E-2076-3019-A95D-241AFAA8CED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064578" y="4995409"/>
            <a:ext cx="499952" cy="654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1963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図 98">
            <a:extLst>
              <a:ext uri="{FF2B5EF4-FFF2-40B4-BE49-F238E27FC236}">
                <a16:creationId xmlns:a16="http://schemas.microsoft.com/office/drawing/2014/main" id="{24A1A65D-0B85-49F7-8AA9-6D11ED6763A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006"/>
          <a:stretch/>
        </p:blipFill>
        <p:spPr>
          <a:xfrm>
            <a:off x="0" y="-12792"/>
            <a:ext cx="7559675" cy="2149801"/>
          </a:xfrm>
          <a:prstGeom prst="rect">
            <a:avLst/>
          </a:prstGeom>
        </p:spPr>
      </p:pic>
      <p:sp>
        <p:nvSpPr>
          <p:cNvPr id="2" name="WordArt 177">
            <a:extLst>
              <a:ext uri="{FF2B5EF4-FFF2-40B4-BE49-F238E27FC236}">
                <a16:creationId xmlns:a16="http://schemas.microsoft.com/office/drawing/2014/main" id="{EB8F218D-1E4C-4351-A89A-21FC7282CCD7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3395028" y="10041741"/>
            <a:ext cx="2272030" cy="150504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l" rtl="0">
              <a:buNone/>
            </a:pPr>
            <a:r>
              <a:rPr lang="en-US" altLang="ja-JP" sz="3600" kern="10" spc="0">
                <a:ln>
                  <a:noFill/>
                </a:ln>
                <a:solidFill>
                  <a:srgbClr val="404040"/>
                </a:solidFill>
                <a:effectLst/>
                <a:latin typeface="ヒラギノ角ゴ5" panose="020B0500000000000000" pitchFamily="50" charset="-128"/>
                <a:ea typeface="ヒラギノ角ゴ5" panose="020B0500000000000000" pitchFamily="50" charset="-128"/>
              </a:rPr>
              <a:t>https://www.applied.ne.jp/rs/</a:t>
            </a:r>
            <a:endParaRPr lang="ja-JP" altLang="en-US" sz="3600" kern="10" spc="0">
              <a:ln>
                <a:noFill/>
              </a:ln>
              <a:solidFill>
                <a:srgbClr val="404040"/>
              </a:solidFill>
              <a:effectLst/>
              <a:latin typeface="ヒラギノ角ゴ5" panose="020B0500000000000000" pitchFamily="50" charset="-128"/>
              <a:ea typeface="ヒラギノ角ゴ5" panose="020B0500000000000000" pitchFamily="50" charset="-128"/>
            </a:endParaRPr>
          </a:p>
        </p:txBody>
      </p:sp>
      <p:sp>
        <p:nvSpPr>
          <p:cNvPr id="3" name="WordArt 178">
            <a:extLst>
              <a:ext uri="{FF2B5EF4-FFF2-40B4-BE49-F238E27FC236}">
                <a16:creationId xmlns:a16="http://schemas.microsoft.com/office/drawing/2014/main" id="{30F85EE9-A86B-41F2-9820-0E36FEF00569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3395028" y="10257020"/>
            <a:ext cx="443865" cy="139074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76200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l" rtl="0">
              <a:buNone/>
            </a:pPr>
            <a:r>
              <a:rPr lang="ja-JP" altLang="en-US" sz="1000" kern="10" spc="0">
                <a:ln>
                  <a:noFill/>
                </a:ln>
                <a:solidFill>
                  <a:srgbClr val="404040"/>
                </a:solidFill>
                <a:effectLst/>
                <a:latin typeface="ヒラギノ角ゴ5" panose="020B0500000000000000" pitchFamily="50" charset="-128"/>
                <a:ea typeface="ヒラギノ角ゴ5" panose="020B0500000000000000" pitchFamily="50" charset="-128"/>
              </a:rPr>
              <a:t>または</a:t>
            </a:r>
          </a:p>
        </p:txBody>
      </p:sp>
      <p:pic>
        <p:nvPicPr>
          <p:cNvPr id="4" name="Picture 179">
            <a:extLst>
              <a:ext uri="{FF2B5EF4-FFF2-40B4-BE49-F238E27FC236}">
                <a16:creationId xmlns:a16="http://schemas.microsoft.com/office/drawing/2014/main" id="{6BCF9073-6DBD-4BD7-89CE-838453D6EB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6838" y="10220187"/>
            <a:ext cx="1892300" cy="47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WordArt 180">
            <a:extLst>
              <a:ext uri="{FF2B5EF4-FFF2-40B4-BE49-F238E27FC236}">
                <a16:creationId xmlns:a16="http://schemas.microsoft.com/office/drawing/2014/main" id="{2F5342A9-0830-482F-A044-863DB9F05946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4282123" y="10290677"/>
            <a:ext cx="834390" cy="10859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76200">
                <a:solidFill>
                  <a:srgbClr val="FF0066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l" rtl="0">
              <a:buNone/>
            </a:pPr>
            <a:r>
              <a:rPr lang="ja-JP" altLang="en-US" sz="1800" kern="10" spc="0">
                <a:ln>
                  <a:noFill/>
                </a:ln>
                <a:solidFill>
                  <a:srgbClr val="3333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アプライド </a:t>
            </a:r>
            <a:r>
              <a:rPr lang="en-US" altLang="ja-JP" sz="1800" kern="10" spc="0">
                <a:ln>
                  <a:noFill/>
                </a:ln>
                <a:solidFill>
                  <a:srgbClr val="3333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Biz</a:t>
            </a:r>
            <a:endParaRPr lang="ja-JP" altLang="en-US" sz="1800" kern="10" spc="0">
              <a:ln>
                <a:noFill/>
              </a:ln>
              <a:solidFill>
                <a:srgbClr val="333333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" name="Picture 181">
            <a:extLst>
              <a:ext uri="{FF2B5EF4-FFF2-40B4-BE49-F238E27FC236}">
                <a16:creationId xmlns:a16="http://schemas.microsoft.com/office/drawing/2014/main" id="{3912E400-04C3-4442-BF06-5745FA1B27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1683" y="9998558"/>
            <a:ext cx="499745" cy="499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 182">
            <a:extLst>
              <a:ext uri="{FF2B5EF4-FFF2-40B4-BE49-F238E27FC236}">
                <a16:creationId xmlns:a16="http://schemas.microsoft.com/office/drawing/2014/main" id="{22602972-7967-449B-9CFC-7B5CE3CC9ECC}"/>
              </a:ext>
            </a:extLst>
          </p:cNvPr>
          <p:cNvGrpSpPr>
            <a:grpSpLocks/>
          </p:cNvGrpSpPr>
          <p:nvPr/>
        </p:nvGrpSpPr>
        <p:grpSpPr bwMode="auto">
          <a:xfrm>
            <a:off x="1276668" y="10061427"/>
            <a:ext cx="1924050" cy="370863"/>
            <a:chOff x="1415" y="3999"/>
            <a:chExt cx="8197" cy="1580"/>
          </a:xfrm>
        </p:grpSpPr>
        <p:sp>
          <p:nvSpPr>
            <p:cNvPr id="8" name="AutoShape 183">
              <a:extLst>
                <a:ext uri="{FF2B5EF4-FFF2-40B4-BE49-F238E27FC236}">
                  <a16:creationId xmlns:a16="http://schemas.microsoft.com/office/drawing/2014/main" id="{C79EFC9A-ADF1-408E-8A68-3954A7C542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15" y="3999"/>
              <a:ext cx="1749" cy="1553"/>
            </a:xfrm>
            <a:prstGeom prst="roundRect">
              <a:avLst>
                <a:gd name="adj" fmla="val 14167"/>
              </a:avLst>
            </a:prstGeom>
            <a:solidFill>
              <a:srgbClr val="00206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74295" tIns="8890" rIns="74295" bIns="889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grpSp>
          <p:nvGrpSpPr>
            <p:cNvPr id="9" name="Group 184">
              <a:extLst>
                <a:ext uri="{FF2B5EF4-FFF2-40B4-BE49-F238E27FC236}">
                  <a16:creationId xmlns:a16="http://schemas.microsoft.com/office/drawing/2014/main" id="{182386CA-494F-44B4-9C41-F8B07E95D2B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84" y="4007"/>
              <a:ext cx="6028" cy="1179"/>
              <a:chOff x="3528" y="3992"/>
              <a:chExt cx="6256" cy="1224"/>
            </a:xfrm>
          </p:grpSpPr>
          <p:sp>
            <p:nvSpPr>
              <p:cNvPr id="28" name="Freeform 185">
                <a:extLst>
                  <a:ext uri="{FF2B5EF4-FFF2-40B4-BE49-F238E27FC236}">
                    <a16:creationId xmlns:a16="http://schemas.microsoft.com/office/drawing/2014/main" id="{079E0FE4-9732-4A0F-9DE1-1BE0326E014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528" y="4087"/>
                <a:ext cx="1166" cy="1117"/>
              </a:xfrm>
              <a:custGeom>
                <a:avLst/>
                <a:gdLst>
                  <a:gd name="T0" fmla="*/ 171 w 171"/>
                  <a:gd name="T1" fmla="*/ 0 h 164"/>
                  <a:gd name="T2" fmla="*/ 152 w 171"/>
                  <a:gd name="T3" fmla="*/ 0 h 164"/>
                  <a:gd name="T4" fmla="*/ 1 w 171"/>
                  <a:gd name="T5" fmla="*/ 0 h 164"/>
                  <a:gd name="T6" fmla="*/ 1 w 171"/>
                  <a:gd name="T7" fmla="*/ 38 h 164"/>
                  <a:gd name="T8" fmla="*/ 131 w 171"/>
                  <a:gd name="T9" fmla="*/ 38 h 164"/>
                  <a:gd name="T10" fmla="*/ 88 w 171"/>
                  <a:gd name="T11" fmla="*/ 80 h 164"/>
                  <a:gd name="T12" fmla="*/ 90 w 171"/>
                  <a:gd name="T13" fmla="*/ 50 h 164"/>
                  <a:gd name="T14" fmla="*/ 50 w 171"/>
                  <a:gd name="T15" fmla="*/ 50 h 164"/>
                  <a:gd name="T16" fmla="*/ 31 w 171"/>
                  <a:gd name="T17" fmla="*/ 112 h 164"/>
                  <a:gd name="T18" fmla="*/ 0 w 171"/>
                  <a:gd name="T19" fmla="*/ 124 h 164"/>
                  <a:gd name="T20" fmla="*/ 0 w 171"/>
                  <a:gd name="T21" fmla="*/ 164 h 164"/>
                  <a:gd name="T22" fmla="*/ 60 w 171"/>
                  <a:gd name="T23" fmla="*/ 140 h 164"/>
                  <a:gd name="T24" fmla="*/ 76 w 171"/>
                  <a:gd name="T25" fmla="*/ 117 h 164"/>
                  <a:gd name="T26" fmla="*/ 76 w 171"/>
                  <a:gd name="T27" fmla="*/ 119 h 164"/>
                  <a:gd name="T28" fmla="*/ 142 w 171"/>
                  <a:gd name="T29" fmla="*/ 93 h 164"/>
                  <a:gd name="T30" fmla="*/ 171 w 171"/>
                  <a:gd name="T31" fmla="*/ 18 h 164"/>
                  <a:gd name="T32" fmla="*/ 171 w 171"/>
                  <a:gd name="T33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71" h="164">
                    <a:moveTo>
                      <a:pt x="171" y="0"/>
                    </a:moveTo>
                    <a:cubicBezTo>
                      <a:pt x="152" y="0"/>
                      <a:pt x="152" y="0"/>
                      <a:pt x="15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38"/>
                      <a:pt x="1" y="38"/>
                      <a:pt x="1" y="38"/>
                    </a:cubicBezTo>
                    <a:cubicBezTo>
                      <a:pt x="1" y="38"/>
                      <a:pt x="99" y="38"/>
                      <a:pt x="131" y="38"/>
                    </a:cubicBezTo>
                    <a:cubicBezTo>
                      <a:pt x="127" y="54"/>
                      <a:pt x="116" y="75"/>
                      <a:pt x="88" y="80"/>
                    </a:cubicBezTo>
                    <a:cubicBezTo>
                      <a:pt x="90" y="63"/>
                      <a:pt x="90" y="51"/>
                      <a:pt x="90" y="50"/>
                    </a:cubicBezTo>
                    <a:cubicBezTo>
                      <a:pt x="50" y="50"/>
                      <a:pt x="50" y="50"/>
                      <a:pt x="50" y="50"/>
                    </a:cubicBezTo>
                    <a:cubicBezTo>
                      <a:pt x="50" y="61"/>
                      <a:pt x="47" y="95"/>
                      <a:pt x="31" y="112"/>
                    </a:cubicBezTo>
                    <a:cubicBezTo>
                      <a:pt x="23" y="120"/>
                      <a:pt x="13" y="124"/>
                      <a:pt x="0" y="124"/>
                    </a:cubicBezTo>
                    <a:cubicBezTo>
                      <a:pt x="0" y="164"/>
                      <a:pt x="0" y="164"/>
                      <a:pt x="0" y="164"/>
                    </a:cubicBezTo>
                    <a:cubicBezTo>
                      <a:pt x="24" y="164"/>
                      <a:pt x="45" y="156"/>
                      <a:pt x="60" y="140"/>
                    </a:cubicBezTo>
                    <a:cubicBezTo>
                      <a:pt x="67" y="133"/>
                      <a:pt x="72" y="125"/>
                      <a:pt x="76" y="117"/>
                    </a:cubicBezTo>
                    <a:cubicBezTo>
                      <a:pt x="76" y="119"/>
                      <a:pt x="76" y="119"/>
                      <a:pt x="76" y="119"/>
                    </a:cubicBezTo>
                    <a:cubicBezTo>
                      <a:pt x="103" y="119"/>
                      <a:pt x="125" y="110"/>
                      <a:pt x="142" y="93"/>
                    </a:cubicBezTo>
                    <a:cubicBezTo>
                      <a:pt x="171" y="64"/>
                      <a:pt x="171" y="20"/>
                      <a:pt x="171" y="18"/>
                    </a:cubicBezTo>
                    <a:lnTo>
                      <a:pt x="171" y="0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29" name="Freeform 186">
                <a:extLst>
                  <a:ext uri="{FF2B5EF4-FFF2-40B4-BE49-F238E27FC236}">
                    <a16:creationId xmlns:a16="http://schemas.microsoft.com/office/drawing/2014/main" id="{117081D7-EDD8-472D-A092-C518714B20D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4809" y="4121"/>
                <a:ext cx="1139" cy="1076"/>
              </a:xfrm>
              <a:custGeom>
                <a:avLst/>
                <a:gdLst>
                  <a:gd name="T0" fmla="*/ 153 w 167"/>
                  <a:gd name="T1" fmla="*/ 38 h 158"/>
                  <a:gd name="T2" fmla="*/ 124 w 167"/>
                  <a:gd name="T3" fmla="*/ 8 h 158"/>
                  <a:gd name="T4" fmla="*/ 125 w 167"/>
                  <a:gd name="T5" fmla="*/ 0 h 158"/>
                  <a:gd name="T6" fmla="*/ 0 w 167"/>
                  <a:gd name="T7" fmla="*/ 0 h 158"/>
                  <a:gd name="T8" fmla="*/ 0 w 167"/>
                  <a:gd name="T9" fmla="*/ 38 h 158"/>
                  <a:gd name="T10" fmla="*/ 129 w 167"/>
                  <a:gd name="T11" fmla="*/ 38 h 158"/>
                  <a:gd name="T12" fmla="*/ 109 w 167"/>
                  <a:gd name="T13" fmla="*/ 86 h 158"/>
                  <a:gd name="T14" fmla="*/ 17 w 167"/>
                  <a:gd name="T15" fmla="*/ 120 h 158"/>
                  <a:gd name="T16" fmla="*/ 17 w 167"/>
                  <a:gd name="T17" fmla="*/ 158 h 158"/>
                  <a:gd name="T18" fmla="*/ 138 w 167"/>
                  <a:gd name="T19" fmla="*/ 110 h 158"/>
                  <a:gd name="T20" fmla="*/ 167 w 167"/>
                  <a:gd name="T21" fmla="*/ 34 h 158"/>
                  <a:gd name="T22" fmla="*/ 153 w 167"/>
                  <a:gd name="T23" fmla="*/ 38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67" h="158">
                    <a:moveTo>
                      <a:pt x="153" y="38"/>
                    </a:moveTo>
                    <a:cubicBezTo>
                      <a:pt x="137" y="38"/>
                      <a:pt x="124" y="24"/>
                      <a:pt x="124" y="8"/>
                    </a:cubicBezTo>
                    <a:cubicBezTo>
                      <a:pt x="124" y="5"/>
                      <a:pt x="124" y="3"/>
                      <a:pt x="12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99" y="38"/>
                      <a:pt x="129" y="38"/>
                    </a:cubicBezTo>
                    <a:cubicBezTo>
                      <a:pt x="127" y="51"/>
                      <a:pt x="122" y="70"/>
                      <a:pt x="109" y="86"/>
                    </a:cubicBezTo>
                    <a:cubicBezTo>
                      <a:pt x="91" y="108"/>
                      <a:pt x="59" y="120"/>
                      <a:pt x="17" y="120"/>
                    </a:cubicBezTo>
                    <a:cubicBezTo>
                      <a:pt x="17" y="158"/>
                      <a:pt x="17" y="158"/>
                      <a:pt x="17" y="158"/>
                    </a:cubicBezTo>
                    <a:cubicBezTo>
                      <a:pt x="70" y="158"/>
                      <a:pt x="113" y="141"/>
                      <a:pt x="138" y="110"/>
                    </a:cubicBezTo>
                    <a:cubicBezTo>
                      <a:pt x="160" y="84"/>
                      <a:pt x="166" y="53"/>
                      <a:pt x="167" y="34"/>
                    </a:cubicBezTo>
                    <a:cubicBezTo>
                      <a:pt x="163" y="36"/>
                      <a:pt x="158" y="38"/>
                      <a:pt x="153" y="38"/>
                    </a:cubicBez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0" name="Freeform 187">
                <a:extLst>
                  <a:ext uri="{FF2B5EF4-FFF2-40B4-BE49-F238E27FC236}">
                    <a16:creationId xmlns:a16="http://schemas.microsoft.com/office/drawing/2014/main" id="{18BA46A4-5CCF-4F11-88B8-6C6221441E19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5680" y="3992"/>
                <a:ext cx="364" cy="353"/>
              </a:xfrm>
              <a:custGeom>
                <a:avLst/>
                <a:gdLst>
                  <a:gd name="T0" fmla="*/ 27 w 53"/>
                  <a:gd name="T1" fmla="*/ 0 h 52"/>
                  <a:gd name="T2" fmla="*/ 0 w 53"/>
                  <a:gd name="T3" fmla="*/ 26 h 52"/>
                  <a:gd name="T4" fmla="*/ 27 w 53"/>
                  <a:gd name="T5" fmla="*/ 52 h 52"/>
                  <a:gd name="T6" fmla="*/ 53 w 53"/>
                  <a:gd name="T7" fmla="*/ 26 h 52"/>
                  <a:gd name="T8" fmla="*/ 27 w 53"/>
                  <a:gd name="T9" fmla="*/ 0 h 52"/>
                  <a:gd name="T10" fmla="*/ 27 w 53"/>
                  <a:gd name="T11" fmla="*/ 41 h 52"/>
                  <a:gd name="T12" fmla="*/ 11 w 53"/>
                  <a:gd name="T13" fmla="*/ 26 h 52"/>
                  <a:gd name="T14" fmla="*/ 27 w 53"/>
                  <a:gd name="T15" fmla="*/ 10 h 52"/>
                  <a:gd name="T16" fmla="*/ 42 w 53"/>
                  <a:gd name="T17" fmla="*/ 26 h 52"/>
                  <a:gd name="T18" fmla="*/ 27 w 53"/>
                  <a:gd name="T19" fmla="*/ 41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3" h="52">
                    <a:moveTo>
                      <a:pt x="27" y="0"/>
                    </a:moveTo>
                    <a:cubicBezTo>
                      <a:pt x="12" y="0"/>
                      <a:pt x="0" y="11"/>
                      <a:pt x="0" y="26"/>
                    </a:cubicBezTo>
                    <a:cubicBezTo>
                      <a:pt x="0" y="40"/>
                      <a:pt x="12" y="52"/>
                      <a:pt x="27" y="52"/>
                    </a:cubicBezTo>
                    <a:cubicBezTo>
                      <a:pt x="41" y="52"/>
                      <a:pt x="53" y="40"/>
                      <a:pt x="53" y="26"/>
                    </a:cubicBezTo>
                    <a:cubicBezTo>
                      <a:pt x="53" y="11"/>
                      <a:pt x="41" y="0"/>
                      <a:pt x="27" y="0"/>
                    </a:cubicBezTo>
                    <a:close/>
                    <a:moveTo>
                      <a:pt x="27" y="41"/>
                    </a:moveTo>
                    <a:cubicBezTo>
                      <a:pt x="18" y="41"/>
                      <a:pt x="11" y="34"/>
                      <a:pt x="11" y="26"/>
                    </a:cubicBezTo>
                    <a:cubicBezTo>
                      <a:pt x="11" y="17"/>
                      <a:pt x="18" y="10"/>
                      <a:pt x="27" y="10"/>
                    </a:cubicBezTo>
                    <a:cubicBezTo>
                      <a:pt x="35" y="10"/>
                      <a:pt x="42" y="17"/>
                      <a:pt x="42" y="26"/>
                    </a:cubicBezTo>
                    <a:cubicBezTo>
                      <a:pt x="42" y="34"/>
                      <a:pt x="35" y="41"/>
                      <a:pt x="27" y="41"/>
                    </a:cubicBez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1" name="Freeform 188">
                <a:extLst>
                  <a:ext uri="{FF2B5EF4-FFF2-40B4-BE49-F238E27FC236}">
                    <a16:creationId xmlns:a16="http://schemas.microsoft.com/office/drawing/2014/main" id="{78A1F823-ED3C-4B48-A5B1-683DB6FF95D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7411" y="4093"/>
                <a:ext cx="1182" cy="1123"/>
              </a:xfrm>
              <a:custGeom>
                <a:avLst/>
                <a:gdLst>
                  <a:gd name="T0" fmla="*/ 134 w 173"/>
                  <a:gd name="T1" fmla="*/ 0 h 165"/>
                  <a:gd name="T2" fmla="*/ 75 w 173"/>
                  <a:gd name="T3" fmla="*/ 25 h 165"/>
                  <a:gd name="T4" fmla="*/ 34 w 173"/>
                  <a:gd name="T5" fmla="*/ 44 h 165"/>
                  <a:gd name="T6" fmla="*/ 0 w 173"/>
                  <a:gd name="T7" fmla="*/ 44 h 165"/>
                  <a:gd name="T8" fmla="*/ 0 w 173"/>
                  <a:gd name="T9" fmla="*/ 84 h 165"/>
                  <a:gd name="T10" fmla="*/ 39 w 173"/>
                  <a:gd name="T11" fmla="*/ 84 h 165"/>
                  <a:gd name="T12" fmla="*/ 72 w 173"/>
                  <a:gd name="T13" fmla="*/ 73 h 165"/>
                  <a:gd name="T14" fmla="*/ 72 w 173"/>
                  <a:gd name="T15" fmla="*/ 165 h 165"/>
                  <a:gd name="T16" fmla="*/ 112 w 173"/>
                  <a:gd name="T17" fmla="*/ 165 h 165"/>
                  <a:gd name="T18" fmla="*/ 112 w 173"/>
                  <a:gd name="T19" fmla="*/ 51 h 165"/>
                  <a:gd name="T20" fmla="*/ 140 w 173"/>
                  <a:gd name="T21" fmla="*/ 40 h 165"/>
                  <a:gd name="T22" fmla="*/ 173 w 173"/>
                  <a:gd name="T23" fmla="*/ 40 h 165"/>
                  <a:gd name="T24" fmla="*/ 173 w 173"/>
                  <a:gd name="T25" fmla="*/ 0 h 165"/>
                  <a:gd name="T26" fmla="*/ 134 w 173"/>
                  <a:gd name="T27" fmla="*/ 0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73" h="165">
                    <a:moveTo>
                      <a:pt x="134" y="0"/>
                    </a:moveTo>
                    <a:cubicBezTo>
                      <a:pt x="123" y="0"/>
                      <a:pt x="109" y="7"/>
                      <a:pt x="75" y="25"/>
                    </a:cubicBezTo>
                    <a:cubicBezTo>
                      <a:pt x="62" y="32"/>
                      <a:pt x="42" y="44"/>
                      <a:pt x="34" y="44"/>
                    </a:cubicBezTo>
                    <a:cubicBezTo>
                      <a:pt x="26" y="44"/>
                      <a:pt x="0" y="44"/>
                      <a:pt x="0" y="44"/>
                    </a:cubicBezTo>
                    <a:cubicBezTo>
                      <a:pt x="0" y="84"/>
                      <a:pt x="0" y="84"/>
                      <a:pt x="0" y="84"/>
                    </a:cubicBezTo>
                    <a:cubicBezTo>
                      <a:pt x="39" y="84"/>
                      <a:pt x="39" y="84"/>
                      <a:pt x="39" y="84"/>
                    </a:cubicBezTo>
                    <a:cubicBezTo>
                      <a:pt x="47" y="84"/>
                      <a:pt x="55" y="81"/>
                      <a:pt x="72" y="73"/>
                    </a:cubicBezTo>
                    <a:cubicBezTo>
                      <a:pt x="72" y="165"/>
                      <a:pt x="72" y="165"/>
                      <a:pt x="72" y="165"/>
                    </a:cubicBezTo>
                    <a:cubicBezTo>
                      <a:pt x="112" y="165"/>
                      <a:pt x="112" y="165"/>
                      <a:pt x="112" y="165"/>
                    </a:cubicBezTo>
                    <a:cubicBezTo>
                      <a:pt x="112" y="51"/>
                      <a:pt x="112" y="51"/>
                      <a:pt x="112" y="51"/>
                    </a:cubicBezTo>
                    <a:cubicBezTo>
                      <a:pt x="122" y="46"/>
                      <a:pt x="133" y="40"/>
                      <a:pt x="140" y="40"/>
                    </a:cubicBezTo>
                    <a:cubicBezTo>
                      <a:pt x="147" y="40"/>
                      <a:pt x="173" y="40"/>
                      <a:pt x="173" y="40"/>
                    </a:cubicBezTo>
                    <a:cubicBezTo>
                      <a:pt x="173" y="0"/>
                      <a:pt x="173" y="0"/>
                      <a:pt x="173" y="0"/>
                    </a:cubicBezTo>
                    <a:lnTo>
                      <a:pt x="134" y="0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2" name="Freeform 189">
                <a:extLst>
                  <a:ext uri="{FF2B5EF4-FFF2-40B4-BE49-F238E27FC236}">
                    <a16:creationId xmlns:a16="http://schemas.microsoft.com/office/drawing/2014/main" id="{549297AD-D108-4D4C-9B48-FD06F3ECD91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8777" y="4059"/>
                <a:ext cx="906" cy="1157"/>
              </a:xfrm>
              <a:custGeom>
                <a:avLst/>
                <a:gdLst>
                  <a:gd name="T0" fmla="*/ 394 w 1278"/>
                  <a:gd name="T1" fmla="*/ 0 h 1635"/>
                  <a:gd name="T2" fmla="*/ 0 w 1278"/>
                  <a:gd name="T3" fmla="*/ 0 h 1635"/>
                  <a:gd name="T4" fmla="*/ 0 w 1278"/>
                  <a:gd name="T5" fmla="*/ 1635 h 1635"/>
                  <a:gd name="T6" fmla="*/ 394 w 1278"/>
                  <a:gd name="T7" fmla="*/ 1635 h 1635"/>
                  <a:gd name="T8" fmla="*/ 394 w 1278"/>
                  <a:gd name="T9" fmla="*/ 865 h 1635"/>
                  <a:gd name="T10" fmla="*/ 1278 w 1278"/>
                  <a:gd name="T11" fmla="*/ 981 h 1635"/>
                  <a:gd name="T12" fmla="*/ 1278 w 1278"/>
                  <a:gd name="T13" fmla="*/ 596 h 1635"/>
                  <a:gd name="T14" fmla="*/ 394 w 1278"/>
                  <a:gd name="T15" fmla="*/ 481 h 1635"/>
                  <a:gd name="T16" fmla="*/ 394 w 1278"/>
                  <a:gd name="T17" fmla="*/ 0 h 16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78" h="1635">
                    <a:moveTo>
                      <a:pt x="394" y="0"/>
                    </a:moveTo>
                    <a:lnTo>
                      <a:pt x="0" y="0"/>
                    </a:lnTo>
                    <a:lnTo>
                      <a:pt x="0" y="1635"/>
                    </a:lnTo>
                    <a:lnTo>
                      <a:pt x="394" y="1635"/>
                    </a:lnTo>
                    <a:lnTo>
                      <a:pt x="394" y="865"/>
                    </a:lnTo>
                    <a:lnTo>
                      <a:pt x="1278" y="981"/>
                    </a:lnTo>
                    <a:lnTo>
                      <a:pt x="1278" y="596"/>
                    </a:lnTo>
                    <a:lnTo>
                      <a:pt x="394" y="481"/>
                    </a:lnTo>
                    <a:lnTo>
                      <a:pt x="394" y="0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3" name="Rectangle 190">
                <a:extLst>
                  <a:ext uri="{FF2B5EF4-FFF2-40B4-BE49-F238E27FC236}">
                    <a16:creationId xmlns:a16="http://schemas.microsoft.com/office/drawing/2014/main" id="{913FB8DE-A897-49DD-A3B3-D8CBF73C9492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9314" y="4039"/>
                <a:ext cx="218" cy="184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4" name="Rectangle 191">
                <a:extLst>
                  <a:ext uri="{FF2B5EF4-FFF2-40B4-BE49-F238E27FC236}">
                    <a16:creationId xmlns:a16="http://schemas.microsoft.com/office/drawing/2014/main" id="{9CA380A6-A548-463E-83DC-90B32A29232D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9572" y="4039"/>
                <a:ext cx="212" cy="184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5" name="Rectangle 192">
                <a:extLst>
                  <a:ext uri="{FF2B5EF4-FFF2-40B4-BE49-F238E27FC236}">
                    <a16:creationId xmlns:a16="http://schemas.microsoft.com/office/drawing/2014/main" id="{6F46113B-38EF-4B19-8317-2787C8B80A3A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6194" y="4073"/>
                <a:ext cx="1014" cy="260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6" name="Freeform 193">
                <a:extLst>
                  <a:ext uri="{FF2B5EF4-FFF2-40B4-BE49-F238E27FC236}">
                    <a16:creationId xmlns:a16="http://schemas.microsoft.com/office/drawing/2014/main" id="{6E0A7466-E633-4545-8AEB-3CF51655ED8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118" y="4447"/>
                <a:ext cx="1152" cy="736"/>
              </a:xfrm>
              <a:custGeom>
                <a:avLst/>
                <a:gdLst>
                  <a:gd name="T0" fmla="*/ 150 w 169"/>
                  <a:gd name="T1" fmla="*/ 0 h 108"/>
                  <a:gd name="T2" fmla="*/ 0 w 169"/>
                  <a:gd name="T3" fmla="*/ 0 h 108"/>
                  <a:gd name="T4" fmla="*/ 0 w 169"/>
                  <a:gd name="T5" fmla="*/ 38 h 108"/>
                  <a:gd name="T6" fmla="*/ 127 w 169"/>
                  <a:gd name="T7" fmla="*/ 38 h 108"/>
                  <a:gd name="T8" fmla="*/ 38 w 169"/>
                  <a:gd name="T9" fmla="*/ 71 h 108"/>
                  <a:gd name="T10" fmla="*/ 13 w 169"/>
                  <a:gd name="T11" fmla="*/ 71 h 108"/>
                  <a:gd name="T12" fmla="*/ 13 w 169"/>
                  <a:gd name="T13" fmla="*/ 108 h 108"/>
                  <a:gd name="T14" fmla="*/ 38 w 169"/>
                  <a:gd name="T15" fmla="*/ 108 h 108"/>
                  <a:gd name="T16" fmla="*/ 169 w 169"/>
                  <a:gd name="T17" fmla="*/ 19 h 108"/>
                  <a:gd name="T18" fmla="*/ 169 w 169"/>
                  <a:gd name="T19" fmla="*/ 0 h 108"/>
                  <a:gd name="T20" fmla="*/ 150 w 169"/>
                  <a:gd name="T21" fmla="*/ 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9" h="108">
                    <a:moveTo>
                      <a:pt x="15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93" y="38"/>
                      <a:pt x="127" y="38"/>
                    </a:cubicBezTo>
                    <a:cubicBezTo>
                      <a:pt x="116" y="60"/>
                      <a:pt x="87" y="71"/>
                      <a:pt x="38" y="71"/>
                    </a:cubicBezTo>
                    <a:cubicBezTo>
                      <a:pt x="13" y="71"/>
                      <a:pt x="13" y="71"/>
                      <a:pt x="13" y="71"/>
                    </a:cubicBezTo>
                    <a:cubicBezTo>
                      <a:pt x="13" y="108"/>
                      <a:pt x="13" y="108"/>
                      <a:pt x="13" y="108"/>
                    </a:cubicBezTo>
                    <a:cubicBezTo>
                      <a:pt x="38" y="108"/>
                      <a:pt x="38" y="108"/>
                      <a:pt x="38" y="108"/>
                    </a:cubicBezTo>
                    <a:cubicBezTo>
                      <a:pt x="121" y="108"/>
                      <a:pt x="169" y="76"/>
                      <a:pt x="169" y="19"/>
                    </a:cubicBezTo>
                    <a:cubicBezTo>
                      <a:pt x="169" y="0"/>
                      <a:pt x="169" y="0"/>
                      <a:pt x="169" y="0"/>
                    </a:cubicBezTo>
                    <a:lnTo>
                      <a:pt x="150" y="0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</p:grpSp>
        <p:grpSp>
          <p:nvGrpSpPr>
            <p:cNvPr id="10" name="Group 194">
              <a:extLst>
                <a:ext uri="{FF2B5EF4-FFF2-40B4-BE49-F238E27FC236}">
                  <a16:creationId xmlns:a16="http://schemas.microsoft.com/office/drawing/2014/main" id="{3471CD07-B585-467E-B1F0-CF6F9BCEB99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53" y="5390"/>
              <a:ext cx="5996" cy="189"/>
              <a:chOff x="3553" y="5390"/>
              <a:chExt cx="5996" cy="189"/>
            </a:xfrm>
          </p:grpSpPr>
          <p:sp>
            <p:nvSpPr>
              <p:cNvPr id="13" name="Rectangle 195">
                <a:extLst>
                  <a:ext uri="{FF2B5EF4-FFF2-40B4-BE49-F238E27FC236}">
                    <a16:creationId xmlns:a16="http://schemas.microsoft.com/office/drawing/2014/main" id="{00F286B7-24CD-472B-8611-D72A819BA1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53" y="5467"/>
                <a:ext cx="1530" cy="35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vert="horz" wrap="square" lIns="74295" tIns="8890" rIns="74295" bIns="889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4" name="Rectangle 196">
                <a:extLst>
                  <a:ext uri="{FF2B5EF4-FFF2-40B4-BE49-F238E27FC236}">
                    <a16:creationId xmlns:a16="http://schemas.microsoft.com/office/drawing/2014/main" id="{213353A5-6097-4A8A-8FD7-5294FAA14E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19" y="5467"/>
                <a:ext cx="1530" cy="35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vert="horz" wrap="square" lIns="74295" tIns="8890" rIns="74295" bIns="889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grpSp>
            <p:nvGrpSpPr>
              <p:cNvPr id="15" name="Group 197">
                <a:extLst>
                  <a:ext uri="{FF2B5EF4-FFF2-40B4-BE49-F238E27FC236}">
                    <a16:creationId xmlns:a16="http://schemas.microsoft.com/office/drawing/2014/main" id="{6424A046-69D1-48E3-9E00-60A9D901C9A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295" y="5390"/>
                <a:ext cx="2541" cy="189"/>
                <a:chOff x="5295" y="10251"/>
                <a:chExt cx="2541" cy="189"/>
              </a:xfrm>
            </p:grpSpPr>
            <p:sp>
              <p:nvSpPr>
                <p:cNvPr id="16" name="WordArt 198">
                  <a:extLst>
                    <a:ext uri="{FF2B5EF4-FFF2-40B4-BE49-F238E27FC236}">
                      <a16:creationId xmlns:a16="http://schemas.microsoft.com/office/drawing/2014/main" id="{6D624B8F-321F-4D61-AE00-231847D659A0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5295" y="10257"/>
                  <a:ext cx="170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デ</a:t>
                  </a:r>
                </a:p>
              </p:txBody>
            </p:sp>
            <p:sp>
              <p:nvSpPr>
                <p:cNvPr id="17" name="WordArt 199">
                  <a:extLst>
                    <a:ext uri="{FF2B5EF4-FFF2-40B4-BE49-F238E27FC236}">
                      <a16:creationId xmlns:a16="http://schemas.microsoft.com/office/drawing/2014/main" id="{0FEDB2BA-A2C2-4098-A956-EF0D2669C878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5508" y="10257"/>
                  <a:ext cx="170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ジ</a:t>
                  </a:r>
                </a:p>
              </p:txBody>
            </p:sp>
            <p:sp>
              <p:nvSpPr>
                <p:cNvPr id="18" name="WordArt 200">
                  <a:extLst>
                    <a:ext uri="{FF2B5EF4-FFF2-40B4-BE49-F238E27FC236}">
                      <a16:creationId xmlns:a16="http://schemas.microsoft.com/office/drawing/2014/main" id="{4025CD77-2B51-483A-9DA3-945B0116DA0C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5721" y="10257"/>
                  <a:ext cx="170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タ</a:t>
                  </a:r>
                </a:p>
              </p:txBody>
            </p:sp>
            <p:sp>
              <p:nvSpPr>
                <p:cNvPr id="19" name="WordArt 201">
                  <a:extLst>
                    <a:ext uri="{FF2B5EF4-FFF2-40B4-BE49-F238E27FC236}">
                      <a16:creationId xmlns:a16="http://schemas.microsoft.com/office/drawing/2014/main" id="{4240F19C-0299-40D8-B2E8-7D3E2F4F0E90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5925" y="10257"/>
                  <a:ext cx="194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ル</a:t>
                  </a:r>
                </a:p>
              </p:txBody>
            </p:sp>
            <p:sp>
              <p:nvSpPr>
                <p:cNvPr id="20" name="WordArt 202">
                  <a:extLst>
                    <a:ext uri="{FF2B5EF4-FFF2-40B4-BE49-F238E27FC236}">
                      <a16:creationId xmlns:a16="http://schemas.microsoft.com/office/drawing/2014/main" id="{EE8DAB11-58D4-4805-8D37-5C9493FFCC14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6147" y="10254"/>
                  <a:ext cx="195" cy="186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丸</a:t>
                  </a:r>
                </a:p>
              </p:txBody>
            </p:sp>
            <p:sp>
              <p:nvSpPr>
                <p:cNvPr id="21" name="WordArt 203">
                  <a:extLst>
                    <a:ext uri="{FF2B5EF4-FFF2-40B4-BE49-F238E27FC236}">
                      <a16:creationId xmlns:a16="http://schemas.microsoft.com/office/drawing/2014/main" id="{A79C674F-A2B1-4940-91C3-486CEEFDA550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6384" y="10266"/>
                  <a:ext cx="164" cy="174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ご</a:t>
                  </a:r>
                </a:p>
              </p:txBody>
            </p:sp>
            <p:sp>
              <p:nvSpPr>
                <p:cNvPr id="22" name="WordArt 204">
                  <a:extLst>
                    <a:ext uri="{FF2B5EF4-FFF2-40B4-BE49-F238E27FC236}">
                      <a16:creationId xmlns:a16="http://schemas.microsoft.com/office/drawing/2014/main" id="{C369A0D6-EAB9-4B33-A759-13C8F7920A93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6585" y="10257"/>
                  <a:ext cx="170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と</a:t>
                  </a:r>
                </a:p>
              </p:txBody>
            </p:sp>
            <p:sp>
              <p:nvSpPr>
                <p:cNvPr id="23" name="WordArt 205">
                  <a:extLst>
                    <a:ext uri="{FF2B5EF4-FFF2-40B4-BE49-F238E27FC236}">
                      <a16:creationId xmlns:a16="http://schemas.microsoft.com/office/drawing/2014/main" id="{00BD321D-45A3-4389-AAF0-DEE609FE75C4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6798" y="10257"/>
                  <a:ext cx="179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ア</a:t>
                  </a:r>
                </a:p>
              </p:txBody>
            </p:sp>
            <p:sp>
              <p:nvSpPr>
                <p:cNvPr id="24" name="WordArt 206">
                  <a:extLst>
                    <a:ext uri="{FF2B5EF4-FFF2-40B4-BE49-F238E27FC236}">
                      <a16:creationId xmlns:a16="http://schemas.microsoft.com/office/drawing/2014/main" id="{227AF7E3-B321-4936-85BA-80BE6B31B553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7020" y="10257"/>
                  <a:ext cx="170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プ</a:t>
                  </a:r>
                </a:p>
              </p:txBody>
            </p:sp>
            <p:sp>
              <p:nvSpPr>
                <p:cNvPr id="25" name="WordArt 207">
                  <a:extLst>
                    <a:ext uri="{FF2B5EF4-FFF2-40B4-BE49-F238E27FC236}">
                      <a16:creationId xmlns:a16="http://schemas.microsoft.com/office/drawing/2014/main" id="{11B34EF5-2AFF-479B-8783-F836190CF9FA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7237" y="10257"/>
                  <a:ext cx="170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ラ</a:t>
                  </a:r>
                </a:p>
              </p:txBody>
            </p:sp>
            <p:sp>
              <p:nvSpPr>
                <p:cNvPr id="26" name="WordArt 208">
                  <a:extLst>
                    <a:ext uri="{FF2B5EF4-FFF2-40B4-BE49-F238E27FC236}">
                      <a16:creationId xmlns:a16="http://schemas.microsoft.com/office/drawing/2014/main" id="{3E846782-9926-43C2-AFC4-F6A5F3F8A2ED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7450" y="10257"/>
                  <a:ext cx="170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イ</a:t>
                  </a:r>
                </a:p>
              </p:txBody>
            </p:sp>
            <p:sp>
              <p:nvSpPr>
                <p:cNvPr id="27" name="WordArt 209">
                  <a:extLst>
                    <a:ext uri="{FF2B5EF4-FFF2-40B4-BE49-F238E27FC236}">
                      <a16:creationId xmlns:a16="http://schemas.microsoft.com/office/drawing/2014/main" id="{FE4314D0-8D0C-45ED-B3BB-A2999ABF154C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7711" y="10251"/>
                  <a:ext cx="125" cy="189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ド</a:t>
                  </a:r>
                </a:p>
              </p:txBody>
            </p:sp>
          </p:grpSp>
        </p:grpSp>
        <p:sp>
          <p:nvSpPr>
            <p:cNvPr id="11" name="Freeform 210">
              <a:extLst>
                <a:ext uri="{FF2B5EF4-FFF2-40B4-BE49-F238E27FC236}">
                  <a16:creationId xmlns:a16="http://schemas.microsoft.com/office/drawing/2014/main" id="{2AA91A89-8C3E-472C-BC19-483D9537EBF8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1784" y="4378"/>
              <a:ext cx="1213" cy="1012"/>
            </a:xfrm>
            <a:custGeom>
              <a:avLst/>
              <a:gdLst>
                <a:gd name="T0" fmla="*/ 856 w 1711"/>
                <a:gd name="T1" fmla="*/ 452 h 1336"/>
                <a:gd name="T2" fmla="*/ 1009 w 1711"/>
                <a:gd name="T3" fmla="*/ 798 h 1336"/>
                <a:gd name="T4" fmla="*/ 702 w 1711"/>
                <a:gd name="T5" fmla="*/ 798 h 1336"/>
                <a:gd name="T6" fmla="*/ 856 w 1711"/>
                <a:gd name="T7" fmla="*/ 452 h 1336"/>
                <a:gd name="T8" fmla="*/ 1240 w 1711"/>
                <a:gd name="T9" fmla="*/ 1336 h 1336"/>
                <a:gd name="T10" fmla="*/ 1711 w 1711"/>
                <a:gd name="T11" fmla="*/ 1336 h 1336"/>
                <a:gd name="T12" fmla="*/ 1077 w 1711"/>
                <a:gd name="T13" fmla="*/ 0 h 1336"/>
                <a:gd name="T14" fmla="*/ 634 w 1711"/>
                <a:gd name="T15" fmla="*/ 0 h 1336"/>
                <a:gd name="T16" fmla="*/ 0 w 1711"/>
                <a:gd name="T17" fmla="*/ 1336 h 1336"/>
                <a:gd name="T18" fmla="*/ 471 w 1711"/>
                <a:gd name="T19" fmla="*/ 1336 h 1336"/>
                <a:gd name="T20" fmla="*/ 596 w 1711"/>
                <a:gd name="T21" fmla="*/ 1105 h 1336"/>
                <a:gd name="T22" fmla="*/ 1105 w 1711"/>
                <a:gd name="T23" fmla="*/ 1105 h 1336"/>
                <a:gd name="T24" fmla="*/ 1240 w 1711"/>
                <a:gd name="T25" fmla="*/ 1336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11" h="1336">
                  <a:moveTo>
                    <a:pt x="856" y="452"/>
                  </a:moveTo>
                  <a:lnTo>
                    <a:pt x="1009" y="798"/>
                  </a:lnTo>
                  <a:lnTo>
                    <a:pt x="702" y="798"/>
                  </a:lnTo>
                  <a:lnTo>
                    <a:pt x="856" y="452"/>
                  </a:lnTo>
                  <a:close/>
                  <a:moveTo>
                    <a:pt x="1240" y="1336"/>
                  </a:moveTo>
                  <a:lnTo>
                    <a:pt x="1711" y="1336"/>
                  </a:lnTo>
                  <a:lnTo>
                    <a:pt x="1077" y="0"/>
                  </a:lnTo>
                  <a:lnTo>
                    <a:pt x="634" y="0"/>
                  </a:lnTo>
                  <a:lnTo>
                    <a:pt x="0" y="1336"/>
                  </a:lnTo>
                  <a:lnTo>
                    <a:pt x="471" y="1336"/>
                  </a:lnTo>
                  <a:lnTo>
                    <a:pt x="596" y="1105"/>
                  </a:lnTo>
                  <a:lnTo>
                    <a:pt x="1105" y="1105"/>
                  </a:lnTo>
                  <a:lnTo>
                    <a:pt x="1240" y="13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" name="Freeform 211">
              <a:extLst>
                <a:ext uri="{FF2B5EF4-FFF2-40B4-BE49-F238E27FC236}">
                  <a16:creationId xmlns:a16="http://schemas.microsoft.com/office/drawing/2014/main" id="{5F961573-E236-4D86-848D-1D9E14750C7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509" y="4021"/>
              <a:ext cx="704" cy="591"/>
            </a:xfrm>
            <a:custGeom>
              <a:avLst/>
              <a:gdLst>
                <a:gd name="T0" fmla="*/ 0 w 980"/>
                <a:gd name="T1" fmla="*/ 308 h 789"/>
                <a:gd name="T2" fmla="*/ 375 w 980"/>
                <a:gd name="T3" fmla="*/ 308 h 789"/>
                <a:gd name="T4" fmla="*/ 490 w 980"/>
                <a:gd name="T5" fmla="*/ 0 h 789"/>
                <a:gd name="T6" fmla="*/ 605 w 980"/>
                <a:gd name="T7" fmla="*/ 308 h 789"/>
                <a:gd name="T8" fmla="*/ 980 w 980"/>
                <a:gd name="T9" fmla="*/ 308 h 789"/>
                <a:gd name="T10" fmla="*/ 673 w 980"/>
                <a:gd name="T11" fmla="*/ 491 h 789"/>
                <a:gd name="T12" fmla="*/ 788 w 980"/>
                <a:gd name="T13" fmla="*/ 789 h 789"/>
                <a:gd name="T14" fmla="*/ 490 w 980"/>
                <a:gd name="T15" fmla="*/ 606 h 789"/>
                <a:gd name="T16" fmla="*/ 192 w 980"/>
                <a:gd name="T17" fmla="*/ 789 h 789"/>
                <a:gd name="T18" fmla="*/ 307 w 980"/>
                <a:gd name="T19" fmla="*/ 491 h 789"/>
                <a:gd name="T20" fmla="*/ 0 w 980"/>
                <a:gd name="T21" fmla="*/ 308 h 7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80" h="789">
                  <a:moveTo>
                    <a:pt x="0" y="308"/>
                  </a:moveTo>
                  <a:lnTo>
                    <a:pt x="375" y="308"/>
                  </a:lnTo>
                  <a:lnTo>
                    <a:pt x="490" y="0"/>
                  </a:lnTo>
                  <a:lnTo>
                    <a:pt x="605" y="308"/>
                  </a:lnTo>
                  <a:lnTo>
                    <a:pt x="980" y="308"/>
                  </a:lnTo>
                  <a:lnTo>
                    <a:pt x="673" y="491"/>
                  </a:lnTo>
                  <a:lnTo>
                    <a:pt x="788" y="789"/>
                  </a:lnTo>
                  <a:lnTo>
                    <a:pt x="490" y="606"/>
                  </a:lnTo>
                  <a:lnTo>
                    <a:pt x="192" y="789"/>
                  </a:lnTo>
                  <a:lnTo>
                    <a:pt x="307" y="491"/>
                  </a:lnTo>
                  <a:lnTo>
                    <a:pt x="0" y="30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FF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</p:grpSp>
      <p:sp>
        <p:nvSpPr>
          <p:cNvPr id="84" name="Rectangle 3">
            <a:extLst>
              <a:ext uri="{FF2B5EF4-FFF2-40B4-BE49-F238E27FC236}">
                <a16:creationId xmlns:a16="http://schemas.microsoft.com/office/drawing/2014/main" id="{736737C9-DE98-4436-858D-866790B75F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638" y="3496733"/>
            <a:ext cx="6727825" cy="3021013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pic>
        <p:nvPicPr>
          <p:cNvPr id="85" name="Picture 4">
            <a:extLst>
              <a:ext uri="{FF2B5EF4-FFF2-40B4-BE49-F238E27FC236}">
                <a16:creationId xmlns:a16="http://schemas.microsoft.com/office/drawing/2014/main" id="{14344D56-0941-4659-9F41-F3424ECB89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944" b="26869"/>
          <a:stretch>
            <a:fillRect/>
          </a:stretch>
        </p:blipFill>
        <p:spPr bwMode="auto">
          <a:xfrm>
            <a:off x="401638" y="3496733"/>
            <a:ext cx="6727825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" name="図 8">
            <a:extLst>
              <a:ext uri="{FF2B5EF4-FFF2-40B4-BE49-F238E27FC236}">
                <a16:creationId xmlns:a16="http://schemas.microsoft.com/office/drawing/2014/main" id="{9B92694E-D735-4EFA-8719-7452CCC05A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638" y="4047596"/>
            <a:ext cx="1598613" cy="1458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" name="図 8">
            <a:extLst>
              <a:ext uri="{FF2B5EF4-FFF2-40B4-BE49-F238E27FC236}">
                <a16:creationId xmlns:a16="http://schemas.microsoft.com/office/drawing/2014/main" id="{0824D9D5-DAD8-4679-9DA6-B29F06B8CA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1776" y="5055699"/>
            <a:ext cx="1598612" cy="1458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6" name="直線コネクタ 95">
            <a:extLst>
              <a:ext uri="{FF2B5EF4-FFF2-40B4-BE49-F238E27FC236}">
                <a16:creationId xmlns:a16="http://schemas.microsoft.com/office/drawing/2014/main" id="{893A2E78-881B-41C2-BF23-6E1934F7F4E8}"/>
              </a:ext>
            </a:extLst>
          </p:cNvPr>
          <p:cNvCxnSpPr/>
          <p:nvPr/>
        </p:nvCxnSpPr>
        <p:spPr>
          <a:xfrm>
            <a:off x="3543453" y="5963656"/>
            <a:ext cx="339565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Rectangle 3">
            <a:extLst>
              <a:ext uri="{FF2B5EF4-FFF2-40B4-BE49-F238E27FC236}">
                <a16:creationId xmlns:a16="http://schemas.microsoft.com/office/drawing/2014/main" id="{3D32CD21-644B-44C0-A83B-B798E3F50A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638" y="6700303"/>
            <a:ext cx="6727825" cy="3021013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pic>
        <p:nvPicPr>
          <p:cNvPr id="129" name="Picture 4">
            <a:extLst>
              <a:ext uri="{FF2B5EF4-FFF2-40B4-BE49-F238E27FC236}">
                <a16:creationId xmlns:a16="http://schemas.microsoft.com/office/drawing/2014/main" id="{BDBA58D4-FDBD-4911-A89B-9A897D565C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944" b="26869"/>
          <a:stretch>
            <a:fillRect/>
          </a:stretch>
        </p:blipFill>
        <p:spPr bwMode="auto">
          <a:xfrm>
            <a:off x="401638" y="6700303"/>
            <a:ext cx="6727825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0" name="図 8">
            <a:extLst>
              <a:ext uri="{FF2B5EF4-FFF2-40B4-BE49-F238E27FC236}">
                <a16:creationId xmlns:a16="http://schemas.microsoft.com/office/drawing/2014/main" id="{43782F1F-272D-4C4E-8ECE-5980B93B2D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638" y="7251166"/>
            <a:ext cx="1598613" cy="1458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1" name="図 8">
            <a:extLst>
              <a:ext uri="{FF2B5EF4-FFF2-40B4-BE49-F238E27FC236}">
                <a16:creationId xmlns:a16="http://schemas.microsoft.com/office/drawing/2014/main" id="{1E3FAA07-0DDF-4A71-97AA-A520311D7B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1776" y="8259269"/>
            <a:ext cx="1598612" cy="1458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6" name="テキスト ボックス 135">
            <a:extLst>
              <a:ext uri="{FF2B5EF4-FFF2-40B4-BE49-F238E27FC236}">
                <a16:creationId xmlns:a16="http://schemas.microsoft.com/office/drawing/2014/main" id="{0BA96992-4E26-47A3-9733-4E81577F09D5}"/>
              </a:ext>
            </a:extLst>
          </p:cNvPr>
          <p:cNvSpPr txBox="1"/>
          <p:nvPr/>
        </p:nvSpPr>
        <p:spPr>
          <a:xfrm>
            <a:off x="776567" y="6860059"/>
            <a:ext cx="5936885" cy="461665"/>
          </a:xfrm>
          <a:prstGeom prst="rect">
            <a:avLst/>
          </a:prstGeom>
          <a:noFill/>
          <a:ln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RTX PRO 2000</a:t>
            </a:r>
            <a:r>
              <a:rPr lang="ja-JP" altLang="en-US" sz="12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に人気スペックで構成されたコストパフォーマンスの良いモデル</a:t>
            </a:r>
            <a:endParaRPr lang="en-US" altLang="ja-JP" sz="1200" b="1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pPr algn="ctr"/>
            <a:endParaRPr lang="en-US" altLang="ja-JP" sz="1200" b="1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cxnSp>
        <p:nvCxnSpPr>
          <p:cNvPr id="139" name="直線コネクタ 138">
            <a:extLst>
              <a:ext uri="{FF2B5EF4-FFF2-40B4-BE49-F238E27FC236}">
                <a16:creationId xmlns:a16="http://schemas.microsoft.com/office/drawing/2014/main" id="{12AEC5D1-4B31-4039-8046-FEC4D724BFD3}"/>
              </a:ext>
            </a:extLst>
          </p:cNvPr>
          <p:cNvCxnSpPr/>
          <p:nvPr/>
        </p:nvCxnSpPr>
        <p:spPr>
          <a:xfrm>
            <a:off x="3570293" y="9096129"/>
            <a:ext cx="339565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7" name="テキスト ボックス 176">
            <a:extLst>
              <a:ext uri="{FF2B5EF4-FFF2-40B4-BE49-F238E27FC236}">
                <a16:creationId xmlns:a16="http://schemas.microsoft.com/office/drawing/2014/main" id="{A701DA4A-E2E3-494B-B821-1D561E9C6D5B}"/>
              </a:ext>
            </a:extLst>
          </p:cNvPr>
          <p:cNvSpPr txBox="1"/>
          <p:nvPr/>
        </p:nvSpPr>
        <p:spPr>
          <a:xfrm>
            <a:off x="430211" y="3633665"/>
            <a:ext cx="6632481" cy="276999"/>
          </a:xfrm>
          <a:prstGeom prst="rect">
            <a:avLst/>
          </a:prstGeom>
          <a:noFill/>
          <a:ln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RTX PRO 4000</a:t>
            </a:r>
            <a:r>
              <a:rPr lang="ja-JP" altLang="en-US" sz="12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に定番の上位性能スペックで構成されたバランスの取れたモデル</a:t>
            </a:r>
            <a:endParaRPr lang="en-US" altLang="ja-JP" sz="1200" b="1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179" name="Rectangle 3">
            <a:extLst>
              <a:ext uri="{FF2B5EF4-FFF2-40B4-BE49-F238E27FC236}">
                <a16:creationId xmlns:a16="http://schemas.microsoft.com/office/drawing/2014/main" id="{5B1ACCE4-0176-4F1C-901C-FE50A1E205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638" y="2199153"/>
            <a:ext cx="6727825" cy="1186811"/>
          </a:xfrm>
          <a:prstGeom prst="rect">
            <a:avLst/>
          </a:prstGeom>
          <a:solidFill>
            <a:srgbClr val="DDDEE0"/>
          </a:solidFill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95E11B80-4101-4354-A277-153EC51E11FD}"/>
              </a:ext>
            </a:extLst>
          </p:cNvPr>
          <p:cNvSpPr txBox="1"/>
          <p:nvPr/>
        </p:nvSpPr>
        <p:spPr>
          <a:xfrm>
            <a:off x="74219" y="811214"/>
            <a:ext cx="3915162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sz="2800" b="1" dirty="0" err="1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HyperWorks</a:t>
            </a:r>
            <a:r>
              <a:rPr lang="ja-JP" altLang="en-US" sz="28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処理</a:t>
            </a:r>
            <a:r>
              <a:rPr kumimoji="1" lang="ja-JP" altLang="en-US" sz="28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用</a:t>
            </a:r>
            <a:endParaRPr kumimoji="1" lang="en-US" altLang="ja-JP" sz="2800" b="1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pPr algn="ctr"/>
            <a:r>
              <a:rPr lang="en-US" altLang="ja-JP" sz="20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HPC/</a:t>
            </a:r>
            <a:r>
              <a:rPr lang="ja-JP" altLang="en-US" sz="20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ワークステーション</a:t>
            </a:r>
            <a:endParaRPr kumimoji="1" lang="en-US" altLang="ja-JP" sz="2000" b="1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96ABEB8E-C036-4043-846C-A904CDD317F4}"/>
              </a:ext>
            </a:extLst>
          </p:cNvPr>
          <p:cNvSpPr txBox="1"/>
          <p:nvPr/>
        </p:nvSpPr>
        <p:spPr>
          <a:xfrm>
            <a:off x="406355" y="1662501"/>
            <a:ext cx="3308767" cy="2539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05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24</a:t>
            </a:r>
            <a:r>
              <a:rPr kumimoji="1" lang="ja-JP" altLang="en-US" sz="105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コア</a:t>
            </a:r>
            <a:r>
              <a:rPr kumimoji="1" lang="en-US" altLang="ja-JP" sz="105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CPU</a:t>
            </a:r>
            <a:r>
              <a:rPr lang="ja-JP" altLang="en-US" sz="105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を</a:t>
            </a:r>
            <a:r>
              <a:rPr kumimoji="1" lang="ja-JP" altLang="en-US" sz="105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搭載しているため、高速計算が可能</a:t>
            </a:r>
            <a:r>
              <a:rPr kumimoji="1" lang="en-US" altLang="ja-JP" sz="105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!</a:t>
            </a:r>
          </a:p>
        </p:txBody>
      </p: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0AF9FE02-A118-4F43-8980-33F01FFCDCD9}"/>
              </a:ext>
            </a:extLst>
          </p:cNvPr>
          <p:cNvSpPr txBox="1"/>
          <p:nvPr/>
        </p:nvSpPr>
        <p:spPr>
          <a:xfrm>
            <a:off x="282347" y="415327"/>
            <a:ext cx="3376578" cy="2539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05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各種解析が必要な製品開発を行う</a:t>
            </a:r>
            <a:r>
              <a:rPr kumimoji="1" lang="ja-JP" altLang="en-US" sz="105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際に！</a:t>
            </a:r>
            <a:endParaRPr kumimoji="1" lang="en-US" altLang="ja-JP" sz="1050" b="1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100" name="正方形/長方形 99">
            <a:extLst>
              <a:ext uri="{FF2B5EF4-FFF2-40B4-BE49-F238E27FC236}">
                <a16:creationId xmlns:a16="http://schemas.microsoft.com/office/drawing/2014/main" id="{EAAB91F5-2B93-4F9D-8B43-BE8CC42527AF}"/>
              </a:ext>
            </a:extLst>
          </p:cNvPr>
          <p:cNvSpPr/>
          <p:nvPr/>
        </p:nvSpPr>
        <p:spPr>
          <a:xfrm>
            <a:off x="489255" y="2258146"/>
            <a:ext cx="5106630" cy="508835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050F1B"/>
              </a:gs>
              <a:gs pos="58000">
                <a:srgbClr val="091F3C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1" name="テキスト ボックス 100">
            <a:extLst>
              <a:ext uri="{FF2B5EF4-FFF2-40B4-BE49-F238E27FC236}">
                <a16:creationId xmlns:a16="http://schemas.microsoft.com/office/drawing/2014/main" id="{8DC6DF90-1DD2-4985-A359-342FF50D9E7B}"/>
              </a:ext>
            </a:extLst>
          </p:cNvPr>
          <p:cNvSpPr txBox="1"/>
          <p:nvPr/>
        </p:nvSpPr>
        <p:spPr>
          <a:xfrm>
            <a:off x="467873" y="2291565"/>
            <a:ext cx="505286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200" b="1" dirty="0" err="1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HyperWorks</a:t>
            </a:r>
            <a:r>
              <a:rPr lang="ja-JP" altLang="en-US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は各種解析、可視化、システム管理等を単一環境で利用することが可能。その際に頼りになるのは</a:t>
            </a:r>
            <a:r>
              <a:rPr lang="en-US" altLang="ja-JP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CPU</a:t>
            </a:r>
            <a:r>
              <a:rPr lang="ja-JP" altLang="en-US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のコア数です！</a:t>
            </a:r>
          </a:p>
          <a:p>
            <a:r>
              <a:rPr lang="ja-JP" altLang="en-US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。</a:t>
            </a:r>
            <a:endParaRPr kumimoji="1" lang="en-US" altLang="ja-JP" sz="1200" b="1" dirty="0">
              <a:solidFill>
                <a:schemeClr val="bg1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102" name="テキスト ボックス 101">
            <a:extLst>
              <a:ext uri="{FF2B5EF4-FFF2-40B4-BE49-F238E27FC236}">
                <a16:creationId xmlns:a16="http://schemas.microsoft.com/office/drawing/2014/main" id="{CF0B9354-DE27-4924-9E13-02EDD080A752}"/>
              </a:ext>
            </a:extLst>
          </p:cNvPr>
          <p:cNvSpPr txBox="1"/>
          <p:nvPr/>
        </p:nvSpPr>
        <p:spPr>
          <a:xfrm>
            <a:off x="462331" y="2779076"/>
            <a:ext cx="5106629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800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Altair </a:t>
            </a:r>
            <a:r>
              <a:rPr lang="en-US" altLang="ja-JP" sz="800" dirty="0" err="1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HyperWorks</a:t>
            </a:r>
            <a:r>
              <a:rPr lang="en-US" altLang="ja-JP" sz="800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</a:t>
            </a:r>
            <a:r>
              <a:rPr lang="ja-JP" altLang="en-US" sz="800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を使用すると、重量、強度、材料効率に重点を置き、構造の完全性、耐久性、運動性に関する設計を解析して最適化できます。流体の流れと熱伝達のシミュレーションに数値流体力学 </a:t>
            </a:r>
            <a:r>
              <a:rPr lang="en-US" altLang="ja-JP" sz="800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(CFD) </a:t>
            </a:r>
            <a:r>
              <a:rPr lang="ja-JP" altLang="en-US" sz="800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を利用し、電磁場解析の課題に対処し、マルチフィジックス解析を用いた衝突衝撃、落下、過熱、極限状態の解析を通じて製品の安全性を確保します。</a:t>
            </a:r>
            <a:endParaRPr lang="en-US" altLang="ja-JP" sz="800" dirty="0"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grpSp>
        <p:nvGrpSpPr>
          <p:cNvPr id="58" name="Group 30">
            <a:extLst>
              <a:ext uri="{FF2B5EF4-FFF2-40B4-BE49-F238E27FC236}">
                <a16:creationId xmlns:a16="http://schemas.microsoft.com/office/drawing/2014/main" id="{5897533F-D981-0FC5-0BFF-DCF79B5C6086}"/>
              </a:ext>
            </a:extLst>
          </p:cNvPr>
          <p:cNvGrpSpPr>
            <a:grpSpLocks/>
          </p:cNvGrpSpPr>
          <p:nvPr/>
        </p:nvGrpSpPr>
        <p:grpSpPr bwMode="auto">
          <a:xfrm>
            <a:off x="5385027" y="4144048"/>
            <a:ext cx="682909" cy="541304"/>
            <a:chOff x="1701" y="1985"/>
            <a:chExt cx="6820" cy="5296"/>
          </a:xfrm>
        </p:grpSpPr>
        <p:sp>
          <p:nvSpPr>
            <p:cNvPr id="79" name="グラフィックス 13">
              <a:extLst>
                <a:ext uri="{FF2B5EF4-FFF2-40B4-BE49-F238E27FC236}">
                  <a16:creationId xmlns:a16="http://schemas.microsoft.com/office/drawing/2014/main" id="{283D427A-58C4-5559-1A25-A31A6B7E16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1" y="5999"/>
              <a:ext cx="6820" cy="1282"/>
            </a:xfrm>
            <a:custGeom>
              <a:avLst/>
              <a:gdLst>
                <a:gd name="T0" fmla="*/ 1800919 w 5814698"/>
                <a:gd name="T1" fmla="*/ 1108 h 814294"/>
                <a:gd name="T2" fmla="*/ 1801005 w 5814698"/>
                <a:gd name="T3" fmla="*/ 814294 h 814294"/>
                <a:gd name="T4" fmla="*/ 2029894 w 5814698"/>
                <a:gd name="T5" fmla="*/ 814294 h 814294"/>
                <a:gd name="T6" fmla="*/ 2029894 w 5814698"/>
                <a:gd name="T7" fmla="*/ 1129 h 814294"/>
                <a:gd name="T8" fmla="*/ 1800919 w 5814698"/>
                <a:gd name="T9" fmla="*/ 1129 h 814294"/>
                <a:gd name="T10" fmla="*/ 0 w 5814698"/>
                <a:gd name="T11" fmla="*/ 22 h 814294"/>
                <a:gd name="T12" fmla="*/ 0 w 5814698"/>
                <a:gd name="T13" fmla="*/ 814294 h 814294"/>
                <a:gd name="T14" fmla="*/ 230967 w 5814698"/>
                <a:gd name="T15" fmla="*/ 814294 h 814294"/>
                <a:gd name="T16" fmla="*/ 230967 w 5814698"/>
                <a:gd name="T17" fmla="*/ 195987 h 814294"/>
                <a:gd name="T18" fmla="*/ 409898 w 5814698"/>
                <a:gd name="T19" fmla="*/ 196052 h 814294"/>
                <a:gd name="T20" fmla="*/ 539934 w 5814698"/>
                <a:gd name="T21" fmla="*/ 241410 h 814294"/>
                <a:gd name="T22" fmla="*/ 590930 w 5814698"/>
                <a:gd name="T23" fmla="*/ 456730 h 814294"/>
                <a:gd name="T24" fmla="*/ 590930 w 5814698"/>
                <a:gd name="T25" fmla="*/ 814294 h 814294"/>
                <a:gd name="T26" fmla="*/ 814707 w 5814698"/>
                <a:gd name="T27" fmla="*/ 814294 h 814294"/>
                <a:gd name="T28" fmla="*/ 814707 w 5814698"/>
                <a:gd name="T29" fmla="*/ 364407 h 814294"/>
                <a:gd name="T30" fmla="*/ 411068 w 5814698"/>
                <a:gd name="T31" fmla="*/ 0 h 814294"/>
                <a:gd name="T32" fmla="*/ 0 w 5814698"/>
                <a:gd name="T33" fmla="*/ 0 h 814294"/>
                <a:gd name="T34" fmla="*/ 2169522 w 5814698"/>
                <a:gd name="T35" fmla="*/ 1129 h 814294"/>
                <a:gd name="T36" fmla="*/ 2169522 w 5814698"/>
                <a:gd name="T37" fmla="*/ 814294 h 814294"/>
                <a:gd name="T38" fmla="*/ 2540853 w 5814698"/>
                <a:gd name="T39" fmla="*/ 814294 h 814294"/>
                <a:gd name="T40" fmla="*/ 2873076 w 5814698"/>
                <a:gd name="T41" fmla="*/ 707286 h 814294"/>
                <a:gd name="T42" fmla="*/ 2954346 w 5814698"/>
                <a:gd name="T43" fmla="*/ 416651 h 814294"/>
                <a:gd name="T44" fmla="*/ 2880244 w 5814698"/>
                <a:gd name="T45" fmla="*/ 136878 h 814294"/>
                <a:gd name="T46" fmla="*/ 2490832 w 5814698"/>
                <a:gd name="T47" fmla="*/ 1129 h 814294"/>
                <a:gd name="T48" fmla="*/ 2396612 w 5814698"/>
                <a:gd name="T49" fmla="*/ 178174 h 814294"/>
                <a:gd name="T50" fmla="*/ 2495054 w 5814698"/>
                <a:gd name="T51" fmla="*/ 178174 h 814294"/>
                <a:gd name="T52" fmla="*/ 2730222 w 5814698"/>
                <a:gd name="T53" fmla="*/ 409439 h 814294"/>
                <a:gd name="T54" fmla="*/ 2495054 w 5814698"/>
                <a:gd name="T55" fmla="*/ 640726 h 814294"/>
                <a:gd name="T56" fmla="*/ 2396612 w 5814698"/>
                <a:gd name="T57" fmla="*/ 640726 h 814294"/>
                <a:gd name="T58" fmla="*/ 2396612 w 5814698"/>
                <a:gd name="T59" fmla="*/ 178195 h 814294"/>
                <a:gd name="T60" fmla="*/ 1470839 w 5814698"/>
                <a:gd name="T61" fmla="*/ 1129 h 814294"/>
                <a:gd name="T62" fmla="*/ 1279781 w 5814698"/>
                <a:gd name="T63" fmla="*/ 645613 h 814294"/>
                <a:gd name="T64" fmla="*/ 1096693 w 5814698"/>
                <a:gd name="T65" fmla="*/ 1173 h 814294"/>
                <a:gd name="T66" fmla="*/ 849571 w 5814698"/>
                <a:gd name="T67" fmla="*/ 1129 h 814294"/>
                <a:gd name="T68" fmla="*/ 1111028 w 5814698"/>
                <a:gd name="T69" fmla="*/ 814294 h 814294"/>
                <a:gd name="T70" fmla="*/ 1440999 w 5814698"/>
                <a:gd name="T71" fmla="*/ 814294 h 814294"/>
                <a:gd name="T72" fmla="*/ 1704513 w 5814698"/>
                <a:gd name="T73" fmla="*/ 1129 h 814294"/>
                <a:gd name="T74" fmla="*/ 1470861 w 5814698"/>
                <a:gd name="T75" fmla="*/ 1129 h 814294"/>
                <a:gd name="T76" fmla="*/ 3060865 w 5814698"/>
                <a:gd name="T77" fmla="*/ 814294 h 814294"/>
                <a:gd name="T78" fmla="*/ 3289839 w 5814698"/>
                <a:gd name="T79" fmla="*/ 814294 h 814294"/>
                <a:gd name="T80" fmla="*/ 3289839 w 5814698"/>
                <a:gd name="T81" fmla="*/ 1195 h 814294"/>
                <a:gd name="T82" fmla="*/ 3060822 w 5814698"/>
                <a:gd name="T83" fmla="*/ 1129 h 814294"/>
                <a:gd name="T84" fmla="*/ 3702639 w 5814698"/>
                <a:gd name="T85" fmla="*/ 1412 h 814294"/>
                <a:gd name="T86" fmla="*/ 3382954 w 5814698"/>
                <a:gd name="T87" fmla="*/ 814012 h 814294"/>
                <a:gd name="T88" fmla="*/ 3608702 w 5814698"/>
                <a:gd name="T89" fmla="*/ 814012 h 814294"/>
                <a:gd name="T90" fmla="*/ 3659287 w 5814698"/>
                <a:gd name="T91" fmla="*/ 670378 h 814294"/>
                <a:gd name="T92" fmla="*/ 4037591 w 5814698"/>
                <a:gd name="T93" fmla="*/ 670378 h 814294"/>
                <a:gd name="T94" fmla="*/ 4085447 w 5814698"/>
                <a:gd name="T95" fmla="*/ 814012 h 814294"/>
                <a:gd name="T96" fmla="*/ 4330577 w 5814698"/>
                <a:gd name="T97" fmla="*/ 814012 h 814294"/>
                <a:gd name="T98" fmla="*/ 4008444 w 5814698"/>
                <a:gd name="T99" fmla="*/ 1347 h 814294"/>
                <a:gd name="T100" fmla="*/ 3702639 w 5814698"/>
                <a:gd name="T101" fmla="*/ 1434 h 814294"/>
                <a:gd name="T102" fmla="*/ 3851254 w 5814698"/>
                <a:gd name="T103" fmla="*/ 149673 h 814294"/>
                <a:gd name="T104" fmla="*/ 3989929 w 5814698"/>
                <a:gd name="T105" fmla="*/ 530350 h 814294"/>
                <a:gd name="T106" fmla="*/ 3708205 w 5814698"/>
                <a:gd name="T107" fmla="*/ 530350 h 814294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5814698" h="814294">
                  <a:moveTo>
                    <a:pt x="2418108" y="1108"/>
                  </a:moveTo>
                  <a:lnTo>
                    <a:pt x="2418224" y="814294"/>
                  </a:lnTo>
                  <a:lnTo>
                    <a:pt x="2725554" y="814294"/>
                  </a:lnTo>
                  <a:lnTo>
                    <a:pt x="2725554" y="1129"/>
                  </a:lnTo>
                  <a:lnTo>
                    <a:pt x="2418108" y="1129"/>
                  </a:lnTo>
                  <a:lnTo>
                    <a:pt x="2418108" y="1108"/>
                  </a:lnTo>
                  <a:close/>
                  <a:moveTo>
                    <a:pt x="0" y="22"/>
                  </a:moveTo>
                  <a:lnTo>
                    <a:pt x="0" y="814294"/>
                  </a:lnTo>
                  <a:lnTo>
                    <a:pt x="310121" y="814294"/>
                  </a:lnTo>
                  <a:lnTo>
                    <a:pt x="310121" y="195987"/>
                  </a:lnTo>
                  <a:lnTo>
                    <a:pt x="550373" y="196052"/>
                  </a:lnTo>
                  <a:cubicBezTo>
                    <a:pt x="629954" y="196052"/>
                    <a:pt x="686622" y="210845"/>
                    <a:pt x="724973" y="241410"/>
                  </a:cubicBezTo>
                  <a:cubicBezTo>
                    <a:pt x="773616" y="280121"/>
                    <a:pt x="793446" y="342531"/>
                    <a:pt x="793446" y="456730"/>
                  </a:cubicBezTo>
                  <a:lnTo>
                    <a:pt x="793446" y="814294"/>
                  </a:lnTo>
                  <a:lnTo>
                    <a:pt x="1093914" y="814294"/>
                  </a:lnTo>
                  <a:lnTo>
                    <a:pt x="1093914" y="364407"/>
                  </a:lnTo>
                  <a:cubicBezTo>
                    <a:pt x="1093914" y="43316"/>
                    <a:pt x="819963" y="0"/>
                    <a:pt x="551944" y="0"/>
                  </a:cubicBezTo>
                  <a:lnTo>
                    <a:pt x="0" y="0"/>
                  </a:lnTo>
                  <a:lnTo>
                    <a:pt x="0" y="22"/>
                  </a:lnTo>
                  <a:close/>
                  <a:moveTo>
                    <a:pt x="2913034" y="1129"/>
                  </a:moveTo>
                  <a:lnTo>
                    <a:pt x="2913034" y="814294"/>
                  </a:lnTo>
                  <a:lnTo>
                    <a:pt x="3411623" y="814294"/>
                  </a:lnTo>
                  <a:cubicBezTo>
                    <a:pt x="3677259" y="814294"/>
                    <a:pt x="3763933" y="781275"/>
                    <a:pt x="3857702" y="707286"/>
                  </a:cubicBezTo>
                  <a:cubicBezTo>
                    <a:pt x="3923995" y="655324"/>
                    <a:pt x="3966823" y="541277"/>
                    <a:pt x="3966823" y="416651"/>
                  </a:cubicBezTo>
                  <a:cubicBezTo>
                    <a:pt x="3966823" y="302365"/>
                    <a:pt x="3930566" y="200375"/>
                    <a:pt x="3867326" y="136878"/>
                  </a:cubicBezTo>
                  <a:cubicBezTo>
                    <a:pt x="3753437" y="23331"/>
                    <a:pt x="3589363" y="1129"/>
                    <a:pt x="3344459" y="1129"/>
                  </a:cubicBezTo>
                  <a:lnTo>
                    <a:pt x="2913034" y="1129"/>
                  </a:lnTo>
                  <a:close/>
                  <a:moveTo>
                    <a:pt x="3217950" y="178174"/>
                  </a:moveTo>
                  <a:lnTo>
                    <a:pt x="3350128" y="178174"/>
                  </a:lnTo>
                  <a:cubicBezTo>
                    <a:pt x="3541853" y="178174"/>
                    <a:pt x="3665890" y="242518"/>
                    <a:pt x="3665890" y="409439"/>
                  </a:cubicBezTo>
                  <a:cubicBezTo>
                    <a:pt x="3665890" y="576404"/>
                    <a:pt x="3541853" y="640726"/>
                    <a:pt x="3350128" y="640726"/>
                  </a:cubicBezTo>
                  <a:lnTo>
                    <a:pt x="3217950" y="640726"/>
                  </a:lnTo>
                  <a:lnTo>
                    <a:pt x="3217950" y="178195"/>
                  </a:lnTo>
                  <a:lnTo>
                    <a:pt x="3217950" y="178174"/>
                  </a:lnTo>
                  <a:close/>
                  <a:moveTo>
                    <a:pt x="1974907" y="1129"/>
                  </a:moveTo>
                  <a:lnTo>
                    <a:pt x="1718372" y="645613"/>
                  </a:lnTo>
                  <a:lnTo>
                    <a:pt x="1472538" y="1173"/>
                  </a:lnTo>
                  <a:lnTo>
                    <a:pt x="1140726" y="1129"/>
                  </a:lnTo>
                  <a:lnTo>
                    <a:pt x="1491786" y="814294"/>
                  </a:lnTo>
                  <a:lnTo>
                    <a:pt x="1934841" y="814294"/>
                  </a:lnTo>
                  <a:lnTo>
                    <a:pt x="2288663" y="1129"/>
                  </a:lnTo>
                  <a:lnTo>
                    <a:pt x="1974936" y="1129"/>
                  </a:lnTo>
                  <a:lnTo>
                    <a:pt x="1974907" y="1129"/>
                  </a:lnTo>
                  <a:close/>
                  <a:moveTo>
                    <a:pt x="4109847" y="814294"/>
                  </a:moveTo>
                  <a:lnTo>
                    <a:pt x="4417293" y="814294"/>
                  </a:lnTo>
                  <a:lnTo>
                    <a:pt x="4417293" y="1195"/>
                  </a:lnTo>
                  <a:lnTo>
                    <a:pt x="4109789" y="1129"/>
                  </a:lnTo>
                  <a:lnTo>
                    <a:pt x="4109847" y="814294"/>
                  </a:lnTo>
                  <a:close/>
                  <a:moveTo>
                    <a:pt x="4971562" y="1412"/>
                  </a:moveTo>
                  <a:lnTo>
                    <a:pt x="4542318" y="814012"/>
                  </a:lnTo>
                  <a:lnTo>
                    <a:pt x="4845432" y="814012"/>
                  </a:lnTo>
                  <a:lnTo>
                    <a:pt x="4913353" y="670378"/>
                  </a:lnTo>
                  <a:lnTo>
                    <a:pt x="5421305" y="670378"/>
                  </a:lnTo>
                  <a:lnTo>
                    <a:pt x="5485562" y="814012"/>
                  </a:lnTo>
                  <a:lnTo>
                    <a:pt x="5814699" y="814012"/>
                  </a:lnTo>
                  <a:lnTo>
                    <a:pt x="5382169" y="1347"/>
                  </a:lnTo>
                  <a:lnTo>
                    <a:pt x="4971562" y="1434"/>
                  </a:lnTo>
                  <a:lnTo>
                    <a:pt x="4971562" y="1412"/>
                  </a:lnTo>
                  <a:close/>
                  <a:moveTo>
                    <a:pt x="5171109" y="149673"/>
                  </a:moveTo>
                  <a:lnTo>
                    <a:pt x="5357309" y="530350"/>
                  </a:lnTo>
                  <a:lnTo>
                    <a:pt x="4979035" y="530350"/>
                  </a:lnTo>
                  <a:lnTo>
                    <a:pt x="5171109" y="149673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9051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80" name="グラフィックス 13">
              <a:extLst>
                <a:ext uri="{FF2B5EF4-FFF2-40B4-BE49-F238E27FC236}">
                  <a16:creationId xmlns:a16="http://schemas.microsoft.com/office/drawing/2014/main" id="{9B783827-5EFE-B0E0-760F-D5C1D064630E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6" y="1985"/>
              <a:ext cx="5131" cy="3406"/>
            </a:xfrm>
            <a:custGeom>
              <a:avLst/>
              <a:gdLst>
                <a:gd name="T0" fmla="*/ 1215598 w 4374493"/>
                <a:gd name="T1" fmla="*/ 645353 h 2162761"/>
                <a:gd name="T2" fmla="*/ 1215598 w 4374493"/>
                <a:gd name="T3" fmla="*/ 449996 h 2162761"/>
                <a:gd name="T4" fmla="*/ 1273047 w 4374493"/>
                <a:gd name="T5" fmla="*/ 447042 h 2162761"/>
                <a:gd name="T6" fmla="*/ 2155100 w 4374493"/>
                <a:gd name="T7" fmla="*/ 906140 h 2162761"/>
                <a:gd name="T8" fmla="*/ 1373047 w 4374493"/>
                <a:gd name="T9" fmla="*/ 1431972 h 2162761"/>
                <a:gd name="T10" fmla="*/ 1215598 w 4374493"/>
                <a:gd name="T11" fmla="*/ 1406730 h 2162761"/>
                <a:gd name="T12" fmla="*/ 1215598 w 4374493"/>
                <a:gd name="T13" fmla="*/ 814338 h 2162761"/>
                <a:gd name="T14" fmla="*/ 1589311 w 4374493"/>
                <a:gd name="T15" fmla="*/ 1139795 h 2162761"/>
                <a:gd name="T16" fmla="*/ 1866554 w 4374493"/>
                <a:gd name="T17" fmla="*/ 905293 h 2162761"/>
                <a:gd name="T18" fmla="*/ 1323025 w 4374493"/>
                <a:gd name="T19" fmla="*/ 639010 h 2162761"/>
                <a:gd name="T20" fmla="*/ 1215598 w 4374493"/>
                <a:gd name="T21" fmla="*/ 645353 h 2162761"/>
                <a:gd name="T22" fmla="*/ 1215598 w 4374493"/>
                <a:gd name="T23" fmla="*/ 22 h 2162761"/>
                <a:gd name="T24" fmla="*/ 1215598 w 4374493"/>
                <a:gd name="T25" fmla="*/ 291830 h 2162761"/>
                <a:gd name="T26" fmla="*/ 1273047 w 4374493"/>
                <a:gd name="T27" fmla="*/ 288397 h 2162761"/>
                <a:gd name="T28" fmla="*/ 2496288 w 4374493"/>
                <a:gd name="T29" fmla="*/ 897777 h 2162761"/>
                <a:gd name="T30" fmla="*/ 1364581 w 4374493"/>
                <a:gd name="T31" fmla="*/ 1573890 h 2162761"/>
                <a:gd name="T32" fmla="*/ 1215598 w 4374493"/>
                <a:gd name="T33" fmla="*/ 1560725 h 2162761"/>
                <a:gd name="T34" fmla="*/ 1215598 w 4374493"/>
                <a:gd name="T35" fmla="*/ 1741093 h 2162761"/>
                <a:gd name="T36" fmla="*/ 1339678 w 4374493"/>
                <a:gd name="T37" fmla="*/ 1749174 h 2162761"/>
                <a:gd name="T38" fmla="*/ 2641937 w 4374493"/>
                <a:gd name="T39" fmla="*/ 1148071 h 2162761"/>
                <a:gd name="T40" fmla="*/ 3012228 w 4374493"/>
                <a:gd name="T41" fmla="*/ 1373515 h 2162761"/>
                <a:gd name="T42" fmla="*/ 1347929 w 4374493"/>
                <a:gd name="T43" fmla="*/ 1916160 h 2162761"/>
                <a:gd name="T44" fmla="*/ 1215598 w 4374493"/>
                <a:gd name="T45" fmla="*/ 1909252 h 2162761"/>
                <a:gd name="T46" fmla="*/ 1215598 w 4374493"/>
                <a:gd name="T47" fmla="*/ 2162762 h 2162761"/>
                <a:gd name="T48" fmla="*/ 3257965 w 4374493"/>
                <a:gd name="T49" fmla="*/ 2162762 h 2162761"/>
                <a:gd name="T50" fmla="*/ 3257965 w 4374493"/>
                <a:gd name="T51" fmla="*/ 0 h 2162761"/>
                <a:gd name="T52" fmla="*/ 1215619 w 4374493"/>
                <a:gd name="T53" fmla="*/ 0 h 2162761"/>
                <a:gd name="T54" fmla="*/ 1215598 w 4374493"/>
                <a:gd name="T55" fmla="*/ 1406730 h 2162761"/>
                <a:gd name="T56" fmla="*/ 1215598 w 4374493"/>
                <a:gd name="T57" fmla="*/ 1560747 h 2162761"/>
                <a:gd name="T58" fmla="*/ 580644 w 4374493"/>
                <a:gd name="T59" fmla="*/ 953583 h 2162761"/>
                <a:gd name="T60" fmla="*/ 1215598 w 4374493"/>
                <a:gd name="T61" fmla="*/ 645353 h 2162761"/>
                <a:gd name="T62" fmla="*/ 1215598 w 4374493"/>
                <a:gd name="T63" fmla="*/ 814338 h 2162761"/>
                <a:gd name="T64" fmla="*/ 1214818 w 4374493"/>
                <a:gd name="T65" fmla="*/ 814251 h 2162761"/>
                <a:gd name="T66" fmla="*/ 844353 w 4374493"/>
                <a:gd name="T67" fmla="*/ 984126 h 2162761"/>
                <a:gd name="T68" fmla="*/ 1215598 w 4374493"/>
                <a:gd name="T69" fmla="*/ 1406730 h 2162761"/>
                <a:gd name="T70" fmla="*/ 332873 w 4374493"/>
                <a:gd name="T71" fmla="*/ 931100 h 2162761"/>
                <a:gd name="T72" fmla="*/ 1215598 w 4374493"/>
                <a:gd name="T73" fmla="*/ 449974 h 2162761"/>
                <a:gd name="T74" fmla="*/ 1215598 w 4374493"/>
                <a:gd name="T75" fmla="*/ 291830 h 2162761"/>
                <a:gd name="T76" fmla="*/ 0 w 4374493"/>
                <a:gd name="T77" fmla="*/ 897755 h 2162761"/>
                <a:gd name="T78" fmla="*/ 1215619 w 4374493"/>
                <a:gd name="T79" fmla="*/ 1909252 h 2162761"/>
                <a:gd name="T80" fmla="*/ 1215619 w 4374493"/>
                <a:gd name="T81" fmla="*/ 1741115 h 2162761"/>
                <a:gd name="T82" fmla="*/ 332873 w 4374493"/>
                <a:gd name="T83" fmla="*/ 931100 h 216276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4374493" h="2162761">
                  <a:moveTo>
                    <a:pt x="1632192" y="645353"/>
                  </a:moveTo>
                  <a:lnTo>
                    <a:pt x="1632192" y="449996"/>
                  </a:lnTo>
                  <a:cubicBezTo>
                    <a:pt x="1657876" y="448635"/>
                    <a:pt x="1683594" y="447650"/>
                    <a:pt x="1709330" y="447042"/>
                  </a:cubicBezTo>
                  <a:cubicBezTo>
                    <a:pt x="2424475" y="430250"/>
                    <a:pt x="2893669" y="906140"/>
                    <a:pt x="2893669" y="906140"/>
                  </a:cubicBezTo>
                  <a:cubicBezTo>
                    <a:pt x="2893669" y="906140"/>
                    <a:pt x="2386939" y="1431972"/>
                    <a:pt x="1843601" y="1431972"/>
                  </a:cubicBezTo>
                  <a:cubicBezTo>
                    <a:pt x="1765329" y="1431972"/>
                    <a:pt x="1695315" y="1422566"/>
                    <a:pt x="1632192" y="1406730"/>
                  </a:cubicBezTo>
                  <a:lnTo>
                    <a:pt x="1632192" y="814338"/>
                  </a:lnTo>
                  <a:cubicBezTo>
                    <a:pt x="1910592" y="839450"/>
                    <a:pt x="1966562" y="931339"/>
                    <a:pt x="2133980" y="1139795"/>
                  </a:cubicBezTo>
                  <a:lnTo>
                    <a:pt x="2506236" y="905293"/>
                  </a:lnTo>
                  <a:cubicBezTo>
                    <a:pt x="2506236" y="905293"/>
                    <a:pt x="2234524" y="639010"/>
                    <a:pt x="1776436" y="639010"/>
                  </a:cubicBezTo>
                  <a:cubicBezTo>
                    <a:pt x="1726572" y="639010"/>
                    <a:pt x="1678946" y="641617"/>
                    <a:pt x="1632192" y="645353"/>
                  </a:cubicBezTo>
                  <a:close/>
                  <a:moveTo>
                    <a:pt x="1632192" y="22"/>
                  </a:moveTo>
                  <a:lnTo>
                    <a:pt x="1632192" y="291830"/>
                  </a:lnTo>
                  <a:cubicBezTo>
                    <a:pt x="1657837" y="290309"/>
                    <a:pt x="1683540" y="289092"/>
                    <a:pt x="1709330" y="288397"/>
                  </a:cubicBezTo>
                  <a:cubicBezTo>
                    <a:pt x="2703863" y="263372"/>
                    <a:pt x="3351785" y="897777"/>
                    <a:pt x="3351785" y="897777"/>
                  </a:cubicBezTo>
                  <a:cubicBezTo>
                    <a:pt x="3351785" y="897777"/>
                    <a:pt x="2607536" y="1573890"/>
                    <a:pt x="1832233" y="1573890"/>
                  </a:cubicBezTo>
                  <a:cubicBezTo>
                    <a:pt x="1761201" y="1573890"/>
                    <a:pt x="1694705" y="1569002"/>
                    <a:pt x="1632192" y="1560725"/>
                  </a:cubicBezTo>
                  <a:lnTo>
                    <a:pt x="1632192" y="1741093"/>
                  </a:lnTo>
                  <a:cubicBezTo>
                    <a:pt x="1685633" y="1746176"/>
                    <a:pt x="1740993" y="1749174"/>
                    <a:pt x="1798796" y="1749174"/>
                  </a:cubicBezTo>
                  <a:cubicBezTo>
                    <a:pt x="2520309" y="1749174"/>
                    <a:pt x="3042072" y="1473898"/>
                    <a:pt x="3547349" y="1148071"/>
                  </a:cubicBezTo>
                  <a:cubicBezTo>
                    <a:pt x="3631058" y="1198187"/>
                    <a:pt x="3974034" y="1320097"/>
                    <a:pt x="4044542" y="1373515"/>
                  </a:cubicBezTo>
                  <a:cubicBezTo>
                    <a:pt x="3564125" y="1673990"/>
                    <a:pt x="2444566" y="1916160"/>
                    <a:pt x="1809874" y="1916160"/>
                  </a:cubicBezTo>
                  <a:cubicBezTo>
                    <a:pt x="1750532" y="1915995"/>
                    <a:pt x="1691236" y="1913689"/>
                    <a:pt x="1632192" y="1909252"/>
                  </a:cubicBezTo>
                  <a:lnTo>
                    <a:pt x="1632192" y="2162762"/>
                  </a:lnTo>
                  <a:lnTo>
                    <a:pt x="4374494" y="2162762"/>
                  </a:lnTo>
                  <a:lnTo>
                    <a:pt x="4374494" y="0"/>
                  </a:lnTo>
                  <a:lnTo>
                    <a:pt x="1632221" y="0"/>
                  </a:lnTo>
                  <a:lnTo>
                    <a:pt x="1632192" y="22"/>
                  </a:lnTo>
                  <a:close/>
                  <a:moveTo>
                    <a:pt x="1632192" y="1406730"/>
                  </a:moveTo>
                  <a:lnTo>
                    <a:pt x="1632192" y="1560747"/>
                  </a:lnTo>
                  <a:cubicBezTo>
                    <a:pt x="964847" y="1471834"/>
                    <a:pt x="779635" y="953583"/>
                    <a:pt x="779635" y="953583"/>
                  </a:cubicBezTo>
                  <a:cubicBezTo>
                    <a:pt x="779635" y="953583"/>
                    <a:pt x="1100049" y="688343"/>
                    <a:pt x="1632192" y="645353"/>
                  </a:cubicBezTo>
                  <a:lnTo>
                    <a:pt x="1632192" y="814338"/>
                  </a:lnTo>
                  <a:cubicBezTo>
                    <a:pt x="1631785" y="814338"/>
                    <a:pt x="1631494" y="814251"/>
                    <a:pt x="1631145" y="814251"/>
                  </a:cubicBezTo>
                  <a:cubicBezTo>
                    <a:pt x="1351903" y="789182"/>
                    <a:pt x="1133719" y="984126"/>
                    <a:pt x="1133719" y="984126"/>
                  </a:cubicBezTo>
                  <a:cubicBezTo>
                    <a:pt x="1133719" y="984126"/>
                    <a:pt x="1255953" y="1312277"/>
                    <a:pt x="1632192" y="1406730"/>
                  </a:cubicBezTo>
                  <a:close/>
                  <a:moveTo>
                    <a:pt x="446951" y="931100"/>
                  </a:moveTo>
                  <a:cubicBezTo>
                    <a:pt x="446951" y="931100"/>
                    <a:pt x="842439" y="495050"/>
                    <a:pt x="1632192" y="449974"/>
                  </a:cubicBezTo>
                  <a:lnTo>
                    <a:pt x="1632192" y="291830"/>
                  </a:lnTo>
                  <a:cubicBezTo>
                    <a:pt x="757479" y="344269"/>
                    <a:pt x="0" y="897755"/>
                    <a:pt x="0" y="897755"/>
                  </a:cubicBezTo>
                  <a:cubicBezTo>
                    <a:pt x="0" y="897755"/>
                    <a:pt x="428982" y="1824423"/>
                    <a:pt x="1632221" y="1909252"/>
                  </a:cubicBezTo>
                  <a:lnTo>
                    <a:pt x="1632221" y="1741115"/>
                  </a:lnTo>
                  <a:cubicBezTo>
                    <a:pt x="749251" y="1658089"/>
                    <a:pt x="446951" y="931100"/>
                    <a:pt x="446951" y="931100"/>
                  </a:cubicBezTo>
                  <a:close/>
                </a:path>
              </a:pathLst>
            </a:custGeom>
            <a:solidFill>
              <a:srgbClr val="76B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9051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</p:grpSp>
      <p:pic>
        <p:nvPicPr>
          <p:cNvPr id="59" name="図 58">
            <a:extLst>
              <a:ext uri="{FF2B5EF4-FFF2-40B4-BE49-F238E27FC236}">
                <a16:creationId xmlns:a16="http://schemas.microsoft.com/office/drawing/2014/main" id="{52B2D0CC-2D77-D18E-F076-72DA2D1ED25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81863" y="4106897"/>
            <a:ext cx="548200" cy="563391"/>
          </a:xfrm>
          <a:prstGeom prst="rect">
            <a:avLst/>
          </a:prstGeom>
        </p:spPr>
      </p:pic>
      <p:grpSp>
        <p:nvGrpSpPr>
          <p:cNvPr id="82" name="Group 30">
            <a:extLst>
              <a:ext uri="{FF2B5EF4-FFF2-40B4-BE49-F238E27FC236}">
                <a16:creationId xmlns:a16="http://schemas.microsoft.com/office/drawing/2014/main" id="{0C77C7BA-F19C-CF48-0733-4177673F1D82}"/>
              </a:ext>
            </a:extLst>
          </p:cNvPr>
          <p:cNvGrpSpPr>
            <a:grpSpLocks/>
          </p:cNvGrpSpPr>
          <p:nvPr/>
        </p:nvGrpSpPr>
        <p:grpSpPr bwMode="auto">
          <a:xfrm>
            <a:off x="5226153" y="7297638"/>
            <a:ext cx="615530" cy="461540"/>
            <a:chOff x="1701" y="1985"/>
            <a:chExt cx="6820" cy="5296"/>
          </a:xfrm>
        </p:grpSpPr>
        <p:sp>
          <p:nvSpPr>
            <p:cNvPr id="98" name="グラフィックス 13">
              <a:extLst>
                <a:ext uri="{FF2B5EF4-FFF2-40B4-BE49-F238E27FC236}">
                  <a16:creationId xmlns:a16="http://schemas.microsoft.com/office/drawing/2014/main" id="{3D3ADB8F-CC22-F907-38A5-4F5A78A093CD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1" y="5999"/>
              <a:ext cx="6820" cy="1282"/>
            </a:xfrm>
            <a:custGeom>
              <a:avLst/>
              <a:gdLst>
                <a:gd name="T0" fmla="*/ 1800919 w 5814698"/>
                <a:gd name="T1" fmla="*/ 1108 h 814294"/>
                <a:gd name="T2" fmla="*/ 1801005 w 5814698"/>
                <a:gd name="T3" fmla="*/ 814294 h 814294"/>
                <a:gd name="T4" fmla="*/ 2029894 w 5814698"/>
                <a:gd name="T5" fmla="*/ 814294 h 814294"/>
                <a:gd name="T6" fmla="*/ 2029894 w 5814698"/>
                <a:gd name="T7" fmla="*/ 1129 h 814294"/>
                <a:gd name="T8" fmla="*/ 1800919 w 5814698"/>
                <a:gd name="T9" fmla="*/ 1129 h 814294"/>
                <a:gd name="T10" fmla="*/ 0 w 5814698"/>
                <a:gd name="T11" fmla="*/ 22 h 814294"/>
                <a:gd name="T12" fmla="*/ 0 w 5814698"/>
                <a:gd name="T13" fmla="*/ 814294 h 814294"/>
                <a:gd name="T14" fmla="*/ 230967 w 5814698"/>
                <a:gd name="T15" fmla="*/ 814294 h 814294"/>
                <a:gd name="T16" fmla="*/ 230967 w 5814698"/>
                <a:gd name="T17" fmla="*/ 195987 h 814294"/>
                <a:gd name="T18" fmla="*/ 409898 w 5814698"/>
                <a:gd name="T19" fmla="*/ 196052 h 814294"/>
                <a:gd name="T20" fmla="*/ 539934 w 5814698"/>
                <a:gd name="T21" fmla="*/ 241410 h 814294"/>
                <a:gd name="T22" fmla="*/ 590930 w 5814698"/>
                <a:gd name="T23" fmla="*/ 456730 h 814294"/>
                <a:gd name="T24" fmla="*/ 590930 w 5814698"/>
                <a:gd name="T25" fmla="*/ 814294 h 814294"/>
                <a:gd name="T26" fmla="*/ 814707 w 5814698"/>
                <a:gd name="T27" fmla="*/ 814294 h 814294"/>
                <a:gd name="T28" fmla="*/ 814707 w 5814698"/>
                <a:gd name="T29" fmla="*/ 364407 h 814294"/>
                <a:gd name="T30" fmla="*/ 411068 w 5814698"/>
                <a:gd name="T31" fmla="*/ 0 h 814294"/>
                <a:gd name="T32" fmla="*/ 0 w 5814698"/>
                <a:gd name="T33" fmla="*/ 0 h 814294"/>
                <a:gd name="T34" fmla="*/ 2169522 w 5814698"/>
                <a:gd name="T35" fmla="*/ 1129 h 814294"/>
                <a:gd name="T36" fmla="*/ 2169522 w 5814698"/>
                <a:gd name="T37" fmla="*/ 814294 h 814294"/>
                <a:gd name="T38" fmla="*/ 2540853 w 5814698"/>
                <a:gd name="T39" fmla="*/ 814294 h 814294"/>
                <a:gd name="T40" fmla="*/ 2873076 w 5814698"/>
                <a:gd name="T41" fmla="*/ 707286 h 814294"/>
                <a:gd name="T42" fmla="*/ 2954346 w 5814698"/>
                <a:gd name="T43" fmla="*/ 416651 h 814294"/>
                <a:gd name="T44" fmla="*/ 2880244 w 5814698"/>
                <a:gd name="T45" fmla="*/ 136878 h 814294"/>
                <a:gd name="T46" fmla="*/ 2490832 w 5814698"/>
                <a:gd name="T47" fmla="*/ 1129 h 814294"/>
                <a:gd name="T48" fmla="*/ 2396612 w 5814698"/>
                <a:gd name="T49" fmla="*/ 178174 h 814294"/>
                <a:gd name="T50" fmla="*/ 2495054 w 5814698"/>
                <a:gd name="T51" fmla="*/ 178174 h 814294"/>
                <a:gd name="T52" fmla="*/ 2730222 w 5814698"/>
                <a:gd name="T53" fmla="*/ 409439 h 814294"/>
                <a:gd name="T54" fmla="*/ 2495054 w 5814698"/>
                <a:gd name="T55" fmla="*/ 640726 h 814294"/>
                <a:gd name="T56" fmla="*/ 2396612 w 5814698"/>
                <a:gd name="T57" fmla="*/ 640726 h 814294"/>
                <a:gd name="T58" fmla="*/ 2396612 w 5814698"/>
                <a:gd name="T59" fmla="*/ 178195 h 814294"/>
                <a:gd name="T60" fmla="*/ 1470839 w 5814698"/>
                <a:gd name="T61" fmla="*/ 1129 h 814294"/>
                <a:gd name="T62" fmla="*/ 1279781 w 5814698"/>
                <a:gd name="T63" fmla="*/ 645613 h 814294"/>
                <a:gd name="T64" fmla="*/ 1096693 w 5814698"/>
                <a:gd name="T65" fmla="*/ 1173 h 814294"/>
                <a:gd name="T66" fmla="*/ 849571 w 5814698"/>
                <a:gd name="T67" fmla="*/ 1129 h 814294"/>
                <a:gd name="T68" fmla="*/ 1111028 w 5814698"/>
                <a:gd name="T69" fmla="*/ 814294 h 814294"/>
                <a:gd name="T70" fmla="*/ 1440999 w 5814698"/>
                <a:gd name="T71" fmla="*/ 814294 h 814294"/>
                <a:gd name="T72" fmla="*/ 1704513 w 5814698"/>
                <a:gd name="T73" fmla="*/ 1129 h 814294"/>
                <a:gd name="T74" fmla="*/ 1470861 w 5814698"/>
                <a:gd name="T75" fmla="*/ 1129 h 814294"/>
                <a:gd name="T76" fmla="*/ 3060865 w 5814698"/>
                <a:gd name="T77" fmla="*/ 814294 h 814294"/>
                <a:gd name="T78" fmla="*/ 3289839 w 5814698"/>
                <a:gd name="T79" fmla="*/ 814294 h 814294"/>
                <a:gd name="T80" fmla="*/ 3289839 w 5814698"/>
                <a:gd name="T81" fmla="*/ 1195 h 814294"/>
                <a:gd name="T82" fmla="*/ 3060822 w 5814698"/>
                <a:gd name="T83" fmla="*/ 1129 h 814294"/>
                <a:gd name="T84" fmla="*/ 3702639 w 5814698"/>
                <a:gd name="T85" fmla="*/ 1412 h 814294"/>
                <a:gd name="T86" fmla="*/ 3382954 w 5814698"/>
                <a:gd name="T87" fmla="*/ 814012 h 814294"/>
                <a:gd name="T88" fmla="*/ 3608702 w 5814698"/>
                <a:gd name="T89" fmla="*/ 814012 h 814294"/>
                <a:gd name="T90" fmla="*/ 3659287 w 5814698"/>
                <a:gd name="T91" fmla="*/ 670378 h 814294"/>
                <a:gd name="T92" fmla="*/ 4037591 w 5814698"/>
                <a:gd name="T93" fmla="*/ 670378 h 814294"/>
                <a:gd name="T94" fmla="*/ 4085447 w 5814698"/>
                <a:gd name="T95" fmla="*/ 814012 h 814294"/>
                <a:gd name="T96" fmla="*/ 4330577 w 5814698"/>
                <a:gd name="T97" fmla="*/ 814012 h 814294"/>
                <a:gd name="T98" fmla="*/ 4008444 w 5814698"/>
                <a:gd name="T99" fmla="*/ 1347 h 814294"/>
                <a:gd name="T100" fmla="*/ 3702639 w 5814698"/>
                <a:gd name="T101" fmla="*/ 1434 h 814294"/>
                <a:gd name="T102" fmla="*/ 3851254 w 5814698"/>
                <a:gd name="T103" fmla="*/ 149673 h 814294"/>
                <a:gd name="T104" fmla="*/ 3989929 w 5814698"/>
                <a:gd name="T105" fmla="*/ 530350 h 814294"/>
                <a:gd name="T106" fmla="*/ 3708205 w 5814698"/>
                <a:gd name="T107" fmla="*/ 530350 h 814294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5814698" h="814294">
                  <a:moveTo>
                    <a:pt x="2418108" y="1108"/>
                  </a:moveTo>
                  <a:lnTo>
                    <a:pt x="2418224" y="814294"/>
                  </a:lnTo>
                  <a:lnTo>
                    <a:pt x="2725554" y="814294"/>
                  </a:lnTo>
                  <a:lnTo>
                    <a:pt x="2725554" y="1129"/>
                  </a:lnTo>
                  <a:lnTo>
                    <a:pt x="2418108" y="1129"/>
                  </a:lnTo>
                  <a:lnTo>
                    <a:pt x="2418108" y="1108"/>
                  </a:lnTo>
                  <a:close/>
                  <a:moveTo>
                    <a:pt x="0" y="22"/>
                  </a:moveTo>
                  <a:lnTo>
                    <a:pt x="0" y="814294"/>
                  </a:lnTo>
                  <a:lnTo>
                    <a:pt x="310121" y="814294"/>
                  </a:lnTo>
                  <a:lnTo>
                    <a:pt x="310121" y="195987"/>
                  </a:lnTo>
                  <a:lnTo>
                    <a:pt x="550373" y="196052"/>
                  </a:lnTo>
                  <a:cubicBezTo>
                    <a:pt x="629954" y="196052"/>
                    <a:pt x="686622" y="210845"/>
                    <a:pt x="724973" y="241410"/>
                  </a:cubicBezTo>
                  <a:cubicBezTo>
                    <a:pt x="773616" y="280121"/>
                    <a:pt x="793446" y="342531"/>
                    <a:pt x="793446" y="456730"/>
                  </a:cubicBezTo>
                  <a:lnTo>
                    <a:pt x="793446" y="814294"/>
                  </a:lnTo>
                  <a:lnTo>
                    <a:pt x="1093914" y="814294"/>
                  </a:lnTo>
                  <a:lnTo>
                    <a:pt x="1093914" y="364407"/>
                  </a:lnTo>
                  <a:cubicBezTo>
                    <a:pt x="1093914" y="43316"/>
                    <a:pt x="819963" y="0"/>
                    <a:pt x="551944" y="0"/>
                  </a:cubicBezTo>
                  <a:lnTo>
                    <a:pt x="0" y="0"/>
                  </a:lnTo>
                  <a:lnTo>
                    <a:pt x="0" y="22"/>
                  </a:lnTo>
                  <a:close/>
                  <a:moveTo>
                    <a:pt x="2913034" y="1129"/>
                  </a:moveTo>
                  <a:lnTo>
                    <a:pt x="2913034" y="814294"/>
                  </a:lnTo>
                  <a:lnTo>
                    <a:pt x="3411623" y="814294"/>
                  </a:lnTo>
                  <a:cubicBezTo>
                    <a:pt x="3677259" y="814294"/>
                    <a:pt x="3763933" y="781275"/>
                    <a:pt x="3857702" y="707286"/>
                  </a:cubicBezTo>
                  <a:cubicBezTo>
                    <a:pt x="3923995" y="655324"/>
                    <a:pt x="3966823" y="541277"/>
                    <a:pt x="3966823" y="416651"/>
                  </a:cubicBezTo>
                  <a:cubicBezTo>
                    <a:pt x="3966823" y="302365"/>
                    <a:pt x="3930566" y="200375"/>
                    <a:pt x="3867326" y="136878"/>
                  </a:cubicBezTo>
                  <a:cubicBezTo>
                    <a:pt x="3753437" y="23331"/>
                    <a:pt x="3589363" y="1129"/>
                    <a:pt x="3344459" y="1129"/>
                  </a:cubicBezTo>
                  <a:lnTo>
                    <a:pt x="2913034" y="1129"/>
                  </a:lnTo>
                  <a:close/>
                  <a:moveTo>
                    <a:pt x="3217950" y="178174"/>
                  </a:moveTo>
                  <a:lnTo>
                    <a:pt x="3350128" y="178174"/>
                  </a:lnTo>
                  <a:cubicBezTo>
                    <a:pt x="3541853" y="178174"/>
                    <a:pt x="3665890" y="242518"/>
                    <a:pt x="3665890" y="409439"/>
                  </a:cubicBezTo>
                  <a:cubicBezTo>
                    <a:pt x="3665890" y="576404"/>
                    <a:pt x="3541853" y="640726"/>
                    <a:pt x="3350128" y="640726"/>
                  </a:cubicBezTo>
                  <a:lnTo>
                    <a:pt x="3217950" y="640726"/>
                  </a:lnTo>
                  <a:lnTo>
                    <a:pt x="3217950" y="178195"/>
                  </a:lnTo>
                  <a:lnTo>
                    <a:pt x="3217950" y="178174"/>
                  </a:lnTo>
                  <a:close/>
                  <a:moveTo>
                    <a:pt x="1974907" y="1129"/>
                  </a:moveTo>
                  <a:lnTo>
                    <a:pt x="1718372" y="645613"/>
                  </a:lnTo>
                  <a:lnTo>
                    <a:pt x="1472538" y="1173"/>
                  </a:lnTo>
                  <a:lnTo>
                    <a:pt x="1140726" y="1129"/>
                  </a:lnTo>
                  <a:lnTo>
                    <a:pt x="1491786" y="814294"/>
                  </a:lnTo>
                  <a:lnTo>
                    <a:pt x="1934841" y="814294"/>
                  </a:lnTo>
                  <a:lnTo>
                    <a:pt x="2288663" y="1129"/>
                  </a:lnTo>
                  <a:lnTo>
                    <a:pt x="1974936" y="1129"/>
                  </a:lnTo>
                  <a:lnTo>
                    <a:pt x="1974907" y="1129"/>
                  </a:lnTo>
                  <a:close/>
                  <a:moveTo>
                    <a:pt x="4109847" y="814294"/>
                  </a:moveTo>
                  <a:lnTo>
                    <a:pt x="4417293" y="814294"/>
                  </a:lnTo>
                  <a:lnTo>
                    <a:pt x="4417293" y="1195"/>
                  </a:lnTo>
                  <a:lnTo>
                    <a:pt x="4109789" y="1129"/>
                  </a:lnTo>
                  <a:lnTo>
                    <a:pt x="4109847" y="814294"/>
                  </a:lnTo>
                  <a:close/>
                  <a:moveTo>
                    <a:pt x="4971562" y="1412"/>
                  </a:moveTo>
                  <a:lnTo>
                    <a:pt x="4542318" y="814012"/>
                  </a:lnTo>
                  <a:lnTo>
                    <a:pt x="4845432" y="814012"/>
                  </a:lnTo>
                  <a:lnTo>
                    <a:pt x="4913353" y="670378"/>
                  </a:lnTo>
                  <a:lnTo>
                    <a:pt x="5421305" y="670378"/>
                  </a:lnTo>
                  <a:lnTo>
                    <a:pt x="5485562" y="814012"/>
                  </a:lnTo>
                  <a:lnTo>
                    <a:pt x="5814699" y="814012"/>
                  </a:lnTo>
                  <a:lnTo>
                    <a:pt x="5382169" y="1347"/>
                  </a:lnTo>
                  <a:lnTo>
                    <a:pt x="4971562" y="1434"/>
                  </a:lnTo>
                  <a:lnTo>
                    <a:pt x="4971562" y="1412"/>
                  </a:lnTo>
                  <a:close/>
                  <a:moveTo>
                    <a:pt x="5171109" y="149673"/>
                  </a:moveTo>
                  <a:lnTo>
                    <a:pt x="5357309" y="530350"/>
                  </a:lnTo>
                  <a:lnTo>
                    <a:pt x="4979035" y="530350"/>
                  </a:lnTo>
                  <a:lnTo>
                    <a:pt x="5171109" y="149673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9051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03" name="グラフィックス 13">
              <a:extLst>
                <a:ext uri="{FF2B5EF4-FFF2-40B4-BE49-F238E27FC236}">
                  <a16:creationId xmlns:a16="http://schemas.microsoft.com/office/drawing/2014/main" id="{E0A9475A-427A-2309-0315-912E79FE3EC6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6" y="1985"/>
              <a:ext cx="5131" cy="3406"/>
            </a:xfrm>
            <a:custGeom>
              <a:avLst/>
              <a:gdLst>
                <a:gd name="T0" fmla="*/ 1215598 w 4374493"/>
                <a:gd name="T1" fmla="*/ 645353 h 2162761"/>
                <a:gd name="T2" fmla="*/ 1215598 w 4374493"/>
                <a:gd name="T3" fmla="*/ 449996 h 2162761"/>
                <a:gd name="T4" fmla="*/ 1273047 w 4374493"/>
                <a:gd name="T5" fmla="*/ 447042 h 2162761"/>
                <a:gd name="T6" fmla="*/ 2155100 w 4374493"/>
                <a:gd name="T7" fmla="*/ 906140 h 2162761"/>
                <a:gd name="T8" fmla="*/ 1373047 w 4374493"/>
                <a:gd name="T9" fmla="*/ 1431972 h 2162761"/>
                <a:gd name="T10" fmla="*/ 1215598 w 4374493"/>
                <a:gd name="T11" fmla="*/ 1406730 h 2162761"/>
                <a:gd name="T12" fmla="*/ 1215598 w 4374493"/>
                <a:gd name="T13" fmla="*/ 814338 h 2162761"/>
                <a:gd name="T14" fmla="*/ 1589311 w 4374493"/>
                <a:gd name="T15" fmla="*/ 1139795 h 2162761"/>
                <a:gd name="T16" fmla="*/ 1866554 w 4374493"/>
                <a:gd name="T17" fmla="*/ 905293 h 2162761"/>
                <a:gd name="T18" fmla="*/ 1323025 w 4374493"/>
                <a:gd name="T19" fmla="*/ 639010 h 2162761"/>
                <a:gd name="T20" fmla="*/ 1215598 w 4374493"/>
                <a:gd name="T21" fmla="*/ 645353 h 2162761"/>
                <a:gd name="T22" fmla="*/ 1215598 w 4374493"/>
                <a:gd name="T23" fmla="*/ 22 h 2162761"/>
                <a:gd name="T24" fmla="*/ 1215598 w 4374493"/>
                <a:gd name="T25" fmla="*/ 291830 h 2162761"/>
                <a:gd name="T26" fmla="*/ 1273047 w 4374493"/>
                <a:gd name="T27" fmla="*/ 288397 h 2162761"/>
                <a:gd name="T28" fmla="*/ 2496288 w 4374493"/>
                <a:gd name="T29" fmla="*/ 897777 h 2162761"/>
                <a:gd name="T30" fmla="*/ 1364581 w 4374493"/>
                <a:gd name="T31" fmla="*/ 1573890 h 2162761"/>
                <a:gd name="T32" fmla="*/ 1215598 w 4374493"/>
                <a:gd name="T33" fmla="*/ 1560725 h 2162761"/>
                <a:gd name="T34" fmla="*/ 1215598 w 4374493"/>
                <a:gd name="T35" fmla="*/ 1741093 h 2162761"/>
                <a:gd name="T36" fmla="*/ 1339678 w 4374493"/>
                <a:gd name="T37" fmla="*/ 1749174 h 2162761"/>
                <a:gd name="T38" fmla="*/ 2641937 w 4374493"/>
                <a:gd name="T39" fmla="*/ 1148071 h 2162761"/>
                <a:gd name="T40" fmla="*/ 3012228 w 4374493"/>
                <a:gd name="T41" fmla="*/ 1373515 h 2162761"/>
                <a:gd name="T42" fmla="*/ 1347929 w 4374493"/>
                <a:gd name="T43" fmla="*/ 1916160 h 2162761"/>
                <a:gd name="T44" fmla="*/ 1215598 w 4374493"/>
                <a:gd name="T45" fmla="*/ 1909252 h 2162761"/>
                <a:gd name="T46" fmla="*/ 1215598 w 4374493"/>
                <a:gd name="T47" fmla="*/ 2162762 h 2162761"/>
                <a:gd name="T48" fmla="*/ 3257965 w 4374493"/>
                <a:gd name="T49" fmla="*/ 2162762 h 2162761"/>
                <a:gd name="T50" fmla="*/ 3257965 w 4374493"/>
                <a:gd name="T51" fmla="*/ 0 h 2162761"/>
                <a:gd name="T52" fmla="*/ 1215619 w 4374493"/>
                <a:gd name="T53" fmla="*/ 0 h 2162761"/>
                <a:gd name="T54" fmla="*/ 1215598 w 4374493"/>
                <a:gd name="T55" fmla="*/ 1406730 h 2162761"/>
                <a:gd name="T56" fmla="*/ 1215598 w 4374493"/>
                <a:gd name="T57" fmla="*/ 1560747 h 2162761"/>
                <a:gd name="T58" fmla="*/ 580644 w 4374493"/>
                <a:gd name="T59" fmla="*/ 953583 h 2162761"/>
                <a:gd name="T60" fmla="*/ 1215598 w 4374493"/>
                <a:gd name="T61" fmla="*/ 645353 h 2162761"/>
                <a:gd name="T62" fmla="*/ 1215598 w 4374493"/>
                <a:gd name="T63" fmla="*/ 814338 h 2162761"/>
                <a:gd name="T64" fmla="*/ 1214818 w 4374493"/>
                <a:gd name="T65" fmla="*/ 814251 h 2162761"/>
                <a:gd name="T66" fmla="*/ 844353 w 4374493"/>
                <a:gd name="T67" fmla="*/ 984126 h 2162761"/>
                <a:gd name="T68" fmla="*/ 1215598 w 4374493"/>
                <a:gd name="T69" fmla="*/ 1406730 h 2162761"/>
                <a:gd name="T70" fmla="*/ 332873 w 4374493"/>
                <a:gd name="T71" fmla="*/ 931100 h 2162761"/>
                <a:gd name="T72" fmla="*/ 1215598 w 4374493"/>
                <a:gd name="T73" fmla="*/ 449974 h 2162761"/>
                <a:gd name="T74" fmla="*/ 1215598 w 4374493"/>
                <a:gd name="T75" fmla="*/ 291830 h 2162761"/>
                <a:gd name="T76" fmla="*/ 0 w 4374493"/>
                <a:gd name="T77" fmla="*/ 897755 h 2162761"/>
                <a:gd name="T78" fmla="*/ 1215619 w 4374493"/>
                <a:gd name="T79" fmla="*/ 1909252 h 2162761"/>
                <a:gd name="T80" fmla="*/ 1215619 w 4374493"/>
                <a:gd name="T81" fmla="*/ 1741115 h 2162761"/>
                <a:gd name="T82" fmla="*/ 332873 w 4374493"/>
                <a:gd name="T83" fmla="*/ 931100 h 216276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4374493" h="2162761">
                  <a:moveTo>
                    <a:pt x="1632192" y="645353"/>
                  </a:moveTo>
                  <a:lnTo>
                    <a:pt x="1632192" y="449996"/>
                  </a:lnTo>
                  <a:cubicBezTo>
                    <a:pt x="1657876" y="448635"/>
                    <a:pt x="1683594" y="447650"/>
                    <a:pt x="1709330" y="447042"/>
                  </a:cubicBezTo>
                  <a:cubicBezTo>
                    <a:pt x="2424475" y="430250"/>
                    <a:pt x="2893669" y="906140"/>
                    <a:pt x="2893669" y="906140"/>
                  </a:cubicBezTo>
                  <a:cubicBezTo>
                    <a:pt x="2893669" y="906140"/>
                    <a:pt x="2386939" y="1431972"/>
                    <a:pt x="1843601" y="1431972"/>
                  </a:cubicBezTo>
                  <a:cubicBezTo>
                    <a:pt x="1765329" y="1431972"/>
                    <a:pt x="1695315" y="1422566"/>
                    <a:pt x="1632192" y="1406730"/>
                  </a:cubicBezTo>
                  <a:lnTo>
                    <a:pt x="1632192" y="814338"/>
                  </a:lnTo>
                  <a:cubicBezTo>
                    <a:pt x="1910592" y="839450"/>
                    <a:pt x="1966562" y="931339"/>
                    <a:pt x="2133980" y="1139795"/>
                  </a:cubicBezTo>
                  <a:lnTo>
                    <a:pt x="2506236" y="905293"/>
                  </a:lnTo>
                  <a:cubicBezTo>
                    <a:pt x="2506236" y="905293"/>
                    <a:pt x="2234524" y="639010"/>
                    <a:pt x="1776436" y="639010"/>
                  </a:cubicBezTo>
                  <a:cubicBezTo>
                    <a:pt x="1726572" y="639010"/>
                    <a:pt x="1678946" y="641617"/>
                    <a:pt x="1632192" y="645353"/>
                  </a:cubicBezTo>
                  <a:close/>
                  <a:moveTo>
                    <a:pt x="1632192" y="22"/>
                  </a:moveTo>
                  <a:lnTo>
                    <a:pt x="1632192" y="291830"/>
                  </a:lnTo>
                  <a:cubicBezTo>
                    <a:pt x="1657837" y="290309"/>
                    <a:pt x="1683540" y="289092"/>
                    <a:pt x="1709330" y="288397"/>
                  </a:cubicBezTo>
                  <a:cubicBezTo>
                    <a:pt x="2703863" y="263372"/>
                    <a:pt x="3351785" y="897777"/>
                    <a:pt x="3351785" y="897777"/>
                  </a:cubicBezTo>
                  <a:cubicBezTo>
                    <a:pt x="3351785" y="897777"/>
                    <a:pt x="2607536" y="1573890"/>
                    <a:pt x="1832233" y="1573890"/>
                  </a:cubicBezTo>
                  <a:cubicBezTo>
                    <a:pt x="1761201" y="1573890"/>
                    <a:pt x="1694705" y="1569002"/>
                    <a:pt x="1632192" y="1560725"/>
                  </a:cubicBezTo>
                  <a:lnTo>
                    <a:pt x="1632192" y="1741093"/>
                  </a:lnTo>
                  <a:cubicBezTo>
                    <a:pt x="1685633" y="1746176"/>
                    <a:pt x="1740993" y="1749174"/>
                    <a:pt x="1798796" y="1749174"/>
                  </a:cubicBezTo>
                  <a:cubicBezTo>
                    <a:pt x="2520309" y="1749174"/>
                    <a:pt x="3042072" y="1473898"/>
                    <a:pt x="3547349" y="1148071"/>
                  </a:cubicBezTo>
                  <a:cubicBezTo>
                    <a:pt x="3631058" y="1198187"/>
                    <a:pt x="3974034" y="1320097"/>
                    <a:pt x="4044542" y="1373515"/>
                  </a:cubicBezTo>
                  <a:cubicBezTo>
                    <a:pt x="3564125" y="1673990"/>
                    <a:pt x="2444566" y="1916160"/>
                    <a:pt x="1809874" y="1916160"/>
                  </a:cubicBezTo>
                  <a:cubicBezTo>
                    <a:pt x="1750532" y="1915995"/>
                    <a:pt x="1691236" y="1913689"/>
                    <a:pt x="1632192" y="1909252"/>
                  </a:cubicBezTo>
                  <a:lnTo>
                    <a:pt x="1632192" y="2162762"/>
                  </a:lnTo>
                  <a:lnTo>
                    <a:pt x="4374494" y="2162762"/>
                  </a:lnTo>
                  <a:lnTo>
                    <a:pt x="4374494" y="0"/>
                  </a:lnTo>
                  <a:lnTo>
                    <a:pt x="1632221" y="0"/>
                  </a:lnTo>
                  <a:lnTo>
                    <a:pt x="1632192" y="22"/>
                  </a:lnTo>
                  <a:close/>
                  <a:moveTo>
                    <a:pt x="1632192" y="1406730"/>
                  </a:moveTo>
                  <a:lnTo>
                    <a:pt x="1632192" y="1560747"/>
                  </a:lnTo>
                  <a:cubicBezTo>
                    <a:pt x="964847" y="1471834"/>
                    <a:pt x="779635" y="953583"/>
                    <a:pt x="779635" y="953583"/>
                  </a:cubicBezTo>
                  <a:cubicBezTo>
                    <a:pt x="779635" y="953583"/>
                    <a:pt x="1100049" y="688343"/>
                    <a:pt x="1632192" y="645353"/>
                  </a:cubicBezTo>
                  <a:lnTo>
                    <a:pt x="1632192" y="814338"/>
                  </a:lnTo>
                  <a:cubicBezTo>
                    <a:pt x="1631785" y="814338"/>
                    <a:pt x="1631494" y="814251"/>
                    <a:pt x="1631145" y="814251"/>
                  </a:cubicBezTo>
                  <a:cubicBezTo>
                    <a:pt x="1351903" y="789182"/>
                    <a:pt x="1133719" y="984126"/>
                    <a:pt x="1133719" y="984126"/>
                  </a:cubicBezTo>
                  <a:cubicBezTo>
                    <a:pt x="1133719" y="984126"/>
                    <a:pt x="1255953" y="1312277"/>
                    <a:pt x="1632192" y="1406730"/>
                  </a:cubicBezTo>
                  <a:close/>
                  <a:moveTo>
                    <a:pt x="446951" y="931100"/>
                  </a:moveTo>
                  <a:cubicBezTo>
                    <a:pt x="446951" y="931100"/>
                    <a:pt x="842439" y="495050"/>
                    <a:pt x="1632192" y="449974"/>
                  </a:cubicBezTo>
                  <a:lnTo>
                    <a:pt x="1632192" y="291830"/>
                  </a:lnTo>
                  <a:cubicBezTo>
                    <a:pt x="757479" y="344269"/>
                    <a:pt x="0" y="897755"/>
                    <a:pt x="0" y="897755"/>
                  </a:cubicBezTo>
                  <a:cubicBezTo>
                    <a:pt x="0" y="897755"/>
                    <a:pt x="428982" y="1824423"/>
                    <a:pt x="1632221" y="1909252"/>
                  </a:cubicBezTo>
                  <a:lnTo>
                    <a:pt x="1632221" y="1741115"/>
                  </a:lnTo>
                  <a:cubicBezTo>
                    <a:pt x="749251" y="1658089"/>
                    <a:pt x="446951" y="931100"/>
                    <a:pt x="446951" y="931100"/>
                  </a:cubicBezTo>
                  <a:close/>
                </a:path>
              </a:pathLst>
            </a:custGeom>
            <a:solidFill>
              <a:srgbClr val="76B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9051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</p:grpSp>
      <p:pic>
        <p:nvPicPr>
          <p:cNvPr id="83" name="図 82">
            <a:extLst>
              <a:ext uri="{FF2B5EF4-FFF2-40B4-BE49-F238E27FC236}">
                <a16:creationId xmlns:a16="http://schemas.microsoft.com/office/drawing/2014/main" id="{2EB8A1B6-CC15-FA37-4E43-3FBC8033C6C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65092" y="7305628"/>
            <a:ext cx="494113" cy="480371"/>
          </a:xfrm>
          <a:prstGeom prst="rect">
            <a:avLst/>
          </a:prstGeom>
        </p:spPr>
      </p:pic>
      <p:grpSp>
        <p:nvGrpSpPr>
          <p:cNvPr id="37" name="グループ化 36">
            <a:extLst>
              <a:ext uri="{FF2B5EF4-FFF2-40B4-BE49-F238E27FC236}">
                <a16:creationId xmlns:a16="http://schemas.microsoft.com/office/drawing/2014/main" id="{BE02880F-4DD3-431D-B3E6-CC310ADE2A8B}"/>
              </a:ext>
            </a:extLst>
          </p:cNvPr>
          <p:cNvGrpSpPr/>
          <p:nvPr/>
        </p:nvGrpSpPr>
        <p:grpSpPr>
          <a:xfrm>
            <a:off x="4165092" y="236805"/>
            <a:ext cx="2674690" cy="1796442"/>
            <a:chOff x="4085218" y="208998"/>
            <a:chExt cx="3172148" cy="2130557"/>
          </a:xfrm>
        </p:grpSpPr>
        <p:pic>
          <p:nvPicPr>
            <p:cNvPr id="104" name="図 103">
              <a:extLst>
                <a:ext uri="{FF2B5EF4-FFF2-40B4-BE49-F238E27FC236}">
                  <a16:creationId xmlns:a16="http://schemas.microsoft.com/office/drawing/2014/main" id="{56949CF1-232B-4B13-9BA3-93C2EC5E53B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84141" y="754941"/>
              <a:ext cx="1673225" cy="1522474"/>
            </a:xfrm>
            <a:prstGeom prst="rect">
              <a:avLst/>
            </a:prstGeom>
          </p:spPr>
        </p:pic>
        <p:pic>
          <p:nvPicPr>
            <p:cNvPr id="107" name="図 106">
              <a:extLst>
                <a:ext uri="{FF2B5EF4-FFF2-40B4-BE49-F238E27FC236}">
                  <a16:creationId xmlns:a16="http://schemas.microsoft.com/office/drawing/2014/main" id="{183090F8-1BB3-41AE-9BE1-5338707D76F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85218" y="208998"/>
              <a:ext cx="2299995" cy="2130557"/>
            </a:xfrm>
            <a:prstGeom prst="rect">
              <a:avLst/>
            </a:prstGeom>
          </p:spPr>
        </p:pic>
      </p:grpSp>
      <p:pic>
        <p:nvPicPr>
          <p:cNvPr id="108" name="図 107">
            <a:extLst>
              <a:ext uri="{FF2B5EF4-FFF2-40B4-BE49-F238E27FC236}">
                <a16:creationId xmlns:a16="http://schemas.microsoft.com/office/drawing/2014/main" id="{0B03FDD7-14C1-4260-82E1-D00BE2932BC7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49"/>
          <a:stretch/>
        </p:blipFill>
        <p:spPr>
          <a:xfrm>
            <a:off x="5651734" y="2402991"/>
            <a:ext cx="1425879" cy="809738"/>
          </a:xfrm>
          <a:prstGeom prst="rect">
            <a:avLst/>
          </a:prstGeom>
        </p:spPr>
      </p:pic>
      <p:pic>
        <p:nvPicPr>
          <p:cNvPr id="109" name="図 108">
            <a:extLst>
              <a:ext uri="{FF2B5EF4-FFF2-40B4-BE49-F238E27FC236}">
                <a16:creationId xmlns:a16="http://schemas.microsoft.com/office/drawing/2014/main" id="{969E8F5B-DE34-428D-9C87-A71A40DE39A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1472" y="2853728"/>
            <a:ext cx="444599" cy="337701"/>
          </a:xfrm>
          <a:prstGeom prst="rect">
            <a:avLst/>
          </a:prstGeom>
        </p:spPr>
      </p:pic>
      <p:pic>
        <p:nvPicPr>
          <p:cNvPr id="38" name="図 37">
            <a:extLst>
              <a:ext uri="{FF2B5EF4-FFF2-40B4-BE49-F238E27FC236}">
                <a16:creationId xmlns:a16="http://schemas.microsoft.com/office/drawing/2014/main" id="{BB19EC4E-1CE2-B454-9153-20955BFE1D7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76567" y="4265399"/>
            <a:ext cx="2038595" cy="2038595"/>
          </a:xfrm>
          <a:prstGeom prst="rect">
            <a:avLst/>
          </a:prstGeom>
        </p:spPr>
      </p:pic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CCD5D070-2ED4-4AD4-A041-226968374B68}"/>
              </a:ext>
            </a:extLst>
          </p:cNvPr>
          <p:cNvGrpSpPr/>
          <p:nvPr/>
        </p:nvGrpSpPr>
        <p:grpSpPr>
          <a:xfrm>
            <a:off x="507714" y="5914179"/>
            <a:ext cx="1129763" cy="334675"/>
            <a:chOff x="3663256" y="1927456"/>
            <a:chExt cx="4929337" cy="1460240"/>
          </a:xfrm>
          <a:solidFill>
            <a:schemeClr val="bg1">
              <a:alpha val="86000"/>
            </a:schemeClr>
          </a:solidFill>
          <a:effectLst>
            <a:glow rad="63500">
              <a:schemeClr val="tx1">
                <a:alpha val="40000"/>
              </a:schemeClr>
            </a:glow>
          </a:effectLst>
        </p:grpSpPr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B3E18EC9-7AA4-40CA-9CA6-7C72BF0D249B}"/>
                </a:ext>
              </a:extLst>
            </p:cNvPr>
            <p:cNvSpPr txBox="1"/>
            <p:nvPr/>
          </p:nvSpPr>
          <p:spPr>
            <a:xfrm>
              <a:off x="3698570" y="1927456"/>
              <a:ext cx="4380756" cy="654546"/>
            </a:xfrm>
            <a:custGeom>
              <a:avLst/>
              <a:gdLst/>
              <a:ahLst/>
              <a:cxnLst/>
              <a:rect l="l" t="t" r="r" b="b"/>
              <a:pathLst>
                <a:path w="4380756" h="654546">
                  <a:moveTo>
                    <a:pt x="447378" y="170111"/>
                  </a:moveTo>
                  <a:lnTo>
                    <a:pt x="334863" y="408533"/>
                  </a:lnTo>
                  <a:lnTo>
                    <a:pt x="469255" y="408533"/>
                  </a:lnTo>
                  <a:lnTo>
                    <a:pt x="449164" y="170111"/>
                  </a:lnTo>
                  <a:close/>
                  <a:moveTo>
                    <a:pt x="4010174" y="144214"/>
                  </a:moveTo>
                  <a:lnTo>
                    <a:pt x="3934272" y="509885"/>
                  </a:lnTo>
                  <a:lnTo>
                    <a:pt x="4017765" y="509885"/>
                  </a:lnTo>
                  <a:cubicBezTo>
                    <a:pt x="4073129" y="509885"/>
                    <a:pt x="4114354" y="481310"/>
                    <a:pt x="4141441" y="424160"/>
                  </a:cubicBezTo>
                  <a:cubicBezTo>
                    <a:pt x="4168527" y="367010"/>
                    <a:pt x="4182071" y="310009"/>
                    <a:pt x="4182071" y="253157"/>
                  </a:cubicBezTo>
                  <a:cubicBezTo>
                    <a:pt x="4182071" y="219521"/>
                    <a:pt x="4174257" y="192956"/>
                    <a:pt x="4158630" y="173459"/>
                  </a:cubicBezTo>
                  <a:cubicBezTo>
                    <a:pt x="4143003" y="153963"/>
                    <a:pt x="4114949" y="144214"/>
                    <a:pt x="4074468" y="144214"/>
                  </a:cubicBezTo>
                  <a:close/>
                  <a:moveTo>
                    <a:pt x="1739503" y="129480"/>
                  </a:moveTo>
                  <a:lnTo>
                    <a:pt x="1705571" y="283518"/>
                  </a:lnTo>
                  <a:lnTo>
                    <a:pt x="1773882" y="283518"/>
                  </a:lnTo>
                  <a:cubicBezTo>
                    <a:pt x="1805732" y="283518"/>
                    <a:pt x="1831851" y="274141"/>
                    <a:pt x="1852240" y="255389"/>
                  </a:cubicBezTo>
                  <a:cubicBezTo>
                    <a:pt x="1872630" y="236637"/>
                    <a:pt x="1882825" y="214312"/>
                    <a:pt x="1882825" y="188416"/>
                  </a:cubicBezTo>
                  <a:cubicBezTo>
                    <a:pt x="1882825" y="149126"/>
                    <a:pt x="1861542" y="129480"/>
                    <a:pt x="1818978" y="129480"/>
                  </a:cubicBezTo>
                  <a:close/>
                  <a:moveTo>
                    <a:pt x="1082278" y="129480"/>
                  </a:moveTo>
                  <a:lnTo>
                    <a:pt x="1048346" y="283518"/>
                  </a:lnTo>
                  <a:lnTo>
                    <a:pt x="1116657" y="283518"/>
                  </a:lnTo>
                  <a:cubicBezTo>
                    <a:pt x="1148507" y="283518"/>
                    <a:pt x="1174626" y="274141"/>
                    <a:pt x="1195016" y="255389"/>
                  </a:cubicBezTo>
                  <a:cubicBezTo>
                    <a:pt x="1215405" y="236637"/>
                    <a:pt x="1225600" y="214312"/>
                    <a:pt x="1225600" y="188416"/>
                  </a:cubicBezTo>
                  <a:cubicBezTo>
                    <a:pt x="1225600" y="149126"/>
                    <a:pt x="1204318" y="129480"/>
                    <a:pt x="1161753" y="129480"/>
                  </a:cubicBezTo>
                  <a:close/>
                  <a:moveTo>
                    <a:pt x="3837385" y="0"/>
                  </a:moveTo>
                  <a:lnTo>
                    <a:pt x="4106168" y="0"/>
                  </a:lnTo>
                  <a:cubicBezTo>
                    <a:pt x="4201716" y="0"/>
                    <a:pt x="4271368" y="25301"/>
                    <a:pt x="4315123" y="75902"/>
                  </a:cubicBezTo>
                  <a:cubicBezTo>
                    <a:pt x="4358879" y="126504"/>
                    <a:pt x="4380756" y="192584"/>
                    <a:pt x="4380756" y="274141"/>
                  </a:cubicBezTo>
                  <a:cubicBezTo>
                    <a:pt x="4380756" y="352425"/>
                    <a:pt x="4362004" y="424755"/>
                    <a:pt x="4324499" y="491133"/>
                  </a:cubicBezTo>
                  <a:cubicBezTo>
                    <a:pt x="4286995" y="557510"/>
                    <a:pt x="4242644" y="601340"/>
                    <a:pt x="4191447" y="622623"/>
                  </a:cubicBezTo>
                  <a:cubicBezTo>
                    <a:pt x="4140250" y="643905"/>
                    <a:pt x="4091434" y="654546"/>
                    <a:pt x="4045000" y="654546"/>
                  </a:cubicBezTo>
                  <a:lnTo>
                    <a:pt x="3700314" y="654546"/>
                  </a:lnTo>
                  <a:close/>
                  <a:moveTo>
                    <a:pt x="3181946" y="0"/>
                  </a:moveTo>
                  <a:lnTo>
                    <a:pt x="3716834" y="0"/>
                  </a:lnTo>
                  <a:lnTo>
                    <a:pt x="3686920" y="140643"/>
                  </a:lnTo>
                  <a:lnTo>
                    <a:pt x="3354735" y="140643"/>
                  </a:lnTo>
                  <a:lnTo>
                    <a:pt x="3332858" y="244673"/>
                  </a:lnTo>
                  <a:lnTo>
                    <a:pt x="3652987" y="244673"/>
                  </a:lnTo>
                  <a:lnTo>
                    <a:pt x="3623519" y="377279"/>
                  </a:lnTo>
                  <a:lnTo>
                    <a:pt x="3303836" y="377279"/>
                  </a:lnTo>
                  <a:lnTo>
                    <a:pt x="3276154" y="505420"/>
                  </a:lnTo>
                  <a:lnTo>
                    <a:pt x="3636467" y="505420"/>
                  </a:lnTo>
                  <a:lnTo>
                    <a:pt x="3604320" y="654546"/>
                  </a:lnTo>
                  <a:lnTo>
                    <a:pt x="3042196" y="654546"/>
                  </a:lnTo>
                  <a:close/>
                  <a:moveTo>
                    <a:pt x="2839790" y="0"/>
                  </a:moveTo>
                  <a:lnTo>
                    <a:pt x="3044726" y="0"/>
                  </a:lnTo>
                  <a:lnTo>
                    <a:pt x="2904530" y="654546"/>
                  </a:lnTo>
                  <a:lnTo>
                    <a:pt x="2699594" y="654546"/>
                  </a:lnTo>
                  <a:close/>
                  <a:moveTo>
                    <a:pt x="2219920" y="0"/>
                  </a:moveTo>
                  <a:lnTo>
                    <a:pt x="2423964" y="0"/>
                  </a:lnTo>
                  <a:lnTo>
                    <a:pt x="2317701" y="494705"/>
                  </a:lnTo>
                  <a:lnTo>
                    <a:pt x="2642295" y="494705"/>
                  </a:lnTo>
                  <a:lnTo>
                    <a:pt x="2608808" y="654546"/>
                  </a:lnTo>
                  <a:lnTo>
                    <a:pt x="2081064" y="654546"/>
                  </a:lnTo>
                  <a:close/>
                  <a:moveTo>
                    <a:pt x="1563588" y="0"/>
                  </a:moveTo>
                  <a:lnTo>
                    <a:pt x="1860947" y="0"/>
                  </a:lnTo>
                  <a:cubicBezTo>
                    <a:pt x="1916906" y="0"/>
                    <a:pt x="1959099" y="6623"/>
                    <a:pt x="1987526" y="19869"/>
                  </a:cubicBezTo>
                  <a:cubicBezTo>
                    <a:pt x="2015952" y="33114"/>
                    <a:pt x="2037606" y="52760"/>
                    <a:pt x="2052489" y="78804"/>
                  </a:cubicBezTo>
                  <a:cubicBezTo>
                    <a:pt x="2067372" y="104849"/>
                    <a:pt x="2074813" y="136773"/>
                    <a:pt x="2074813" y="174575"/>
                  </a:cubicBezTo>
                  <a:cubicBezTo>
                    <a:pt x="2074813" y="223689"/>
                    <a:pt x="2061493" y="267370"/>
                    <a:pt x="2034853" y="305619"/>
                  </a:cubicBezTo>
                  <a:cubicBezTo>
                    <a:pt x="2008212" y="343867"/>
                    <a:pt x="1974726" y="371326"/>
                    <a:pt x="1934394" y="387995"/>
                  </a:cubicBezTo>
                  <a:cubicBezTo>
                    <a:pt x="1894061" y="404664"/>
                    <a:pt x="1838176" y="412998"/>
                    <a:pt x="1766739" y="412998"/>
                  </a:cubicBezTo>
                  <a:lnTo>
                    <a:pt x="1676995" y="412998"/>
                  </a:lnTo>
                  <a:lnTo>
                    <a:pt x="1626096" y="654546"/>
                  </a:lnTo>
                  <a:lnTo>
                    <a:pt x="1422053" y="654546"/>
                  </a:lnTo>
                  <a:close/>
                  <a:moveTo>
                    <a:pt x="906364" y="0"/>
                  </a:moveTo>
                  <a:lnTo>
                    <a:pt x="1203722" y="0"/>
                  </a:lnTo>
                  <a:cubicBezTo>
                    <a:pt x="1259682" y="0"/>
                    <a:pt x="1301874" y="6623"/>
                    <a:pt x="1330300" y="19869"/>
                  </a:cubicBezTo>
                  <a:cubicBezTo>
                    <a:pt x="1358726" y="33114"/>
                    <a:pt x="1380381" y="52760"/>
                    <a:pt x="1395264" y="78804"/>
                  </a:cubicBezTo>
                  <a:cubicBezTo>
                    <a:pt x="1410147" y="104849"/>
                    <a:pt x="1417588" y="136773"/>
                    <a:pt x="1417588" y="174575"/>
                  </a:cubicBezTo>
                  <a:cubicBezTo>
                    <a:pt x="1417588" y="223689"/>
                    <a:pt x="1404268" y="267370"/>
                    <a:pt x="1377628" y="305619"/>
                  </a:cubicBezTo>
                  <a:cubicBezTo>
                    <a:pt x="1350987" y="343867"/>
                    <a:pt x="1317501" y="371326"/>
                    <a:pt x="1277169" y="387995"/>
                  </a:cubicBezTo>
                  <a:cubicBezTo>
                    <a:pt x="1236836" y="404664"/>
                    <a:pt x="1180952" y="412998"/>
                    <a:pt x="1109514" y="412998"/>
                  </a:cubicBezTo>
                  <a:lnTo>
                    <a:pt x="1019771" y="412998"/>
                  </a:lnTo>
                  <a:lnTo>
                    <a:pt x="968871" y="654546"/>
                  </a:lnTo>
                  <a:lnTo>
                    <a:pt x="764828" y="654546"/>
                  </a:lnTo>
                  <a:close/>
                  <a:moveTo>
                    <a:pt x="369689" y="0"/>
                  </a:moveTo>
                  <a:lnTo>
                    <a:pt x="585341" y="0"/>
                  </a:lnTo>
                  <a:lnTo>
                    <a:pt x="689372" y="654546"/>
                  </a:lnTo>
                  <a:lnTo>
                    <a:pt x="491133" y="654546"/>
                  </a:lnTo>
                  <a:lnTo>
                    <a:pt x="482203" y="547390"/>
                  </a:lnTo>
                  <a:lnTo>
                    <a:pt x="268784" y="547390"/>
                  </a:lnTo>
                  <a:lnTo>
                    <a:pt x="217885" y="654546"/>
                  </a:lnTo>
                  <a:lnTo>
                    <a:pt x="0" y="654546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altLang="ja-JP" sz="7200" dirty="0">
                <a:solidFill>
                  <a:schemeClr val="bg1"/>
                </a:solidFill>
                <a:latin typeface="Arial Black" panose="020B0A04020102090204" pitchFamily="34" charset="0"/>
                <a:ea typeface="小塚ゴシック Std B" panose="020B0800000000000000" pitchFamily="34" charset="-128"/>
                <a:cs typeface="Segoe UI" panose="020B0502040204020203" pitchFamily="34" charset="0"/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191D9E20-D726-47DF-8690-1093A0A294E6}"/>
                </a:ext>
              </a:extLst>
            </p:cNvPr>
            <p:cNvSpPr txBox="1"/>
            <p:nvPr/>
          </p:nvSpPr>
          <p:spPr>
            <a:xfrm>
              <a:off x="3663256" y="2710826"/>
              <a:ext cx="4929337" cy="676870"/>
            </a:xfrm>
            <a:custGeom>
              <a:avLst/>
              <a:gdLst/>
              <a:ahLst/>
              <a:cxnLst/>
              <a:rect l="l" t="t" r="r" b="b"/>
              <a:pathLst>
                <a:path w="4929337" h="676870">
                  <a:moveTo>
                    <a:pt x="4048870" y="181273"/>
                  </a:moveTo>
                  <a:lnTo>
                    <a:pt x="3936356" y="419695"/>
                  </a:lnTo>
                  <a:lnTo>
                    <a:pt x="4070748" y="419695"/>
                  </a:lnTo>
                  <a:lnTo>
                    <a:pt x="4050656" y="181273"/>
                  </a:lnTo>
                  <a:close/>
                  <a:moveTo>
                    <a:pt x="374154" y="149126"/>
                  </a:moveTo>
                  <a:cubicBezTo>
                    <a:pt x="337245" y="149126"/>
                    <a:pt x="305470" y="162595"/>
                    <a:pt x="278830" y="189533"/>
                  </a:cubicBezTo>
                  <a:cubicBezTo>
                    <a:pt x="252190" y="216470"/>
                    <a:pt x="232172" y="252338"/>
                    <a:pt x="218778" y="297135"/>
                  </a:cubicBezTo>
                  <a:cubicBezTo>
                    <a:pt x="205383" y="341933"/>
                    <a:pt x="198686" y="380107"/>
                    <a:pt x="198686" y="411659"/>
                  </a:cubicBezTo>
                  <a:cubicBezTo>
                    <a:pt x="198686" y="444996"/>
                    <a:pt x="208509" y="472678"/>
                    <a:pt x="228154" y="494705"/>
                  </a:cubicBezTo>
                  <a:cubicBezTo>
                    <a:pt x="247799" y="516731"/>
                    <a:pt x="275035" y="527745"/>
                    <a:pt x="309861" y="527745"/>
                  </a:cubicBezTo>
                  <a:cubicBezTo>
                    <a:pt x="348854" y="527745"/>
                    <a:pt x="381968" y="513011"/>
                    <a:pt x="409203" y="483543"/>
                  </a:cubicBezTo>
                  <a:cubicBezTo>
                    <a:pt x="436439" y="454075"/>
                    <a:pt x="456307" y="416942"/>
                    <a:pt x="468809" y="372145"/>
                  </a:cubicBezTo>
                  <a:cubicBezTo>
                    <a:pt x="481311" y="327347"/>
                    <a:pt x="487561" y="295424"/>
                    <a:pt x="487561" y="276374"/>
                  </a:cubicBezTo>
                  <a:cubicBezTo>
                    <a:pt x="487561" y="234404"/>
                    <a:pt x="476920" y="202704"/>
                    <a:pt x="455638" y="181273"/>
                  </a:cubicBezTo>
                  <a:cubicBezTo>
                    <a:pt x="434355" y="159841"/>
                    <a:pt x="407194" y="149126"/>
                    <a:pt x="374154" y="149126"/>
                  </a:cubicBezTo>
                  <a:close/>
                  <a:moveTo>
                    <a:pt x="1033463" y="143768"/>
                  </a:moveTo>
                  <a:lnTo>
                    <a:pt x="1005334" y="277267"/>
                  </a:lnTo>
                  <a:lnTo>
                    <a:pt x="1043732" y="277267"/>
                  </a:lnTo>
                  <a:cubicBezTo>
                    <a:pt x="1108026" y="277267"/>
                    <a:pt x="1149623" y="274290"/>
                    <a:pt x="1168525" y="268337"/>
                  </a:cubicBezTo>
                  <a:cubicBezTo>
                    <a:pt x="1187426" y="262384"/>
                    <a:pt x="1201490" y="252338"/>
                    <a:pt x="1210717" y="238199"/>
                  </a:cubicBezTo>
                  <a:cubicBezTo>
                    <a:pt x="1219944" y="224061"/>
                    <a:pt x="1224558" y="210443"/>
                    <a:pt x="1224558" y="197346"/>
                  </a:cubicBezTo>
                  <a:cubicBezTo>
                    <a:pt x="1224558" y="180677"/>
                    <a:pt x="1219051" y="167580"/>
                    <a:pt x="1208038" y="158055"/>
                  </a:cubicBezTo>
                  <a:cubicBezTo>
                    <a:pt x="1197025" y="148530"/>
                    <a:pt x="1173064" y="143768"/>
                    <a:pt x="1136154" y="143768"/>
                  </a:cubicBezTo>
                  <a:close/>
                  <a:moveTo>
                    <a:pt x="4506963" y="11162"/>
                  </a:moveTo>
                  <a:lnTo>
                    <a:pt x="4711006" y="11162"/>
                  </a:lnTo>
                  <a:lnTo>
                    <a:pt x="4604743" y="505867"/>
                  </a:lnTo>
                  <a:lnTo>
                    <a:pt x="4929337" y="505867"/>
                  </a:lnTo>
                  <a:lnTo>
                    <a:pt x="4895851" y="665708"/>
                  </a:lnTo>
                  <a:lnTo>
                    <a:pt x="4368106" y="665708"/>
                  </a:lnTo>
                  <a:close/>
                  <a:moveTo>
                    <a:pt x="3971182" y="11162"/>
                  </a:moveTo>
                  <a:lnTo>
                    <a:pt x="4186834" y="11162"/>
                  </a:lnTo>
                  <a:lnTo>
                    <a:pt x="4290864" y="665708"/>
                  </a:lnTo>
                  <a:lnTo>
                    <a:pt x="4092625" y="665708"/>
                  </a:lnTo>
                  <a:lnTo>
                    <a:pt x="4083696" y="558552"/>
                  </a:lnTo>
                  <a:lnTo>
                    <a:pt x="3870276" y="558552"/>
                  </a:lnTo>
                  <a:lnTo>
                    <a:pt x="3819377" y="665708"/>
                  </a:lnTo>
                  <a:lnTo>
                    <a:pt x="3601492" y="665708"/>
                  </a:lnTo>
                  <a:close/>
                  <a:moveTo>
                    <a:pt x="3041006" y="11162"/>
                  </a:moveTo>
                  <a:lnTo>
                    <a:pt x="3230315" y="11162"/>
                  </a:lnTo>
                  <a:lnTo>
                    <a:pt x="3391496" y="392460"/>
                  </a:lnTo>
                  <a:lnTo>
                    <a:pt x="3393282" y="392460"/>
                  </a:lnTo>
                  <a:lnTo>
                    <a:pt x="3475435" y="11162"/>
                  </a:lnTo>
                  <a:lnTo>
                    <a:pt x="3665637" y="11162"/>
                  </a:lnTo>
                  <a:lnTo>
                    <a:pt x="3524995" y="665708"/>
                  </a:lnTo>
                  <a:lnTo>
                    <a:pt x="3335685" y="665708"/>
                  </a:lnTo>
                  <a:lnTo>
                    <a:pt x="3173612" y="285303"/>
                  </a:lnTo>
                  <a:lnTo>
                    <a:pt x="3171826" y="285303"/>
                  </a:lnTo>
                  <a:lnTo>
                    <a:pt x="3090566" y="665708"/>
                  </a:lnTo>
                  <a:lnTo>
                    <a:pt x="2900363" y="665708"/>
                  </a:lnTo>
                  <a:close/>
                  <a:moveTo>
                    <a:pt x="2697957" y="11162"/>
                  </a:moveTo>
                  <a:lnTo>
                    <a:pt x="2902893" y="11162"/>
                  </a:lnTo>
                  <a:lnTo>
                    <a:pt x="2762697" y="665708"/>
                  </a:lnTo>
                  <a:lnTo>
                    <a:pt x="2557761" y="665708"/>
                  </a:lnTo>
                  <a:close/>
                  <a:moveTo>
                    <a:pt x="1583532" y="11162"/>
                  </a:moveTo>
                  <a:lnTo>
                    <a:pt x="1788468" y="11162"/>
                  </a:lnTo>
                  <a:lnTo>
                    <a:pt x="1648272" y="665708"/>
                  </a:lnTo>
                  <a:lnTo>
                    <a:pt x="1443335" y="665708"/>
                  </a:lnTo>
                  <a:close/>
                  <a:moveTo>
                    <a:pt x="858887" y="11162"/>
                  </a:moveTo>
                  <a:lnTo>
                    <a:pt x="1231255" y="11162"/>
                  </a:lnTo>
                  <a:cubicBezTo>
                    <a:pt x="1295549" y="11162"/>
                    <a:pt x="1342579" y="27980"/>
                    <a:pt x="1372344" y="61615"/>
                  </a:cubicBezTo>
                  <a:cubicBezTo>
                    <a:pt x="1402110" y="95250"/>
                    <a:pt x="1416993" y="135731"/>
                    <a:pt x="1416993" y="183059"/>
                  </a:cubicBezTo>
                  <a:cubicBezTo>
                    <a:pt x="1416993" y="234255"/>
                    <a:pt x="1401217" y="278978"/>
                    <a:pt x="1369666" y="317227"/>
                  </a:cubicBezTo>
                  <a:cubicBezTo>
                    <a:pt x="1338114" y="355476"/>
                    <a:pt x="1287662" y="379958"/>
                    <a:pt x="1218307" y="390674"/>
                  </a:cubicBezTo>
                  <a:cubicBezTo>
                    <a:pt x="1259384" y="424011"/>
                    <a:pt x="1308497" y="515689"/>
                    <a:pt x="1365647" y="665708"/>
                  </a:cubicBezTo>
                  <a:lnTo>
                    <a:pt x="1151781" y="665708"/>
                  </a:lnTo>
                  <a:cubicBezTo>
                    <a:pt x="1133922" y="618381"/>
                    <a:pt x="1112863" y="566663"/>
                    <a:pt x="1088604" y="510555"/>
                  </a:cubicBezTo>
                  <a:cubicBezTo>
                    <a:pt x="1064345" y="454447"/>
                    <a:pt x="1046113" y="421928"/>
                    <a:pt x="1033909" y="412998"/>
                  </a:cubicBezTo>
                  <a:cubicBezTo>
                    <a:pt x="1021705" y="404068"/>
                    <a:pt x="1006971" y="399603"/>
                    <a:pt x="989707" y="399603"/>
                  </a:cubicBezTo>
                  <a:lnTo>
                    <a:pt x="978992" y="399603"/>
                  </a:lnTo>
                  <a:lnTo>
                    <a:pt x="923181" y="665708"/>
                  </a:lnTo>
                  <a:lnTo>
                    <a:pt x="720031" y="665708"/>
                  </a:lnTo>
                  <a:close/>
                  <a:moveTo>
                    <a:pt x="2232869" y="0"/>
                  </a:moveTo>
                  <a:cubicBezTo>
                    <a:pt x="2387650" y="0"/>
                    <a:pt x="2481858" y="66824"/>
                    <a:pt x="2515493" y="200471"/>
                  </a:cubicBezTo>
                  <a:lnTo>
                    <a:pt x="2316361" y="222349"/>
                  </a:lnTo>
                  <a:cubicBezTo>
                    <a:pt x="2298204" y="170557"/>
                    <a:pt x="2261295" y="144661"/>
                    <a:pt x="2205633" y="144661"/>
                  </a:cubicBezTo>
                  <a:cubicBezTo>
                    <a:pt x="2151162" y="144661"/>
                    <a:pt x="2108002" y="172194"/>
                    <a:pt x="2076153" y="227260"/>
                  </a:cubicBezTo>
                  <a:cubicBezTo>
                    <a:pt x="2044304" y="282327"/>
                    <a:pt x="2028379" y="341263"/>
                    <a:pt x="2028379" y="404068"/>
                  </a:cubicBezTo>
                  <a:cubicBezTo>
                    <a:pt x="2028379" y="440382"/>
                    <a:pt x="2040211" y="470818"/>
                    <a:pt x="2063874" y="495374"/>
                  </a:cubicBezTo>
                  <a:cubicBezTo>
                    <a:pt x="2087538" y="519931"/>
                    <a:pt x="2117676" y="532209"/>
                    <a:pt x="2154287" y="532209"/>
                  </a:cubicBezTo>
                  <a:lnTo>
                    <a:pt x="2156073" y="532209"/>
                  </a:lnTo>
                  <a:cubicBezTo>
                    <a:pt x="2197745" y="532209"/>
                    <a:pt x="2234357" y="521494"/>
                    <a:pt x="2265909" y="500062"/>
                  </a:cubicBezTo>
                  <a:lnTo>
                    <a:pt x="2280643" y="429964"/>
                  </a:lnTo>
                  <a:lnTo>
                    <a:pt x="2156966" y="429964"/>
                  </a:lnTo>
                  <a:lnTo>
                    <a:pt x="2186434" y="293340"/>
                  </a:lnTo>
                  <a:lnTo>
                    <a:pt x="2491830" y="293340"/>
                  </a:lnTo>
                  <a:lnTo>
                    <a:pt x="2426197" y="600968"/>
                  </a:lnTo>
                  <a:cubicBezTo>
                    <a:pt x="2324398" y="651570"/>
                    <a:pt x="2223492" y="676870"/>
                    <a:pt x="2123480" y="676870"/>
                  </a:cubicBezTo>
                  <a:cubicBezTo>
                    <a:pt x="2033290" y="676870"/>
                    <a:pt x="1961779" y="652462"/>
                    <a:pt x="1908945" y="603647"/>
                  </a:cubicBezTo>
                  <a:cubicBezTo>
                    <a:pt x="1856110" y="554831"/>
                    <a:pt x="1829694" y="486221"/>
                    <a:pt x="1829694" y="397818"/>
                  </a:cubicBezTo>
                  <a:cubicBezTo>
                    <a:pt x="1829694" y="323999"/>
                    <a:pt x="1846511" y="256282"/>
                    <a:pt x="1880146" y="194667"/>
                  </a:cubicBezTo>
                  <a:cubicBezTo>
                    <a:pt x="1913781" y="133052"/>
                    <a:pt x="1961183" y="85204"/>
                    <a:pt x="2022351" y="51122"/>
                  </a:cubicBezTo>
                  <a:cubicBezTo>
                    <a:pt x="2083520" y="17041"/>
                    <a:pt x="2153692" y="0"/>
                    <a:pt x="2232869" y="0"/>
                  </a:cubicBezTo>
                  <a:close/>
                  <a:moveTo>
                    <a:pt x="396032" y="0"/>
                  </a:moveTo>
                  <a:cubicBezTo>
                    <a:pt x="495747" y="0"/>
                    <a:pt x="568970" y="26715"/>
                    <a:pt x="615702" y="80144"/>
                  </a:cubicBezTo>
                  <a:cubicBezTo>
                    <a:pt x="662434" y="133573"/>
                    <a:pt x="685800" y="199281"/>
                    <a:pt x="685800" y="277267"/>
                  </a:cubicBezTo>
                  <a:cubicBezTo>
                    <a:pt x="685800" y="307330"/>
                    <a:pt x="681484" y="341635"/>
                    <a:pt x="672852" y="380181"/>
                  </a:cubicBezTo>
                  <a:cubicBezTo>
                    <a:pt x="664220" y="418728"/>
                    <a:pt x="647551" y="458614"/>
                    <a:pt x="622846" y="499839"/>
                  </a:cubicBezTo>
                  <a:cubicBezTo>
                    <a:pt x="598141" y="541065"/>
                    <a:pt x="566068" y="576039"/>
                    <a:pt x="526629" y="604763"/>
                  </a:cubicBezTo>
                  <a:cubicBezTo>
                    <a:pt x="487189" y="633487"/>
                    <a:pt x="449313" y="652686"/>
                    <a:pt x="412998" y="662360"/>
                  </a:cubicBezTo>
                  <a:cubicBezTo>
                    <a:pt x="376684" y="672033"/>
                    <a:pt x="338138" y="676870"/>
                    <a:pt x="297359" y="676870"/>
                  </a:cubicBezTo>
                  <a:cubicBezTo>
                    <a:pt x="203895" y="676870"/>
                    <a:pt x="130969" y="653207"/>
                    <a:pt x="78582" y="605879"/>
                  </a:cubicBezTo>
                  <a:cubicBezTo>
                    <a:pt x="26194" y="558552"/>
                    <a:pt x="0" y="492175"/>
                    <a:pt x="0" y="406747"/>
                  </a:cubicBezTo>
                  <a:cubicBezTo>
                    <a:pt x="0" y="362099"/>
                    <a:pt x="6475" y="318567"/>
                    <a:pt x="19423" y="276151"/>
                  </a:cubicBezTo>
                  <a:cubicBezTo>
                    <a:pt x="32371" y="233735"/>
                    <a:pt x="51718" y="193700"/>
                    <a:pt x="77466" y="156046"/>
                  </a:cubicBezTo>
                  <a:cubicBezTo>
                    <a:pt x="103213" y="118393"/>
                    <a:pt x="134913" y="86841"/>
                    <a:pt x="172567" y="61392"/>
                  </a:cubicBezTo>
                  <a:cubicBezTo>
                    <a:pt x="210220" y="35942"/>
                    <a:pt x="247278" y="19348"/>
                    <a:pt x="283741" y="11609"/>
                  </a:cubicBezTo>
                  <a:cubicBezTo>
                    <a:pt x="320204" y="3869"/>
                    <a:pt x="357634" y="0"/>
                    <a:pt x="396032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altLang="ja-JP" sz="7200" dirty="0">
                <a:solidFill>
                  <a:schemeClr val="bg1"/>
                </a:solidFill>
                <a:latin typeface="Arial Black" panose="020B0A04020102090204" pitchFamily="34" charset="0"/>
                <a:ea typeface="小塚ゴシック Std B" panose="020B0800000000000000" pitchFamily="34" charset="-128"/>
                <a:cs typeface="Segoe UI" panose="020B0502040204020203" pitchFamily="34" charset="0"/>
              </a:endParaRPr>
            </a:p>
          </p:txBody>
        </p:sp>
      </p:grpSp>
      <p:pic>
        <p:nvPicPr>
          <p:cNvPr id="42" name="図 41">
            <a:extLst>
              <a:ext uri="{FF2B5EF4-FFF2-40B4-BE49-F238E27FC236}">
                <a16:creationId xmlns:a16="http://schemas.microsoft.com/office/drawing/2014/main" id="{D9E8BA94-63B1-4860-FD97-1EDD49905AB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99803" y="7509249"/>
            <a:ext cx="2038595" cy="2038595"/>
          </a:xfrm>
          <a:prstGeom prst="rect">
            <a:avLst/>
          </a:prstGeom>
        </p:spPr>
      </p:pic>
      <p:grpSp>
        <p:nvGrpSpPr>
          <p:cNvPr id="43" name="グループ化 42">
            <a:extLst>
              <a:ext uri="{FF2B5EF4-FFF2-40B4-BE49-F238E27FC236}">
                <a16:creationId xmlns:a16="http://schemas.microsoft.com/office/drawing/2014/main" id="{4786238F-260C-48CB-B5C1-C312B98962F0}"/>
              </a:ext>
            </a:extLst>
          </p:cNvPr>
          <p:cNvGrpSpPr/>
          <p:nvPr/>
        </p:nvGrpSpPr>
        <p:grpSpPr>
          <a:xfrm>
            <a:off x="507714" y="9166953"/>
            <a:ext cx="1129763" cy="334675"/>
            <a:chOff x="3663256" y="1927456"/>
            <a:chExt cx="4929337" cy="1460240"/>
          </a:xfrm>
          <a:solidFill>
            <a:schemeClr val="bg1">
              <a:alpha val="86000"/>
            </a:schemeClr>
          </a:solidFill>
          <a:effectLst>
            <a:glow rad="63500">
              <a:schemeClr val="tx1">
                <a:alpha val="40000"/>
              </a:schemeClr>
            </a:glow>
          </a:effectLst>
        </p:grpSpPr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89FF9F55-F5BF-4361-9CB1-E08B8B000BD7}"/>
                </a:ext>
              </a:extLst>
            </p:cNvPr>
            <p:cNvSpPr txBox="1"/>
            <p:nvPr/>
          </p:nvSpPr>
          <p:spPr>
            <a:xfrm>
              <a:off x="3698570" y="1927456"/>
              <a:ext cx="4380756" cy="654546"/>
            </a:xfrm>
            <a:custGeom>
              <a:avLst/>
              <a:gdLst/>
              <a:ahLst/>
              <a:cxnLst/>
              <a:rect l="l" t="t" r="r" b="b"/>
              <a:pathLst>
                <a:path w="4380756" h="654546">
                  <a:moveTo>
                    <a:pt x="447378" y="170111"/>
                  </a:moveTo>
                  <a:lnTo>
                    <a:pt x="334863" y="408533"/>
                  </a:lnTo>
                  <a:lnTo>
                    <a:pt x="469255" y="408533"/>
                  </a:lnTo>
                  <a:lnTo>
                    <a:pt x="449164" y="170111"/>
                  </a:lnTo>
                  <a:close/>
                  <a:moveTo>
                    <a:pt x="4010174" y="144214"/>
                  </a:moveTo>
                  <a:lnTo>
                    <a:pt x="3934272" y="509885"/>
                  </a:lnTo>
                  <a:lnTo>
                    <a:pt x="4017765" y="509885"/>
                  </a:lnTo>
                  <a:cubicBezTo>
                    <a:pt x="4073129" y="509885"/>
                    <a:pt x="4114354" y="481310"/>
                    <a:pt x="4141441" y="424160"/>
                  </a:cubicBezTo>
                  <a:cubicBezTo>
                    <a:pt x="4168527" y="367010"/>
                    <a:pt x="4182071" y="310009"/>
                    <a:pt x="4182071" y="253157"/>
                  </a:cubicBezTo>
                  <a:cubicBezTo>
                    <a:pt x="4182071" y="219521"/>
                    <a:pt x="4174257" y="192956"/>
                    <a:pt x="4158630" y="173459"/>
                  </a:cubicBezTo>
                  <a:cubicBezTo>
                    <a:pt x="4143003" y="153963"/>
                    <a:pt x="4114949" y="144214"/>
                    <a:pt x="4074468" y="144214"/>
                  </a:cubicBezTo>
                  <a:close/>
                  <a:moveTo>
                    <a:pt x="1739503" y="129480"/>
                  </a:moveTo>
                  <a:lnTo>
                    <a:pt x="1705571" y="283518"/>
                  </a:lnTo>
                  <a:lnTo>
                    <a:pt x="1773882" y="283518"/>
                  </a:lnTo>
                  <a:cubicBezTo>
                    <a:pt x="1805732" y="283518"/>
                    <a:pt x="1831851" y="274141"/>
                    <a:pt x="1852240" y="255389"/>
                  </a:cubicBezTo>
                  <a:cubicBezTo>
                    <a:pt x="1872630" y="236637"/>
                    <a:pt x="1882825" y="214312"/>
                    <a:pt x="1882825" y="188416"/>
                  </a:cubicBezTo>
                  <a:cubicBezTo>
                    <a:pt x="1882825" y="149126"/>
                    <a:pt x="1861542" y="129480"/>
                    <a:pt x="1818978" y="129480"/>
                  </a:cubicBezTo>
                  <a:close/>
                  <a:moveTo>
                    <a:pt x="1082278" y="129480"/>
                  </a:moveTo>
                  <a:lnTo>
                    <a:pt x="1048346" y="283518"/>
                  </a:lnTo>
                  <a:lnTo>
                    <a:pt x="1116657" y="283518"/>
                  </a:lnTo>
                  <a:cubicBezTo>
                    <a:pt x="1148507" y="283518"/>
                    <a:pt x="1174626" y="274141"/>
                    <a:pt x="1195016" y="255389"/>
                  </a:cubicBezTo>
                  <a:cubicBezTo>
                    <a:pt x="1215405" y="236637"/>
                    <a:pt x="1225600" y="214312"/>
                    <a:pt x="1225600" y="188416"/>
                  </a:cubicBezTo>
                  <a:cubicBezTo>
                    <a:pt x="1225600" y="149126"/>
                    <a:pt x="1204318" y="129480"/>
                    <a:pt x="1161753" y="129480"/>
                  </a:cubicBezTo>
                  <a:close/>
                  <a:moveTo>
                    <a:pt x="3837385" y="0"/>
                  </a:moveTo>
                  <a:lnTo>
                    <a:pt x="4106168" y="0"/>
                  </a:lnTo>
                  <a:cubicBezTo>
                    <a:pt x="4201716" y="0"/>
                    <a:pt x="4271368" y="25301"/>
                    <a:pt x="4315123" y="75902"/>
                  </a:cubicBezTo>
                  <a:cubicBezTo>
                    <a:pt x="4358879" y="126504"/>
                    <a:pt x="4380756" y="192584"/>
                    <a:pt x="4380756" y="274141"/>
                  </a:cubicBezTo>
                  <a:cubicBezTo>
                    <a:pt x="4380756" y="352425"/>
                    <a:pt x="4362004" y="424755"/>
                    <a:pt x="4324499" y="491133"/>
                  </a:cubicBezTo>
                  <a:cubicBezTo>
                    <a:pt x="4286995" y="557510"/>
                    <a:pt x="4242644" y="601340"/>
                    <a:pt x="4191447" y="622623"/>
                  </a:cubicBezTo>
                  <a:cubicBezTo>
                    <a:pt x="4140250" y="643905"/>
                    <a:pt x="4091434" y="654546"/>
                    <a:pt x="4045000" y="654546"/>
                  </a:cubicBezTo>
                  <a:lnTo>
                    <a:pt x="3700314" y="654546"/>
                  </a:lnTo>
                  <a:close/>
                  <a:moveTo>
                    <a:pt x="3181946" y="0"/>
                  </a:moveTo>
                  <a:lnTo>
                    <a:pt x="3716834" y="0"/>
                  </a:lnTo>
                  <a:lnTo>
                    <a:pt x="3686920" y="140643"/>
                  </a:lnTo>
                  <a:lnTo>
                    <a:pt x="3354735" y="140643"/>
                  </a:lnTo>
                  <a:lnTo>
                    <a:pt x="3332858" y="244673"/>
                  </a:lnTo>
                  <a:lnTo>
                    <a:pt x="3652987" y="244673"/>
                  </a:lnTo>
                  <a:lnTo>
                    <a:pt x="3623519" y="377279"/>
                  </a:lnTo>
                  <a:lnTo>
                    <a:pt x="3303836" y="377279"/>
                  </a:lnTo>
                  <a:lnTo>
                    <a:pt x="3276154" y="505420"/>
                  </a:lnTo>
                  <a:lnTo>
                    <a:pt x="3636467" y="505420"/>
                  </a:lnTo>
                  <a:lnTo>
                    <a:pt x="3604320" y="654546"/>
                  </a:lnTo>
                  <a:lnTo>
                    <a:pt x="3042196" y="654546"/>
                  </a:lnTo>
                  <a:close/>
                  <a:moveTo>
                    <a:pt x="2839790" y="0"/>
                  </a:moveTo>
                  <a:lnTo>
                    <a:pt x="3044726" y="0"/>
                  </a:lnTo>
                  <a:lnTo>
                    <a:pt x="2904530" y="654546"/>
                  </a:lnTo>
                  <a:lnTo>
                    <a:pt x="2699594" y="654546"/>
                  </a:lnTo>
                  <a:close/>
                  <a:moveTo>
                    <a:pt x="2219920" y="0"/>
                  </a:moveTo>
                  <a:lnTo>
                    <a:pt x="2423964" y="0"/>
                  </a:lnTo>
                  <a:lnTo>
                    <a:pt x="2317701" y="494705"/>
                  </a:lnTo>
                  <a:lnTo>
                    <a:pt x="2642295" y="494705"/>
                  </a:lnTo>
                  <a:lnTo>
                    <a:pt x="2608808" y="654546"/>
                  </a:lnTo>
                  <a:lnTo>
                    <a:pt x="2081064" y="654546"/>
                  </a:lnTo>
                  <a:close/>
                  <a:moveTo>
                    <a:pt x="1563588" y="0"/>
                  </a:moveTo>
                  <a:lnTo>
                    <a:pt x="1860947" y="0"/>
                  </a:lnTo>
                  <a:cubicBezTo>
                    <a:pt x="1916906" y="0"/>
                    <a:pt x="1959099" y="6623"/>
                    <a:pt x="1987526" y="19869"/>
                  </a:cubicBezTo>
                  <a:cubicBezTo>
                    <a:pt x="2015952" y="33114"/>
                    <a:pt x="2037606" y="52760"/>
                    <a:pt x="2052489" y="78804"/>
                  </a:cubicBezTo>
                  <a:cubicBezTo>
                    <a:pt x="2067372" y="104849"/>
                    <a:pt x="2074813" y="136773"/>
                    <a:pt x="2074813" y="174575"/>
                  </a:cubicBezTo>
                  <a:cubicBezTo>
                    <a:pt x="2074813" y="223689"/>
                    <a:pt x="2061493" y="267370"/>
                    <a:pt x="2034853" y="305619"/>
                  </a:cubicBezTo>
                  <a:cubicBezTo>
                    <a:pt x="2008212" y="343867"/>
                    <a:pt x="1974726" y="371326"/>
                    <a:pt x="1934394" y="387995"/>
                  </a:cubicBezTo>
                  <a:cubicBezTo>
                    <a:pt x="1894061" y="404664"/>
                    <a:pt x="1838176" y="412998"/>
                    <a:pt x="1766739" y="412998"/>
                  </a:cubicBezTo>
                  <a:lnTo>
                    <a:pt x="1676995" y="412998"/>
                  </a:lnTo>
                  <a:lnTo>
                    <a:pt x="1626096" y="654546"/>
                  </a:lnTo>
                  <a:lnTo>
                    <a:pt x="1422053" y="654546"/>
                  </a:lnTo>
                  <a:close/>
                  <a:moveTo>
                    <a:pt x="906364" y="0"/>
                  </a:moveTo>
                  <a:lnTo>
                    <a:pt x="1203722" y="0"/>
                  </a:lnTo>
                  <a:cubicBezTo>
                    <a:pt x="1259682" y="0"/>
                    <a:pt x="1301874" y="6623"/>
                    <a:pt x="1330300" y="19869"/>
                  </a:cubicBezTo>
                  <a:cubicBezTo>
                    <a:pt x="1358726" y="33114"/>
                    <a:pt x="1380381" y="52760"/>
                    <a:pt x="1395264" y="78804"/>
                  </a:cubicBezTo>
                  <a:cubicBezTo>
                    <a:pt x="1410147" y="104849"/>
                    <a:pt x="1417588" y="136773"/>
                    <a:pt x="1417588" y="174575"/>
                  </a:cubicBezTo>
                  <a:cubicBezTo>
                    <a:pt x="1417588" y="223689"/>
                    <a:pt x="1404268" y="267370"/>
                    <a:pt x="1377628" y="305619"/>
                  </a:cubicBezTo>
                  <a:cubicBezTo>
                    <a:pt x="1350987" y="343867"/>
                    <a:pt x="1317501" y="371326"/>
                    <a:pt x="1277169" y="387995"/>
                  </a:cubicBezTo>
                  <a:cubicBezTo>
                    <a:pt x="1236836" y="404664"/>
                    <a:pt x="1180952" y="412998"/>
                    <a:pt x="1109514" y="412998"/>
                  </a:cubicBezTo>
                  <a:lnTo>
                    <a:pt x="1019771" y="412998"/>
                  </a:lnTo>
                  <a:lnTo>
                    <a:pt x="968871" y="654546"/>
                  </a:lnTo>
                  <a:lnTo>
                    <a:pt x="764828" y="654546"/>
                  </a:lnTo>
                  <a:close/>
                  <a:moveTo>
                    <a:pt x="369689" y="0"/>
                  </a:moveTo>
                  <a:lnTo>
                    <a:pt x="585341" y="0"/>
                  </a:lnTo>
                  <a:lnTo>
                    <a:pt x="689372" y="654546"/>
                  </a:lnTo>
                  <a:lnTo>
                    <a:pt x="491133" y="654546"/>
                  </a:lnTo>
                  <a:lnTo>
                    <a:pt x="482203" y="547390"/>
                  </a:lnTo>
                  <a:lnTo>
                    <a:pt x="268784" y="547390"/>
                  </a:lnTo>
                  <a:lnTo>
                    <a:pt x="217885" y="654546"/>
                  </a:lnTo>
                  <a:lnTo>
                    <a:pt x="0" y="654546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altLang="ja-JP" sz="7200" dirty="0">
                <a:solidFill>
                  <a:schemeClr val="bg1"/>
                </a:solidFill>
                <a:latin typeface="Arial Black" panose="020B0A04020102090204" pitchFamily="34" charset="0"/>
                <a:ea typeface="小塚ゴシック Std B" panose="020B0800000000000000" pitchFamily="34" charset="-128"/>
                <a:cs typeface="Segoe UI" panose="020B0502040204020203" pitchFamily="34" charset="0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B4772D97-1D95-446D-AF8B-31BF65FC97AA}"/>
                </a:ext>
              </a:extLst>
            </p:cNvPr>
            <p:cNvSpPr txBox="1"/>
            <p:nvPr/>
          </p:nvSpPr>
          <p:spPr>
            <a:xfrm>
              <a:off x="3663256" y="2710826"/>
              <a:ext cx="4929337" cy="676870"/>
            </a:xfrm>
            <a:custGeom>
              <a:avLst/>
              <a:gdLst/>
              <a:ahLst/>
              <a:cxnLst/>
              <a:rect l="l" t="t" r="r" b="b"/>
              <a:pathLst>
                <a:path w="4929337" h="676870">
                  <a:moveTo>
                    <a:pt x="4048870" y="181273"/>
                  </a:moveTo>
                  <a:lnTo>
                    <a:pt x="3936356" y="419695"/>
                  </a:lnTo>
                  <a:lnTo>
                    <a:pt x="4070748" y="419695"/>
                  </a:lnTo>
                  <a:lnTo>
                    <a:pt x="4050656" y="181273"/>
                  </a:lnTo>
                  <a:close/>
                  <a:moveTo>
                    <a:pt x="374154" y="149126"/>
                  </a:moveTo>
                  <a:cubicBezTo>
                    <a:pt x="337245" y="149126"/>
                    <a:pt x="305470" y="162595"/>
                    <a:pt x="278830" y="189533"/>
                  </a:cubicBezTo>
                  <a:cubicBezTo>
                    <a:pt x="252190" y="216470"/>
                    <a:pt x="232172" y="252338"/>
                    <a:pt x="218778" y="297135"/>
                  </a:cubicBezTo>
                  <a:cubicBezTo>
                    <a:pt x="205383" y="341933"/>
                    <a:pt x="198686" y="380107"/>
                    <a:pt x="198686" y="411659"/>
                  </a:cubicBezTo>
                  <a:cubicBezTo>
                    <a:pt x="198686" y="444996"/>
                    <a:pt x="208509" y="472678"/>
                    <a:pt x="228154" y="494705"/>
                  </a:cubicBezTo>
                  <a:cubicBezTo>
                    <a:pt x="247799" y="516731"/>
                    <a:pt x="275035" y="527745"/>
                    <a:pt x="309861" y="527745"/>
                  </a:cubicBezTo>
                  <a:cubicBezTo>
                    <a:pt x="348854" y="527745"/>
                    <a:pt x="381968" y="513011"/>
                    <a:pt x="409203" y="483543"/>
                  </a:cubicBezTo>
                  <a:cubicBezTo>
                    <a:pt x="436439" y="454075"/>
                    <a:pt x="456307" y="416942"/>
                    <a:pt x="468809" y="372145"/>
                  </a:cubicBezTo>
                  <a:cubicBezTo>
                    <a:pt x="481311" y="327347"/>
                    <a:pt x="487561" y="295424"/>
                    <a:pt x="487561" y="276374"/>
                  </a:cubicBezTo>
                  <a:cubicBezTo>
                    <a:pt x="487561" y="234404"/>
                    <a:pt x="476920" y="202704"/>
                    <a:pt x="455638" y="181273"/>
                  </a:cubicBezTo>
                  <a:cubicBezTo>
                    <a:pt x="434355" y="159841"/>
                    <a:pt x="407194" y="149126"/>
                    <a:pt x="374154" y="149126"/>
                  </a:cubicBezTo>
                  <a:close/>
                  <a:moveTo>
                    <a:pt x="1033463" y="143768"/>
                  </a:moveTo>
                  <a:lnTo>
                    <a:pt x="1005334" y="277267"/>
                  </a:lnTo>
                  <a:lnTo>
                    <a:pt x="1043732" y="277267"/>
                  </a:lnTo>
                  <a:cubicBezTo>
                    <a:pt x="1108026" y="277267"/>
                    <a:pt x="1149623" y="274290"/>
                    <a:pt x="1168525" y="268337"/>
                  </a:cubicBezTo>
                  <a:cubicBezTo>
                    <a:pt x="1187426" y="262384"/>
                    <a:pt x="1201490" y="252338"/>
                    <a:pt x="1210717" y="238199"/>
                  </a:cubicBezTo>
                  <a:cubicBezTo>
                    <a:pt x="1219944" y="224061"/>
                    <a:pt x="1224558" y="210443"/>
                    <a:pt x="1224558" y="197346"/>
                  </a:cubicBezTo>
                  <a:cubicBezTo>
                    <a:pt x="1224558" y="180677"/>
                    <a:pt x="1219051" y="167580"/>
                    <a:pt x="1208038" y="158055"/>
                  </a:cubicBezTo>
                  <a:cubicBezTo>
                    <a:pt x="1197025" y="148530"/>
                    <a:pt x="1173064" y="143768"/>
                    <a:pt x="1136154" y="143768"/>
                  </a:cubicBezTo>
                  <a:close/>
                  <a:moveTo>
                    <a:pt x="4506963" y="11162"/>
                  </a:moveTo>
                  <a:lnTo>
                    <a:pt x="4711006" y="11162"/>
                  </a:lnTo>
                  <a:lnTo>
                    <a:pt x="4604743" y="505867"/>
                  </a:lnTo>
                  <a:lnTo>
                    <a:pt x="4929337" y="505867"/>
                  </a:lnTo>
                  <a:lnTo>
                    <a:pt x="4895851" y="665708"/>
                  </a:lnTo>
                  <a:lnTo>
                    <a:pt x="4368106" y="665708"/>
                  </a:lnTo>
                  <a:close/>
                  <a:moveTo>
                    <a:pt x="3971182" y="11162"/>
                  </a:moveTo>
                  <a:lnTo>
                    <a:pt x="4186834" y="11162"/>
                  </a:lnTo>
                  <a:lnTo>
                    <a:pt x="4290864" y="665708"/>
                  </a:lnTo>
                  <a:lnTo>
                    <a:pt x="4092625" y="665708"/>
                  </a:lnTo>
                  <a:lnTo>
                    <a:pt x="4083696" y="558552"/>
                  </a:lnTo>
                  <a:lnTo>
                    <a:pt x="3870276" y="558552"/>
                  </a:lnTo>
                  <a:lnTo>
                    <a:pt x="3819377" y="665708"/>
                  </a:lnTo>
                  <a:lnTo>
                    <a:pt x="3601492" y="665708"/>
                  </a:lnTo>
                  <a:close/>
                  <a:moveTo>
                    <a:pt x="3041006" y="11162"/>
                  </a:moveTo>
                  <a:lnTo>
                    <a:pt x="3230315" y="11162"/>
                  </a:lnTo>
                  <a:lnTo>
                    <a:pt x="3391496" y="392460"/>
                  </a:lnTo>
                  <a:lnTo>
                    <a:pt x="3393282" y="392460"/>
                  </a:lnTo>
                  <a:lnTo>
                    <a:pt x="3475435" y="11162"/>
                  </a:lnTo>
                  <a:lnTo>
                    <a:pt x="3665637" y="11162"/>
                  </a:lnTo>
                  <a:lnTo>
                    <a:pt x="3524995" y="665708"/>
                  </a:lnTo>
                  <a:lnTo>
                    <a:pt x="3335685" y="665708"/>
                  </a:lnTo>
                  <a:lnTo>
                    <a:pt x="3173612" y="285303"/>
                  </a:lnTo>
                  <a:lnTo>
                    <a:pt x="3171826" y="285303"/>
                  </a:lnTo>
                  <a:lnTo>
                    <a:pt x="3090566" y="665708"/>
                  </a:lnTo>
                  <a:lnTo>
                    <a:pt x="2900363" y="665708"/>
                  </a:lnTo>
                  <a:close/>
                  <a:moveTo>
                    <a:pt x="2697957" y="11162"/>
                  </a:moveTo>
                  <a:lnTo>
                    <a:pt x="2902893" y="11162"/>
                  </a:lnTo>
                  <a:lnTo>
                    <a:pt x="2762697" y="665708"/>
                  </a:lnTo>
                  <a:lnTo>
                    <a:pt x="2557761" y="665708"/>
                  </a:lnTo>
                  <a:close/>
                  <a:moveTo>
                    <a:pt x="1583532" y="11162"/>
                  </a:moveTo>
                  <a:lnTo>
                    <a:pt x="1788468" y="11162"/>
                  </a:lnTo>
                  <a:lnTo>
                    <a:pt x="1648272" y="665708"/>
                  </a:lnTo>
                  <a:lnTo>
                    <a:pt x="1443335" y="665708"/>
                  </a:lnTo>
                  <a:close/>
                  <a:moveTo>
                    <a:pt x="858887" y="11162"/>
                  </a:moveTo>
                  <a:lnTo>
                    <a:pt x="1231255" y="11162"/>
                  </a:lnTo>
                  <a:cubicBezTo>
                    <a:pt x="1295549" y="11162"/>
                    <a:pt x="1342579" y="27980"/>
                    <a:pt x="1372344" y="61615"/>
                  </a:cubicBezTo>
                  <a:cubicBezTo>
                    <a:pt x="1402110" y="95250"/>
                    <a:pt x="1416993" y="135731"/>
                    <a:pt x="1416993" y="183059"/>
                  </a:cubicBezTo>
                  <a:cubicBezTo>
                    <a:pt x="1416993" y="234255"/>
                    <a:pt x="1401217" y="278978"/>
                    <a:pt x="1369666" y="317227"/>
                  </a:cubicBezTo>
                  <a:cubicBezTo>
                    <a:pt x="1338114" y="355476"/>
                    <a:pt x="1287662" y="379958"/>
                    <a:pt x="1218307" y="390674"/>
                  </a:cubicBezTo>
                  <a:cubicBezTo>
                    <a:pt x="1259384" y="424011"/>
                    <a:pt x="1308497" y="515689"/>
                    <a:pt x="1365647" y="665708"/>
                  </a:cubicBezTo>
                  <a:lnTo>
                    <a:pt x="1151781" y="665708"/>
                  </a:lnTo>
                  <a:cubicBezTo>
                    <a:pt x="1133922" y="618381"/>
                    <a:pt x="1112863" y="566663"/>
                    <a:pt x="1088604" y="510555"/>
                  </a:cubicBezTo>
                  <a:cubicBezTo>
                    <a:pt x="1064345" y="454447"/>
                    <a:pt x="1046113" y="421928"/>
                    <a:pt x="1033909" y="412998"/>
                  </a:cubicBezTo>
                  <a:cubicBezTo>
                    <a:pt x="1021705" y="404068"/>
                    <a:pt x="1006971" y="399603"/>
                    <a:pt x="989707" y="399603"/>
                  </a:cubicBezTo>
                  <a:lnTo>
                    <a:pt x="978992" y="399603"/>
                  </a:lnTo>
                  <a:lnTo>
                    <a:pt x="923181" y="665708"/>
                  </a:lnTo>
                  <a:lnTo>
                    <a:pt x="720031" y="665708"/>
                  </a:lnTo>
                  <a:close/>
                  <a:moveTo>
                    <a:pt x="2232869" y="0"/>
                  </a:moveTo>
                  <a:cubicBezTo>
                    <a:pt x="2387650" y="0"/>
                    <a:pt x="2481858" y="66824"/>
                    <a:pt x="2515493" y="200471"/>
                  </a:cubicBezTo>
                  <a:lnTo>
                    <a:pt x="2316361" y="222349"/>
                  </a:lnTo>
                  <a:cubicBezTo>
                    <a:pt x="2298204" y="170557"/>
                    <a:pt x="2261295" y="144661"/>
                    <a:pt x="2205633" y="144661"/>
                  </a:cubicBezTo>
                  <a:cubicBezTo>
                    <a:pt x="2151162" y="144661"/>
                    <a:pt x="2108002" y="172194"/>
                    <a:pt x="2076153" y="227260"/>
                  </a:cubicBezTo>
                  <a:cubicBezTo>
                    <a:pt x="2044304" y="282327"/>
                    <a:pt x="2028379" y="341263"/>
                    <a:pt x="2028379" y="404068"/>
                  </a:cubicBezTo>
                  <a:cubicBezTo>
                    <a:pt x="2028379" y="440382"/>
                    <a:pt x="2040211" y="470818"/>
                    <a:pt x="2063874" y="495374"/>
                  </a:cubicBezTo>
                  <a:cubicBezTo>
                    <a:pt x="2087538" y="519931"/>
                    <a:pt x="2117676" y="532209"/>
                    <a:pt x="2154287" y="532209"/>
                  </a:cubicBezTo>
                  <a:lnTo>
                    <a:pt x="2156073" y="532209"/>
                  </a:lnTo>
                  <a:cubicBezTo>
                    <a:pt x="2197745" y="532209"/>
                    <a:pt x="2234357" y="521494"/>
                    <a:pt x="2265909" y="500062"/>
                  </a:cubicBezTo>
                  <a:lnTo>
                    <a:pt x="2280643" y="429964"/>
                  </a:lnTo>
                  <a:lnTo>
                    <a:pt x="2156966" y="429964"/>
                  </a:lnTo>
                  <a:lnTo>
                    <a:pt x="2186434" y="293340"/>
                  </a:lnTo>
                  <a:lnTo>
                    <a:pt x="2491830" y="293340"/>
                  </a:lnTo>
                  <a:lnTo>
                    <a:pt x="2426197" y="600968"/>
                  </a:lnTo>
                  <a:cubicBezTo>
                    <a:pt x="2324398" y="651570"/>
                    <a:pt x="2223492" y="676870"/>
                    <a:pt x="2123480" y="676870"/>
                  </a:cubicBezTo>
                  <a:cubicBezTo>
                    <a:pt x="2033290" y="676870"/>
                    <a:pt x="1961779" y="652462"/>
                    <a:pt x="1908945" y="603647"/>
                  </a:cubicBezTo>
                  <a:cubicBezTo>
                    <a:pt x="1856110" y="554831"/>
                    <a:pt x="1829694" y="486221"/>
                    <a:pt x="1829694" y="397818"/>
                  </a:cubicBezTo>
                  <a:cubicBezTo>
                    <a:pt x="1829694" y="323999"/>
                    <a:pt x="1846511" y="256282"/>
                    <a:pt x="1880146" y="194667"/>
                  </a:cubicBezTo>
                  <a:cubicBezTo>
                    <a:pt x="1913781" y="133052"/>
                    <a:pt x="1961183" y="85204"/>
                    <a:pt x="2022351" y="51122"/>
                  </a:cubicBezTo>
                  <a:cubicBezTo>
                    <a:pt x="2083520" y="17041"/>
                    <a:pt x="2153692" y="0"/>
                    <a:pt x="2232869" y="0"/>
                  </a:cubicBezTo>
                  <a:close/>
                  <a:moveTo>
                    <a:pt x="396032" y="0"/>
                  </a:moveTo>
                  <a:cubicBezTo>
                    <a:pt x="495747" y="0"/>
                    <a:pt x="568970" y="26715"/>
                    <a:pt x="615702" y="80144"/>
                  </a:cubicBezTo>
                  <a:cubicBezTo>
                    <a:pt x="662434" y="133573"/>
                    <a:pt x="685800" y="199281"/>
                    <a:pt x="685800" y="277267"/>
                  </a:cubicBezTo>
                  <a:cubicBezTo>
                    <a:pt x="685800" y="307330"/>
                    <a:pt x="681484" y="341635"/>
                    <a:pt x="672852" y="380181"/>
                  </a:cubicBezTo>
                  <a:cubicBezTo>
                    <a:pt x="664220" y="418728"/>
                    <a:pt x="647551" y="458614"/>
                    <a:pt x="622846" y="499839"/>
                  </a:cubicBezTo>
                  <a:cubicBezTo>
                    <a:pt x="598141" y="541065"/>
                    <a:pt x="566068" y="576039"/>
                    <a:pt x="526629" y="604763"/>
                  </a:cubicBezTo>
                  <a:cubicBezTo>
                    <a:pt x="487189" y="633487"/>
                    <a:pt x="449313" y="652686"/>
                    <a:pt x="412998" y="662360"/>
                  </a:cubicBezTo>
                  <a:cubicBezTo>
                    <a:pt x="376684" y="672033"/>
                    <a:pt x="338138" y="676870"/>
                    <a:pt x="297359" y="676870"/>
                  </a:cubicBezTo>
                  <a:cubicBezTo>
                    <a:pt x="203895" y="676870"/>
                    <a:pt x="130969" y="653207"/>
                    <a:pt x="78582" y="605879"/>
                  </a:cubicBezTo>
                  <a:cubicBezTo>
                    <a:pt x="26194" y="558552"/>
                    <a:pt x="0" y="492175"/>
                    <a:pt x="0" y="406747"/>
                  </a:cubicBezTo>
                  <a:cubicBezTo>
                    <a:pt x="0" y="362099"/>
                    <a:pt x="6475" y="318567"/>
                    <a:pt x="19423" y="276151"/>
                  </a:cubicBezTo>
                  <a:cubicBezTo>
                    <a:pt x="32371" y="233735"/>
                    <a:pt x="51718" y="193700"/>
                    <a:pt x="77466" y="156046"/>
                  </a:cubicBezTo>
                  <a:cubicBezTo>
                    <a:pt x="103213" y="118393"/>
                    <a:pt x="134913" y="86841"/>
                    <a:pt x="172567" y="61392"/>
                  </a:cubicBezTo>
                  <a:cubicBezTo>
                    <a:pt x="210220" y="35942"/>
                    <a:pt x="247278" y="19348"/>
                    <a:pt x="283741" y="11609"/>
                  </a:cubicBezTo>
                  <a:cubicBezTo>
                    <a:pt x="320204" y="3869"/>
                    <a:pt x="357634" y="0"/>
                    <a:pt x="396032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altLang="ja-JP" sz="7200" dirty="0">
                <a:solidFill>
                  <a:schemeClr val="bg1"/>
                </a:solidFill>
                <a:latin typeface="Arial Black" panose="020B0A04020102090204" pitchFamily="34" charset="0"/>
                <a:ea typeface="小塚ゴシック Std B" panose="020B0800000000000000" pitchFamily="34" charset="-128"/>
                <a:cs typeface="Segoe UI" panose="020B0502040204020203" pitchFamily="34" charset="0"/>
              </a:endParaRPr>
            </a:p>
          </p:txBody>
        </p:sp>
      </p:grpSp>
      <p:pic>
        <p:nvPicPr>
          <p:cNvPr id="46" name="図 45">
            <a:extLst>
              <a:ext uri="{FF2B5EF4-FFF2-40B4-BE49-F238E27FC236}">
                <a16:creationId xmlns:a16="http://schemas.microsoft.com/office/drawing/2014/main" id="{CCD4C789-83B5-179A-2790-928F3881016C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493505" y="4108473"/>
            <a:ext cx="654190" cy="544380"/>
          </a:xfrm>
          <a:prstGeom prst="rect">
            <a:avLst/>
          </a:prstGeom>
        </p:spPr>
      </p:pic>
      <p:pic>
        <p:nvPicPr>
          <p:cNvPr id="47" name="図 46">
            <a:extLst>
              <a:ext uri="{FF2B5EF4-FFF2-40B4-BE49-F238E27FC236}">
                <a16:creationId xmlns:a16="http://schemas.microsoft.com/office/drawing/2014/main" id="{C8DCB1E8-1195-A54B-EF79-1844CB02A98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520254" y="7308816"/>
            <a:ext cx="598441" cy="497989"/>
          </a:xfrm>
          <a:prstGeom prst="rect">
            <a:avLst/>
          </a:prstGeom>
        </p:spPr>
      </p:pic>
      <p:pic>
        <p:nvPicPr>
          <p:cNvPr id="48" name="図 47">
            <a:extLst>
              <a:ext uri="{FF2B5EF4-FFF2-40B4-BE49-F238E27FC236}">
                <a16:creationId xmlns:a16="http://schemas.microsoft.com/office/drawing/2014/main" id="{BA556C21-83DF-267D-4579-36E327864AB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810570" y="4095741"/>
            <a:ext cx="448849" cy="587300"/>
          </a:xfrm>
          <a:prstGeom prst="rect">
            <a:avLst/>
          </a:prstGeom>
        </p:spPr>
      </p:pic>
      <p:pic>
        <p:nvPicPr>
          <p:cNvPr id="61" name="図 60">
            <a:extLst>
              <a:ext uri="{FF2B5EF4-FFF2-40B4-BE49-F238E27FC236}">
                <a16:creationId xmlns:a16="http://schemas.microsoft.com/office/drawing/2014/main" id="{3CE78E75-1BAB-3EFE-8647-F9A5DBAE7D7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747610" y="7285400"/>
            <a:ext cx="393318" cy="514640"/>
          </a:xfrm>
          <a:prstGeom prst="rect">
            <a:avLst/>
          </a:prstGeom>
        </p:spPr>
      </p:pic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448C67F8-F90B-6637-C678-EA901C05F46A}"/>
              </a:ext>
            </a:extLst>
          </p:cNvPr>
          <p:cNvSpPr txBox="1"/>
          <p:nvPr/>
        </p:nvSpPr>
        <p:spPr>
          <a:xfrm>
            <a:off x="3465576" y="4733693"/>
            <a:ext cx="3473534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8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</a:t>
            </a:r>
            <a:r>
              <a:rPr lang="en-US" altLang="ja-JP" sz="8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CPU</a:t>
            </a:r>
            <a:r>
              <a:rPr lang="ja-JP" altLang="en-US" sz="8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</a:t>
            </a:r>
            <a:r>
              <a:rPr lang="en-US" altLang="ja-JP" sz="8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Ryzen </a:t>
            </a:r>
            <a:r>
              <a:rPr lang="en-US" altLang="ja-JP" sz="800" b="1" dirty="0" err="1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Threadripper</a:t>
            </a:r>
            <a:r>
              <a:rPr lang="en-US" altLang="ja-JP" sz="8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PRO 9975WX</a:t>
            </a:r>
          </a:p>
          <a:p>
            <a:r>
              <a:rPr lang="ja-JP" altLang="en-US" sz="8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　　　　　　　　　　　　</a:t>
            </a:r>
            <a:r>
              <a:rPr lang="en-US" altLang="ja-JP" sz="8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(4.0-5.4GHz/32</a:t>
            </a:r>
            <a:r>
              <a:rPr lang="ja-JP" altLang="en-US" sz="8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コア</a:t>
            </a:r>
            <a:r>
              <a:rPr lang="en-US" altLang="ja-JP" sz="8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/64</a:t>
            </a:r>
            <a:r>
              <a:rPr lang="ja-JP" altLang="en-US" sz="8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スレッド）</a:t>
            </a:r>
            <a:endParaRPr lang="en-US" altLang="ja-JP" sz="800" b="1" dirty="0"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lang="ja-JP" altLang="en-US" sz="8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メモリ： </a:t>
            </a:r>
            <a:r>
              <a:rPr lang="en-US" altLang="ja-JP" sz="8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128GB </a:t>
            </a:r>
            <a:r>
              <a:rPr lang="ja-JP" altLang="en-US" sz="8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（</a:t>
            </a:r>
            <a:r>
              <a:rPr lang="en-US" altLang="ja-JP" sz="8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16GB×8</a:t>
            </a:r>
            <a:r>
              <a:rPr lang="ja-JP" altLang="en-US" sz="8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） </a:t>
            </a:r>
            <a:r>
              <a:rPr lang="en-US" altLang="ja-JP" sz="8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DDR5</a:t>
            </a:r>
          </a:p>
          <a:p>
            <a:r>
              <a:rPr lang="en-US" altLang="ja-JP" sz="8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</a:t>
            </a:r>
            <a:r>
              <a:rPr lang="ja-JP" altLang="en-US" sz="8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ストレージ：</a:t>
            </a:r>
            <a:r>
              <a:rPr lang="en-US" altLang="ja-JP" sz="8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  <a:sym typeface="Wingdings" panose="05000000000000000000" pitchFamily="2" charset="2"/>
              </a:rPr>
              <a:t>1TB M.2 </a:t>
            </a:r>
            <a:r>
              <a:rPr lang="en-US" altLang="ja-JP" sz="800" b="1" dirty="0" err="1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  <a:sym typeface="Wingdings" panose="05000000000000000000" pitchFamily="2" charset="2"/>
              </a:rPr>
              <a:t>NVMe</a:t>
            </a:r>
            <a:r>
              <a:rPr lang="en-US" altLang="ja-JP" sz="8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  <a:sym typeface="Wingdings" panose="05000000000000000000" pitchFamily="2" charset="2"/>
              </a:rPr>
              <a:t>-SSD</a:t>
            </a:r>
            <a:endParaRPr lang="en-US" altLang="ja-JP" sz="800" b="1" dirty="0"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lang="ja-JP" altLang="en-US" sz="8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グラフィック：</a:t>
            </a:r>
            <a:r>
              <a:rPr lang="pt-BR" altLang="ja-JP" sz="8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NVIDIA RTX PRO4000 B.W. 24GB-GDDR7</a:t>
            </a:r>
            <a:r>
              <a:rPr lang="ja-JP" altLang="en-US" sz="8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（</a:t>
            </a:r>
            <a:r>
              <a:rPr lang="en-US" altLang="ja-JP" sz="8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DisplayPort x4</a:t>
            </a:r>
            <a:r>
              <a:rPr lang="ja-JP" altLang="en-US" sz="8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）</a:t>
            </a:r>
            <a:endParaRPr lang="en-US" altLang="ja-JP" sz="800" b="1" dirty="0"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lang="en-US" altLang="ja-JP" sz="8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OS</a:t>
            </a:r>
            <a:r>
              <a:rPr lang="ja-JP" altLang="en-US" sz="8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 </a:t>
            </a:r>
            <a:r>
              <a:rPr lang="en-US" altLang="ja-JP" sz="8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Windows® 11 Pro 64bit</a:t>
            </a:r>
          </a:p>
          <a:p>
            <a:r>
              <a:rPr lang="ja-JP" altLang="en-US" sz="8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電源：</a:t>
            </a:r>
            <a:r>
              <a:rPr lang="en-US" altLang="ja-JP" sz="8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1200W</a:t>
            </a:r>
            <a:r>
              <a:rPr lang="ja-JP" altLang="en-US" sz="8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（</a:t>
            </a:r>
            <a:r>
              <a:rPr lang="en-US" altLang="ja-JP" sz="8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80 Plus Platinum </a:t>
            </a:r>
            <a:r>
              <a:rPr lang="ja-JP" altLang="en-US" sz="8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認証）</a:t>
            </a:r>
            <a:endParaRPr lang="en-US" altLang="ja-JP" sz="800" b="1" dirty="0"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lang="ja-JP" altLang="en-US" sz="8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</a:t>
            </a:r>
            <a:r>
              <a:rPr lang="en-US" altLang="ja-JP" sz="8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3</a:t>
            </a:r>
            <a:r>
              <a:rPr lang="ja-JP" altLang="en-US" sz="8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年間センドバック方式ハードウェア保証</a:t>
            </a: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055FB65C-1581-3E55-088C-37125AE15BB2}"/>
              </a:ext>
            </a:extLst>
          </p:cNvPr>
          <p:cNvSpPr txBox="1"/>
          <p:nvPr/>
        </p:nvSpPr>
        <p:spPr>
          <a:xfrm>
            <a:off x="3493505" y="7909841"/>
            <a:ext cx="3473534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8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</a:t>
            </a:r>
            <a:r>
              <a:rPr lang="en-US" altLang="ja-JP" sz="8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CPU</a:t>
            </a:r>
            <a:r>
              <a:rPr lang="ja-JP" altLang="en-US" sz="8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</a:t>
            </a:r>
            <a:r>
              <a:rPr lang="en-US" altLang="ja-JP" sz="8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Ryzen </a:t>
            </a:r>
            <a:r>
              <a:rPr lang="en-US" altLang="ja-JP" sz="800" b="1" dirty="0" err="1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Threadripper</a:t>
            </a:r>
            <a:r>
              <a:rPr lang="en-US" altLang="ja-JP" sz="8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PRO 9965WX</a:t>
            </a:r>
          </a:p>
          <a:p>
            <a:r>
              <a:rPr lang="ja-JP" altLang="en-US" sz="8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　　　　　　　　　　　　</a:t>
            </a:r>
            <a:r>
              <a:rPr lang="en-US" altLang="ja-JP" sz="8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(4.2-5.4GHz/24</a:t>
            </a:r>
            <a:r>
              <a:rPr lang="ja-JP" altLang="en-US" sz="8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コア</a:t>
            </a:r>
            <a:r>
              <a:rPr lang="en-US" altLang="ja-JP" sz="8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/48</a:t>
            </a:r>
            <a:r>
              <a:rPr lang="ja-JP" altLang="en-US" sz="8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スレッド）</a:t>
            </a:r>
            <a:endParaRPr lang="en-US" altLang="ja-JP" sz="800" b="1" dirty="0"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lang="ja-JP" altLang="en-US" sz="8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メモリ： </a:t>
            </a:r>
            <a:r>
              <a:rPr lang="en-US" altLang="ja-JP" sz="8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128GB </a:t>
            </a:r>
            <a:r>
              <a:rPr lang="ja-JP" altLang="en-US" sz="8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（</a:t>
            </a:r>
            <a:r>
              <a:rPr lang="en-US" altLang="ja-JP" sz="8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16GB×8</a:t>
            </a:r>
            <a:r>
              <a:rPr lang="ja-JP" altLang="en-US" sz="8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） </a:t>
            </a:r>
            <a:r>
              <a:rPr lang="en-US" altLang="ja-JP" sz="8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DDR5</a:t>
            </a:r>
          </a:p>
          <a:p>
            <a:r>
              <a:rPr lang="en-US" altLang="ja-JP" sz="8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</a:t>
            </a:r>
            <a:r>
              <a:rPr lang="ja-JP" altLang="en-US" sz="8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ストレージ：</a:t>
            </a:r>
            <a:r>
              <a:rPr lang="en-US" altLang="ja-JP" sz="8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  <a:sym typeface="Wingdings" panose="05000000000000000000" pitchFamily="2" charset="2"/>
              </a:rPr>
              <a:t>1TB M.2 </a:t>
            </a:r>
            <a:r>
              <a:rPr lang="en-US" altLang="ja-JP" sz="800" b="1" dirty="0" err="1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  <a:sym typeface="Wingdings" panose="05000000000000000000" pitchFamily="2" charset="2"/>
              </a:rPr>
              <a:t>NVMe</a:t>
            </a:r>
            <a:r>
              <a:rPr lang="en-US" altLang="ja-JP" sz="8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  <a:sym typeface="Wingdings" panose="05000000000000000000" pitchFamily="2" charset="2"/>
              </a:rPr>
              <a:t>-SSD</a:t>
            </a:r>
            <a:endParaRPr lang="en-US" altLang="ja-JP" sz="800" b="1" dirty="0"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lang="ja-JP" altLang="en-US" sz="8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グラフィック：</a:t>
            </a:r>
            <a:r>
              <a:rPr lang="pt-BR" altLang="ja-JP" sz="8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NVIDIA RTX PRO2000 B.W. 16GB-GDDR7</a:t>
            </a:r>
            <a:r>
              <a:rPr lang="ja-JP" altLang="en-US" sz="8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（</a:t>
            </a:r>
            <a:r>
              <a:rPr lang="en-US" altLang="ja-JP" sz="800" b="1" dirty="0" err="1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miniDisplayPort</a:t>
            </a:r>
            <a:r>
              <a:rPr lang="en-US" altLang="ja-JP" sz="8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x4</a:t>
            </a:r>
            <a:r>
              <a:rPr lang="ja-JP" altLang="en-US" sz="8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）</a:t>
            </a:r>
            <a:r>
              <a:rPr lang="en-US" altLang="ja-JP" sz="800" b="1" i="0" dirty="0">
                <a:solidFill>
                  <a:srgbClr val="212529"/>
                </a:solidFill>
                <a:effectLst/>
                <a:latin typeface="-apple-system"/>
              </a:rPr>
              <a:t>※ </a:t>
            </a:r>
            <a:r>
              <a:rPr lang="en-US" altLang="ja-JP" sz="800" b="1" i="0" dirty="0" err="1">
                <a:solidFill>
                  <a:srgbClr val="212529"/>
                </a:solidFill>
                <a:effectLst/>
                <a:latin typeface="-apple-system"/>
              </a:rPr>
              <a:t>MiniDP</a:t>
            </a:r>
            <a:r>
              <a:rPr lang="en-US" altLang="ja-JP" sz="800" b="1" i="0" dirty="0">
                <a:solidFill>
                  <a:srgbClr val="212529"/>
                </a:solidFill>
                <a:effectLst/>
                <a:latin typeface="-apple-system"/>
              </a:rPr>
              <a:t> to DP </a:t>
            </a:r>
            <a:r>
              <a:rPr lang="ja-JP" altLang="en-US" sz="800" b="1" i="0" dirty="0">
                <a:solidFill>
                  <a:srgbClr val="212529"/>
                </a:solidFill>
                <a:effectLst/>
                <a:latin typeface="-apple-system"/>
              </a:rPr>
              <a:t>変換アダプタ </a:t>
            </a:r>
            <a:r>
              <a:rPr lang="en-US" altLang="ja-JP" sz="800" b="1" i="0" dirty="0">
                <a:solidFill>
                  <a:srgbClr val="212529"/>
                </a:solidFill>
                <a:effectLst/>
                <a:latin typeface="-apple-system"/>
              </a:rPr>
              <a:t>1 </a:t>
            </a:r>
            <a:r>
              <a:rPr lang="ja-JP" altLang="en-US" sz="800" b="1" i="0" dirty="0">
                <a:solidFill>
                  <a:srgbClr val="212529"/>
                </a:solidFill>
                <a:effectLst/>
                <a:latin typeface="-apple-system"/>
              </a:rPr>
              <a:t>本付属</a:t>
            </a:r>
            <a:endParaRPr lang="en-US" altLang="ja-JP" sz="800" b="1" dirty="0"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lang="en-US" altLang="ja-JP" sz="8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OS</a:t>
            </a:r>
            <a:r>
              <a:rPr lang="ja-JP" altLang="en-US" sz="8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 </a:t>
            </a:r>
            <a:r>
              <a:rPr lang="en-US" altLang="ja-JP" sz="8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Windows® 11 Pro 64bit</a:t>
            </a:r>
          </a:p>
          <a:p>
            <a:r>
              <a:rPr lang="ja-JP" altLang="en-US" sz="8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電源：</a:t>
            </a:r>
            <a:r>
              <a:rPr lang="en-US" altLang="ja-JP" sz="8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1200W</a:t>
            </a:r>
            <a:r>
              <a:rPr lang="ja-JP" altLang="en-US" sz="8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（</a:t>
            </a:r>
            <a:r>
              <a:rPr lang="en-US" altLang="ja-JP" sz="8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80 Plus Platinum </a:t>
            </a:r>
            <a:r>
              <a:rPr lang="ja-JP" altLang="en-US" sz="8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認証）</a:t>
            </a:r>
            <a:endParaRPr lang="en-US" altLang="ja-JP" sz="800" b="1" dirty="0"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lang="ja-JP" altLang="en-US" sz="8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</a:t>
            </a:r>
            <a:r>
              <a:rPr lang="en-US" altLang="ja-JP" sz="8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3</a:t>
            </a:r>
            <a:r>
              <a:rPr lang="ja-JP" altLang="en-US" sz="8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年間センドバック方式ハードウェア保証</a:t>
            </a: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D8F63853-E327-4E38-C681-0F6B093DB18A}"/>
              </a:ext>
            </a:extLst>
          </p:cNvPr>
          <p:cNvSpPr txBox="1"/>
          <p:nvPr/>
        </p:nvSpPr>
        <p:spPr>
          <a:xfrm>
            <a:off x="3493505" y="8982287"/>
            <a:ext cx="319773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altLang="ja-JP" sz="9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lang="en-US" altLang="ja-JP" sz="9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APPLIED CERVO Ryzen Type-RT9PRO/PRO2000</a:t>
            </a: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C599D47F-873F-B539-6A6B-7A3BB0D32DC4}"/>
              </a:ext>
            </a:extLst>
          </p:cNvPr>
          <p:cNvSpPr txBox="1"/>
          <p:nvPr/>
        </p:nvSpPr>
        <p:spPr>
          <a:xfrm>
            <a:off x="4531043" y="9351619"/>
            <a:ext cx="2660679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16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価格はお問合せください。</a:t>
            </a:r>
            <a:endParaRPr kumimoji="1" lang="en-US" altLang="ja-JP" sz="1600" b="1" dirty="0"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05070189-8760-4E27-D74F-CC4CDE1E646B}"/>
              </a:ext>
            </a:extLst>
          </p:cNvPr>
          <p:cNvSpPr txBox="1"/>
          <p:nvPr/>
        </p:nvSpPr>
        <p:spPr>
          <a:xfrm>
            <a:off x="3465576" y="5819846"/>
            <a:ext cx="319773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altLang="ja-JP" sz="9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lang="en-US" altLang="ja-JP" sz="9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APPLIED CERVO Ryzen Type-RT9PRO/PRO4000</a:t>
            </a: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C9AE9E7B-B30F-946D-A0C1-4A8A8C46D879}"/>
              </a:ext>
            </a:extLst>
          </p:cNvPr>
          <p:cNvSpPr txBox="1"/>
          <p:nvPr/>
        </p:nvSpPr>
        <p:spPr>
          <a:xfrm>
            <a:off x="4563431" y="6182254"/>
            <a:ext cx="2660679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16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価格はお問合せください。</a:t>
            </a:r>
            <a:endParaRPr kumimoji="1" lang="en-US" altLang="ja-JP" sz="1600" b="1" dirty="0"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65413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4612</TotalTime>
  <Pages>0</Pages>
  <Words>684</Words>
  <Characters>0</Characters>
  <Application>Microsoft Office PowerPoint</Application>
  <DocSecurity>0</DocSecurity>
  <PresentationFormat>ユーザー設定</PresentationFormat>
  <Lines>0</Lines>
  <Paragraphs>84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11" baseType="lpstr">
      <vt:lpstr>-apple-system</vt:lpstr>
      <vt:lpstr>ヒラギノ角ゴ5</vt:lpstr>
      <vt:lpstr>ヒラギノ角ゴ7</vt:lpstr>
      <vt:lpstr>メイリオ</vt:lpstr>
      <vt:lpstr>游ゴシック</vt:lpstr>
      <vt:lpstr>游ゴシック Light</vt:lpstr>
      <vt:lpstr>Arial</vt:lpstr>
      <vt:lpstr>Arial Black</vt:lpstr>
      <vt:lpstr>Office テーマ</vt:lpstr>
      <vt:lpstr>PowerPoint プレゼンテーション</vt:lpstr>
      <vt:lpstr>PowerPoint プレゼンテーション</vt:lpstr>
    </vt:vector>
  </TitlesOfParts>
  <LinksUpToDate>false</LinksUpToDate>
  <CharactersWithSpaces>0</CharactersWithSpaces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Hayashi</dc:creator>
  <cp:lastModifiedBy>soejima-pc</cp:lastModifiedBy>
  <cp:revision>1468</cp:revision>
  <dcterms:created xsi:type="dcterms:W3CDTF">2015-08-26T04:11:00Z</dcterms:created>
  <dcterms:modified xsi:type="dcterms:W3CDTF">2026-09-01T07:08:28Z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1041-9.1.0.4256</vt:lpwstr>
  </property>
</Properties>
</file>