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4"/>
  </p:notesMasterIdLst>
  <p:sldIdLst>
    <p:sldId id="299" r:id="rId2"/>
    <p:sldId id="298" r:id="rId3"/>
  </p:sldIdLst>
  <p:sldSz cx="7559675" cy="1069181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wner" initials="O" lastIdx="1" clrIdx="0">
    <p:extLst>
      <p:ext uri="{19B8F6BF-5375-455C-9EA6-DF929625EA0E}">
        <p15:presenceInfo xmlns:p15="http://schemas.microsoft.com/office/powerpoint/2012/main" userId="Own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99"/>
    <a:srgbClr val="00022E"/>
    <a:srgbClr val="094CFC"/>
    <a:srgbClr val="320924"/>
    <a:srgbClr val="E6E6E6"/>
    <a:srgbClr val="642A50"/>
    <a:srgbClr val="612A4F"/>
    <a:srgbClr val="53123C"/>
    <a:srgbClr val="2660FA"/>
    <a:srgbClr val="3367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EBE391-20DB-43B8-A76E-3B5D31E374B0}" v="2" dt="2026-08-18T04:45:06.2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32" autoAdjust="0"/>
    <p:restoredTop sz="94660"/>
  </p:normalViewPr>
  <p:slideViewPr>
    <p:cSldViewPr>
      <p:cViewPr>
        <p:scale>
          <a:sx n="200" d="100"/>
          <a:sy n="200" d="100"/>
        </p:scale>
        <p:origin x="486" y="180"/>
      </p:cViewPr>
      <p:guideLst>
        <p:guide orient="horz" pos="3368"/>
        <p:guide pos="2382"/>
      </p:guideLst>
    </p:cSldViewPr>
  </p:slideViewPr>
  <p:notesTextViewPr>
    <p:cViewPr>
      <p:scale>
        <a:sx n="1" d="1"/>
        <a:sy n="1" d="1"/>
      </p:scale>
      <p:origin x="0" y="0"/>
    </p:cViewPr>
  </p:notesTextViewPr>
  <p:gridSpacing cx="69848" cy="6984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commentAuthors" Target="commentAuthors.xml"/><Relationship Id="rId10" Type="http://schemas.microsoft.com/office/2016/11/relationships/changesInfo" Target="changesInfos/changesInfo1.xml"/><Relationship Id="rId4" Type="http://schemas.openxmlformats.org/officeDocument/2006/relationships/notesMaster" Target="notesMasters/notes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正浩 秋山" userId="b3b91676e1d06a5f" providerId="LiveId" clId="{114B97DD-E6E3-489B-89B0-0F14553BF5FA}"/>
    <pc:docChg chg="undo custSel modSld">
      <pc:chgData name="正浩 秋山" userId="b3b91676e1d06a5f" providerId="LiveId" clId="{114B97DD-E6E3-489B-89B0-0F14553BF5FA}" dt="2026-08-18T04:45:13.462" v="45" actId="20577"/>
      <pc:docMkLst>
        <pc:docMk/>
      </pc:docMkLst>
      <pc:sldChg chg="addSp delSp modSp mod">
        <pc:chgData name="正浩 秋山" userId="b3b91676e1d06a5f" providerId="LiveId" clId="{114B97DD-E6E3-489B-89B0-0F14553BF5FA}" dt="2026-08-18T04:45:13.462" v="45" actId="20577"/>
        <pc:sldMkLst>
          <pc:docMk/>
          <pc:sldMk cId="969606061" sldId="299"/>
        </pc:sldMkLst>
        <pc:spChg chg="add del">
          <ac:chgData name="正浩 秋山" userId="b3b91676e1d06a5f" providerId="LiveId" clId="{114B97DD-E6E3-489B-89B0-0F14553BF5FA}" dt="2026-08-18T04:43:31.841" v="5" actId="22"/>
          <ac:spMkLst>
            <pc:docMk/>
            <pc:sldMk cId="969606061" sldId="299"/>
            <ac:spMk id="56" creationId="{A0E5A973-CBC9-3ACB-F2BA-4F9DC5D8A9F0}"/>
          </ac:spMkLst>
        </pc:spChg>
        <pc:spChg chg="add mod">
          <ac:chgData name="正浩 秋山" userId="b3b91676e1d06a5f" providerId="LiveId" clId="{114B97DD-E6E3-489B-89B0-0F14553BF5FA}" dt="2026-08-18T04:44:58.358" v="33" actId="255"/>
          <ac:spMkLst>
            <pc:docMk/>
            <pc:sldMk cId="969606061" sldId="299"/>
            <ac:spMk id="58" creationId="{800E923B-E87B-D07F-E5EA-3273262985FF}"/>
          </ac:spMkLst>
        </pc:spChg>
        <pc:spChg chg="add mod">
          <ac:chgData name="正浩 秋山" userId="b3b91676e1d06a5f" providerId="LiveId" clId="{114B97DD-E6E3-489B-89B0-0F14553BF5FA}" dt="2026-08-18T04:45:13.462" v="45" actId="20577"/>
          <ac:spMkLst>
            <pc:docMk/>
            <pc:sldMk cId="969606061" sldId="299"/>
            <ac:spMk id="59" creationId="{0F451605-7911-4608-3CF1-F52B6B5EF851}"/>
          </ac:spMkLst>
        </pc:spChg>
        <pc:spChg chg="del">
          <ac:chgData name="正浩 秋山" userId="b3b91676e1d06a5f" providerId="LiveId" clId="{114B97DD-E6E3-489B-89B0-0F14553BF5FA}" dt="2026-08-18T04:43:37.597" v="7" actId="478"/>
          <ac:spMkLst>
            <pc:docMk/>
            <pc:sldMk cId="969606061" sldId="299"/>
            <ac:spMk id="1028" creationId="{E08EC114-0622-0D30-8BCE-A8278B1FFEEB}"/>
          </ac:spMkLst>
        </pc:spChg>
        <pc:spChg chg="del">
          <ac:chgData name="正浩 秋山" userId="b3b91676e1d06a5f" providerId="LiveId" clId="{114B97DD-E6E3-489B-89B0-0F14553BF5FA}" dt="2026-08-18T04:45:00.983" v="34" actId="478"/>
          <ac:spMkLst>
            <pc:docMk/>
            <pc:sldMk cId="969606061" sldId="299"/>
            <ac:spMk id="1029" creationId="{626AE0B1-6C5D-3779-48C5-C7A02820BFCC}"/>
          </ac:spMkLst>
        </pc:spChg>
        <pc:spChg chg="mod">
          <ac:chgData name="正浩 秋山" userId="b3b91676e1d06a5f" providerId="LiveId" clId="{114B97DD-E6E3-489B-89B0-0F14553BF5FA}" dt="2026-08-18T03:47:33.665" v="3" actId="20577"/>
          <ac:spMkLst>
            <pc:docMk/>
            <pc:sldMk cId="969606061" sldId="299"/>
            <ac:spMk id="1032" creationId="{2A9FE05D-F47F-C48E-CE26-A5D32FFC7798}"/>
          </ac:spMkLst>
        </pc:spChg>
        <pc:grpChg chg="ord">
          <ac:chgData name="正浩 秋山" userId="b3b91676e1d06a5f" providerId="LiveId" clId="{114B97DD-E6E3-489B-89B0-0F14553BF5FA}" dt="2026-08-18T03:47:03.435" v="1" actId="166"/>
          <ac:grpSpMkLst>
            <pc:docMk/>
            <pc:sldMk cId="969606061" sldId="299"/>
            <ac:grpSpMk id="113" creationId="{D8ACFCEC-91E4-A55F-56C8-F2E68C6FDBC0}"/>
          </ac:grpSpMkLst>
        </pc:grpChg>
        <pc:grpChg chg="ord">
          <ac:chgData name="正浩 秋山" userId="b3b91676e1d06a5f" providerId="LiveId" clId="{114B97DD-E6E3-489B-89B0-0F14553BF5FA}" dt="2026-08-18T03:46:56.309" v="0" actId="166"/>
          <ac:grpSpMkLst>
            <pc:docMk/>
            <pc:sldMk cId="969606061" sldId="299"/>
            <ac:grpSpMk id="115" creationId="{48157901-2590-AE53-5AAF-E6848E44FC99}"/>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ヘッダー プレースホルダー 1">
            <a:extLst>
              <a:ext uri="{FF2B5EF4-FFF2-40B4-BE49-F238E27FC236}">
                <a16:creationId xmlns:a16="http://schemas.microsoft.com/office/drawing/2014/main" id="{D8D82528-7D63-4BAF-8AF8-782B4D3ECCB3}"/>
              </a:ext>
            </a:extLst>
          </p:cNvPr>
          <p:cNvSpPr>
            <a:spLocks noGrp="1" noChangeArrowheads="1"/>
          </p:cNvSpPr>
          <p:nvPr>
            <p:ph type="hdr" sz="quarter" idx="4294967295"/>
          </p:nvPr>
        </p:nvSpPr>
        <p:spPr bwMode="auto">
          <a:xfrm>
            <a:off x="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1" name="日付プレースホルダー 2">
            <a:extLst>
              <a:ext uri="{FF2B5EF4-FFF2-40B4-BE49-F238E27FC236}">
                <a16:creationId xmlns:a16="http://schemas.microsoft.com/office/drawing/2014/main" id="{9B6D9815-35E6-4DB9-A7BE-17A58024CBE0}"/>
              </a:ext>
            </a:extLst>
          </p:cNvPr>
          <p:cNvSpPr>
            <a:spLocks noGrp="1" noChangeArrowheads="1"/>
          </p:cNvSpPr>
          <p:nvPr>
            <p:ph type="dt" idx="1"/>
          </p:nvPr>
        </p:nvSpPr>
        <p:spPr bwMode="auto">
          <a:xfrm>
            <a:off x="385445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lgn="r">
              <a:buFont typeface="Arial" panose="020B0604020202020204" pitchFamily="34" charset="0"/>
              <a:buNone/>
              <a:defRPr/>
            </a:lvl1pPr>
          </a:lstStyle>
          <a:p>
            <a:pPr>
              <a:defRPr/>
            </a:pPr>
            <a:fld id="{47162779-5B6F-497B-AE3A-8242DDDD62AD}" type="datetime1">
              <a:rPr lang="ja-JP" altLang="en-US"/>
              <a:pPr>
                <a:defRPr/>
              </a:pPr>
              <a:t>2026/8/18</a:t>
            </a:fld>
            <a:endParaRPr lang="ja-JP" altLang="en-US" sz="1200"/>
          </a:p>
        </p:txBody>
      </p:sp>
      <p:sp>
        <p:nvSpPr>
          <p:cNvPr id="2052" name="スライド イメージ プレースホルダー 3">
            <a:extLst>
              <a:ext uri="{FF2B5EF4-FFF2-40B4-BE49-F238E27FC236}">
                <a16:creationId xmlns:a16="http://schemas.microsoft.com/office/drawing/2014/main" id="{40883335-0706-4DC6-901B-AB22CAC6D3B3}"/>
              </a:ext>
            </a:extLst>
          </p:cNvPr>
          <p:cNvSpPr>
            <a:spLocks noGrp="1" noRot="1" noChangeAspect="1" noChangeArrowheads="1"/>
          </p:cNvSpPr>
          <p:nvPr>
            <p:ph type="sldImg" idx="2"/>
          </p:nvPr>
        </p:nvSpPr>
        <p:spPr bwMode="auto">
          <a:xfrm>
            <a:off x="2219325" y="1244600"/>
            <a:ext cx="236855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headEnd/>
                <a:tailEnd/>
              </a14:hiddenLine>
            </a:ext>
          </a:extLst>
        </p:spPr>
      </p:sp>
      <p:sp>
        <p:nvSpPr>
          <p:cNvPr id="2053" name="ノート プレースホルダー 4">
            <a:extLst>
              <a:ext uri="{FF2B5EF4-FFF2-40B4-BE49-F238E27FC236}">
                <a16:creationId xmlns:a16="http://schemas.microsoft.com/office/drawing/2014/main" id="{1FE77A54-CCE7-4874-8AD6-851C8FB6E906}"/>
              </a:ext>
            </a:extLst>
          </p:cNvPr>
          <p:cNvSpPr>
            <a:spLocks noGrp="1" noRot="1" noChangeAspect="1" noChangeArrowheads="1"/>
          </p:cNvSpPr>
          <p:nvPr/>
        </p:nvSpPr>
        <p:spPr bwMode="auto">
          <a:xfrm>
            <a:off x="679450" y="4784725"/>
            <a:ext cx="5448300" cy="3910013"/>
          </a:xfrm>
          <a:prstGeom prst="rect">
            <a:avLst/>
          </a:prstGeom>
          <a:noFill/>
          <a:ln>
            <a:noFill/>
          </a:ln>
        </p:spPr>
        <p:txBody>
          <a:bodyPr lIns="91882" tIns="45942" rIns="91882" bIns="45942" anchor="ctr"/>
          <a:lstStyle>
            <a:lvl1pPr defTabSz="0">
              <a:spcBef>
                <a:spcPct val="30000"/>
              </a:spcBef>
              <a:defRPr sz="1200">
                <a:solidFill>
                  <a:schemeClr val="tx1"/>
                </a:solidFill>
                <a:latin typeface="Arial" panose="020B0604020202020204" pitchFamily="34" charset="0"/>
              </a:defRPr>
            </a:lvl1pPr>
            <a:lvl2pPr defTabSz="0">
              <a:spcBef>
                <a:spcPct val="30000"/>
              </a:spcBef>
              <a:defRPr sz="1200">
                <a:solidFill>
                  <a:schemeClr val="tx1"/>
                </a:solidFill>
                <a:latin typeface="Arial" panose="020B0604020202020204" pitchFamily="34" charset="0"/>
              </a:defRPr>
            </a:lvl2pPr>
            <a:lvl3pPr defTabSz="0">
              <a:spcBef>
                <a:spcPct val="30000"/>
              </a:spcBef>
              <a:defRPr sz="1200">
                <a:solidFill>
                  <a:schemeClr val="tx1"/>
                </a:solidFill>
                <a:latin typeface="Arial" panose="020B0604020202020204" pitchFamily="34" charset="0"/>
              </a:defRPr>
            </a:lvl3pPr>
            <a:lvl4pPr defTabSz="0">
              <a:spcBef>
                <a:spcPct val="30000"/>
              </a:spcBef>
              <a:defRPr sz="1200">
                <a:solidFill>
                  <a:schemeClr val="tx1"/>
                </a:solidFill>
                <a:latin typeface="Arial" panose="020B0604020202020204" pitchFamily="34" charset="0"/>
              </a:defRPr>
            </a:lvl4pPr>
            <a:lvl5pPr defTabSz="0">
              <a:spcBef>
                <a:spcPct val="30000"/>
              </a:spcBef>
              <a:defRPr sz="1200">
                <a:solidFill>
                  <a:schemeClr val="tx1"/>
                </a:solidFill>
                <a:latin typeface="Arial" panose="020B0604020202020204" pitchFamily="34" charset="0"/>
              </a:defRPr>
            </a:lvl5pPr>
            <a:lvl6pPr marL="457200" defTabSz="0" eaLnBrk="0" fontAlgn="base" hangingPunct="0">
              <a:spcBef>
                <a:spcPct val="30000"/>
              </a:spcBef>
              <a:spcAft>
                <a:spcPct val="0"/>
              </a:spcAft>
              <a:defRPr sz="1200">
                <a:solidFill>
                  <a:schemeClr val="tx1"/>
                </a:solidFill>
                <a:latin typeface="Arial" panose="020B0604020202020204" pitchFamily="34" charset="0"/>
              </a:defRPr>
            </a:lvl6pPr>
            <a:lvl7pPr marL="914400" defTabSz="0" eaLnBrk="0" fontAlgn="base" hangingPunct="0">
              <a:spcBef>
                <a:spcPct val="30000"/>
              </a:spcBef>
              <a:spcAft>
                <a:spcPct val="0"/>
              </a:spcAft>
              <a:defRPr sz="1200">
                <a:solidFill>
                  <a:schemeClr val="tx1"/>
                </a:solidFill>
                <a:latin typeface="Arial" panose="020B0604020202020204" pitchFamily="34" charset="0"/>
              </a:defRPr>
            </a:lvl7pPr>
            <a:lvl8pPr marL="1371600" defTabSz="0" eaLnBrk="0" fontAlgn="base" hangingPunct="0">
              <a:spcBef>
                <a:spcPct val="30000"/>
              </a:spcBef>
              <a:spcAft>
                <a:spcPct val="0"/>
              </a:spcAft>
              <a:defRPr sz="1200">
                <a:solidFill>
                  <a:schemeClr val="tx1"/>
                </a:solidFill>
                <a:latin typeface="Arial" panose="020B0604020202020204" pitchFamily="34" charset="0"/>
              </a:defRPr>
            </a:lvl8pPr>
            <a:lvl9pPr marL="1828800" defTabSz="0" eaLnBrk="0" fontAlgn="base" hangingPunct="0">
              <a:spcBef>
                <a:spcPct val="30000"/>
              </a:spcBef>
              <a:spcAft>
                <a:spcPct val="0"/>
              </a:spcAft>
              <a:defRPr sz="1200">
                <a:solidFill>
                  <a:schemeClr val="tx1"/>
                </a:solidFill>
                <a:latin typeface="Arial" panose="020B0604020202020204" pitchFamily="34" charset="0"/>
              </a:defRPr>
            </a:lvl9pPr>
          </a:lstStyle>
          <a:p>
            <a:pPr>
              <a:defRPr/>
            </a:pPr>
            <a:r>
              <a:rPr lang="ja-JP" altLang="en-US"/>
              <a:t>マスター テキストの書式設定</a:t>
            </a:r>
          </a:p>
          <a:p>
            <a:pPr>
              <a:defRPr/>
            </a:pPr>
            <a:r>
              <a:rPr lang="ja-JP" altLang="en-US"/>
              <a:t>第 </a:t>
            </a:r>
            <a:r>
              <a:rPr lang="en-US" altLang="ja-JP"/>
              <a:t>2 </a:t>
            </a:r>
            <a:r>
              <a:rPr lang="ja-JP" altLang="en-US"/>
              <a:t>レベル</a:t>
            </a:r>
          </a:p>
          <a:p>
            <a:pPr>
              <a:defRPr/>
            </a:pPr>
            <a:r>
              <a:rPr lang="ja-JP" altLang="en-US"/>
              <a:t>第 </a:t>
            </a:r>
            <a:r>
              <a:rPr lang="en-US" altLang="ja-JP"/>
              <a:t>3 </a:t>
            </a:r>
            <a:r>
              <a:rPr lang="ja-JP" altLang="en-US"/>
              <a:t>レベル</a:t>
            </a:r>
          </a:p>
          <a:p>
            <a:pPr>
              <a:defRPr/>
            </a:pPr>
            <a:r>
              <a:rPr lang="ja-JP" altLang="en-US"/>
              <a:t>第 </a:t>
            </a:r>
            <a:r>
              <a:rPr lang="en-US" altLang="ja-JP"/>
              <a:t>4 </a:t>
            </a:r>
            <a:r>
              <a:rPr lang="ja-JP" altLang="en-US"/>
              <a:t>レベル</a:t>
            </a:r>
          </a:p>
          <a:p>
            <a:pPr>
              <a:defRPr/>
            </a:pPr>
            <a:r>
              <a:rPr lang="ja-JP" altLang="en-US"/>
              <a:t>第 </a:t>
            </a:r>
            <a:r>
              <a:rPr lang="en-US" altLang="ja-JP"/>
              <a:t>5 </a:t>
            </a:r>
            <a:r>
              <a:rPr lang="ja-JP" altLang="en-US"/>
              <a:t>レベル</a:t>
            </a:r>
          </a:p>
        </p:txBody>
      </p:sp>
      <p:sp>
        <p:nvSpPr>
          <p:cNvPr id="2054" name="フッター プレースホルダー 5">
            <a:extLst>
              <a:ext uri="{FF2B5EF4-FFF2-40B4-BE49-F238E27FC236}">
                <a16:creationId xmlns:a16="http://schemas.microsoft.com/office/drawing/2014/main" id="{010DDE3A-ABFA-4331-AA4F-0D09FCFECB26}"/>
              </a:ext>
            </a:extLst>
          </p:cNvPr>
          <p:cNvSpPr>
            <a:spLocks noGrp="1" noChangeArrowheads="1"/>
          </p:cNvSpPr>
          <p:nvPr>
            <p:ph type="ftr" sz="quarter" idx="4"/>
          </p:nvPr>
        </p:nvSpPr>
        <p:spPr bwMode="auto">
          <a:xfrm>
            <a:off x="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5" name="スライド番号プレースホルダー 6">
            <a:extLst>
              <a:ext uri="{FF2B5EF4-FFF2-40B4-BE49-F238E27FC236}">
                <a16:creationId xmlns:a16="http://schemas.microsoft.com/office/drawing/2014/main" id="{53B8E6DC-44FF-4389-B101-73ACA1605E12}"/>
              </a:ext>
            </a:extLst>
          </p:cNvPr>
          <p:cNvSpPr>
            <a:spLocks noGrp="1" noChangeArrowheads="1"/>
          </p:cNvSpPr>
          <p:nvPr>
            <p:ph type="sldNum" sz="quarter" idx="5"/>
          </p:nvPr>
        </p:nvSpPr>
        <p:spPr bwMode="auto">
          <a:xfrm>
            <a:off x="385445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lgn="r">
              <a:buFont typeface="Arial" panose="020B0604020202020204" pitchFamily="34" charset="0"/>
              <a:buNone/>
              <a:defRPr/>
            </a:lvl1pPr>
          </a:lstStyle>
          <a:p>
            <a:pPr>
              <a:defRPr/>
            </a:pPr>
            <a:fld id="{2F1F6FB8-28E6-4502-BE1F-1CF4FBABE520}" type="slidenum">
              <a:rPr lang="ja-JP" altLang="en-US"/>
              <a:pPr>
                <a:defRPr/>
              </a:pPr>
              <a:t>‹#›</a:t>
            </a:fld>
            <a:endParaRPr lang="ja-JP" altLang="en-US" sz="1200"/>
          </a:p>
        </p:txBody>
      </p:sp>
    </p:spTree>
    <p:extLst>
      <p:ext uri="{BB962C8B-B14F-4D97-AF65-F5344CB8AC3E}">
        <p14:creationId xmlns:p14="http://schemas.microsoft.com/office/powerpoint/2010/main" val="1339422274"/>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DA23B4-D408-4470-9C83-439A58815CAC}"/>
              </a:ext>
            </a:extLst>
          </p:cNvPr>
          <p:cNvSpPr>
            <a:spLocks noGrp="1"/>
          </p:cNvSpPr>
          <p:nvPr>
            <p:ph type="ctrTitle"/>
          </p:nvPr>
        </p:nvSpPr>
        <p:spPr>
          <a:xfrm>
            <a:off x="944960" y="1749795"/>
            <a:ext cx="5669756" cy="3722335"/>
          </a:xfrm>
        </p:spPr>
        <p:txBody>
          <a:bodyPr anchor="b"/>
          <a:lstStyle>
            <a:lvl1pPr algn="ctr">
              <a:defRPr sz="3721"/>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FBFB5D6-DCAC-4A58-A0B1-5A7625876772}"/>
              </a:ext>
            </a:extLst>
          </p:cNvPr>
          <p:cNvSpPr>
            <a:spLocks noGrp="1"/>
          </p:cNvSpPr>
          <p:nvPr>
            <p:ph type="subTitle" idx="1"/>
          </p:nvPr>
        </p:nvSpPr>
        <p:spPr>
          <a:xfrm>
            <a:off x="944960" y="5615678"/>
            <a:ext cx="5669756" cy="2581379"/>
          </a:xfrm>
        </p:spPr>
        <p:txBody>
          <a:bodyPr/>
          <a:lstStyle>
            <a:lvl1pPr marL="0" indent="0" algn="ctr">
              <a:buNone/>
              <a:defRPr sz="1488"/>
            </a:lvl1pPr>
            <a:lvl2pPr marL="283510" indent="0" algn="ctr">
              <a:buNone/>
              <a:defRPr sz="1240"/>
            </a:lvl2pPr>
            <a:lvl3pPr marL="567019" indent="0" algn="ctr">
              <a:buNone/>
              <a:defRPr sz="1116"/>
            </a:lvl3pPr>
            <a:lvl4pPr marL="850529" indent="0" algn="ctr">
              <a:buNone/>
              <a:defRPr sz="992"/>
            </a:lvl4pPr>
            <a:lvl5pPr marL="1134039" indent="0" algn="ctr">
              <a:buNone/>
              <a:defRPr sz="992"/>
            </a:lvl5pPr>
            <a:lvl6pPr marL="1417549" indent="0" algn="ctr">
              <a:buNone/>
              <a:defRPr sz="992"/>
            </a:lvl6pPr>
            <a:lvl7pPr marL="1701058" indent="0" algn="ctr">
              <a:buNone/>
              <a:defRPr sz="992"/>
            </a:lvl7pPr>
            <a:lvl8pPr marL="1984568" indent="0" algn="ctr">
              <a:buNone/>
              <a:defRPr sz="992"/>
            </a:lvl8pPr>
            <a:lvl9pPr marL="2268078" indent="0" algn="ctr">
              <a:buNone/>
              <a:defRPr sz="992"/>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514FB0DB-E9B6-4A72-8613-11592A6C35D2}"/>
              </a:ext>
            </a:extLst>
          </p:cNvPr>
          <p:cNvSpPr>
            <a:spLocks noGrp="1"/>
          </p:cNvSpPr>
          <p:nvPr>
            <p:ph type="dt" sz="half" idx="10"/>
          </p:nvPr>
        </p:nvSpPr>
        <p:spPr/>
        <p:txBody>
          <a:bodyPr/>
          <a:lstStyle/>
          <a:p>
            <a:pPr>
              <a:defRPr/>
            </a:pPr>
            <a:fld id="{C07978E3-3F75-4A0D-94BD-8754002B412E}" type="datetime1">
              <a:rPr lang="ja-JP" altLang="en-US" smtClean="0"/>
              <a:pPr>
                <a:defRPr/>
              </a:pPr>
              <a:t>2026/8/18</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6DF625B1-0F4E-4033-8D50-E2F50EC336F2}"/>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54F24CD2-AB6D-4FC6-AE05-C68714F1AAB2}"/>
              </a:ext>
            </a:extLst>
          </p:cNvPr>
          <p:cNvSpPr>
            <a:spLocks noGrp="1"/>
          </p:cNvSpPr>
          <p:nvPr>
            <p:ph type="sldNum" sz="quarter" idx="12"/>
          </p:nvPr>
        </p:nvSpPr>
        <p:spPr/>
        <p:txBody>
          <a:bodyPr/>
          <a:lstStyle/>
          <a:p>
            <a:pPr>
              <a:defRPr/>
            </a:pPr>
            <a:fld id="{A1DA5961-23E2-4788-AB9A-AEEEFB25169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590084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E20746-1F3F-490C-A361-14D68ACABD4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E5338BA-CF5F-4543-B605-2B82C739415D}"/>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88594FC-DDB9-45DD-B7A2-7205875C44D9}"/>
              </a:ext>
            </a:extLst>
          </p:cNvPr>
          <p:cNvSpPr>
            <a:spLocks noGrp="1"/>
          </p:cNvSpPr>
          <p:nvPr>
            <p:ph type="dt" sz="half" idx="10"/>
          </p:nvPr>
        </p:nvSpPr>
        <p:spPr/>
        <p:txBody>
          <a:bodyPr/>
          <a:lstStyle/>
          <a:p>
            <a:pPr>
              <a:defRPr/>
            </a:pPr>
            <a:fld id="{A18075BB-3CD5-4CA7-A691-D3E6921D0F2F}" type="datetime1">
              <a:rPr lang="ja-JP" altLang="en-US" smtClean="0"/>
              <a:pPr>
                <a:defRPr/>
              </a:pPr>
              <a:t>2026/8/18</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2B5FD257-A2B2-4A33-88DF-F4867822C61D}"/>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8DAB84AB-07E6-405B-9E0D-EDBFA014BAC6}"/>
              </a:ext>
            </a:extLst>
          </p:cNvPr>
          <p:cNvSpPr>
            <a:spLocks noGrp="1"/>
          </p:cNvSpPr>
          <p:nvPr>
            <p:ph type="sldNum" sz="quarter" idx="12"/>
          </p:nvPr>
        </p:nvSpPr>
        <p:spPr/>
        <p:txBody>
          <a:bodyPr/>
          <a:lstStyle/>
          <a:p>
            <a:pPr>
              <a:defRPr/>
            </a:pPr>
            <a:fld id="{18009B32-316C-46C9-9F2A-AC03076C0D5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41597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A9CD8D-24A7-476F-AA99-CC3876150451}"/>
              </a:ext>
            </a:extLst>
          </p:cNvPr>
          <p:cNvSpPr>
            <a:spLocks noGrp="1"/>
          </p:cNvSpPr>
          <p:nvPr>
            <p:ph type="title"/>
          </p:nvPr>
        </p:nvSpPr>
        <p:spPr>
          <a:xfrm>
            <a:off x="515790" y="2665530"/>
            <a:ext cx="6520220" cy="4447496"/>
          </a:xfrm>
        </p:spPr>
        <p:txBody>
          <a:bodyPr anchor="b"/>
          <a:lstStyle>
            <a:lvl1pPr>
              <a:defRPr sz="3721"/>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915BEA5-A107-4E5B-9F67-A99047EDA619}"/>
              </a:ext>
            </a:extLst>
          </p:cNvPr>
          <p:cNvSpPr>
            <a:spLocks noGrp="1"/>
          </p:cNvSpPr>
          <p:nvPr>
            <p:ph type="body" idx="1"/>
          </p:nvPr>
        </p:nvSpPr>
        <p:spPr>
          <a:xfrm>
            <a:off x="515790" y="7155102"/>
            <a:ext cx="6520220" cy="2338833"/>
          </a:xfrm>
        </p:spPr>
        <p:txBody>
          <a:bodyPr/>
          <a:lstStyle>
            <a:lvl1pPr marL="0" indent="0">
              <a:buNone/>
              <a:defRPr sz="1488">
                <a:solidFill>
                  <a:schemeClr val="tx1">
                    <a:tint val="75000"/>
                  </a:schemeClr>
                </a:solidFill>
              </a:defRPr>
            </a:lvl1pPr>
            <a:lvl2pPr marL="283510" indent="0">
              <a:buNone/>
              <a:defRPr sz="1240">
                <a:solidFill>
                  <a:schemeClr val="tx1">
                    <a:tint val="75000"/>
                  </a:schemeClr>
                </a:solidFill>
              </a:defRPr>
            </a:lvl2pPr>
            <a:lvl3pPr marL="567019" indent="0">
              <a:buNone/>
              <a:defRPr sz="1116">
                <a:solidFill>
                  <a:schemeClr val="tx1">
                    <a:tint val="75000"/>
                  </a:schemeClr>
                </a:solidFill>
              </a:defRPr>
            </a:lvl3pPr>
            <a:lvl4pPr marL="850529" indent="0">
              <a:buNone/>
              <a:defRPr sz="992">
                <a:solidFill>
                  <a:schemeClr val="tx1">
                    <a:tint val="75000"/>
                  </a:schemeClr>
                </a:solidFill>
              </a:defRPr>
            </a:lvl4pPr>
            <a:lvl5pPr marL="1134039" indent="0">
              <a:buNone/>
              <a:defRPr sz="992">
                <a:solidFill>
                  <a:schemeClr val="tx1">
                    <a:tint val="75000"/>
                  </a:schemeClr>
                </a:solidFill>
              </a:defRPr>
            </a:lvl5pPr>
            <a:lvl6pPr marL="1417549" indent="0">
              <a:buNone/>
              <a:defRPr sz="992">
                <a:solidFill>
                  <a:schemeClr val="tx1">
                    <a:tint val="75000"/>
                  </a:schemeClr>
                </a:solidFill>
              </a:defRPr>
            </a:lvl6pPr>
            <a:lvl7pPr marL="1701058" indent="0">
              <a:buNone/>
              <a:defRPr sz="992">
                <a:solidFill>
                  <a:schemeClr val="tx1">
                    <a:tint val="75000"/>
                  </a:schemeClr>
                </a:solidFill>
              </a:defRPr>
            </a:lvl7pPr>
            <a:lvl8pPr marL="1984568" indent="0">
              <a:buNone/>
              <a:defRPr sz="992">
                <a:solidFill>
                  <a:schemeClr val="tx1">
                    <a:tint val="75000"/>
                  </a:schemeClr>
                </a:solidFill>
              </a:defRPr>
            </a:lvl8pPr>
            <a:lvl9pPr marL="2268078" indent="0">
              <a:buNone/>
              <a:defRPr sz="992">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2112BA35-1B66-451F-BC8B-744D26DD0C20}"/>
              </a:ext>
            </a:extLst>
          </p:cNvPr>
          <p:cNvSpPr>
            <a:spLocks noGrp="1"/>
          </p:cNvSpPr>
          <p:nvPr>
            <p:ph type="dt" sz="half" idx="10"/>
          </p:nvPr>
        </p:nvSpPr>
        <p:spPr/>
        <p:txBody>
          <a:bodyPr/>
          <a:lstStyle/>
          <a:p>
            <a:pPr>
              <a:defRPr/>
            </a:pPr>
            <a:fld id="{087999A7-B118-4595-8F5D-3EA4785052C5}" type="datetime1">
              <a:rPr lang="ja-JP" altLang="en-US" smtClean="0"/>
              <a:pPr>
                <a:defRPr/>
              </a:pPr>
              <a:t>2026/8/18</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F3E9975B-F3E9-4948-9477-060E259DB815}"/>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975351A9-6F76-44BC-A935-2020F9D013E3}"/>
              </a:ext>
            </a:extLst>
          </p:cNvPr>
          <p:cNvSpPr>
            <a:spLocks noGrp="1"/>
          </p:cNvSpPr>
          <p:nvPr>
            <p:ph type="sldNum" sz="quarter" idx="12"/>
          </p:nvPr>
        </p:nvSpPr>
        <p:spPr/>
        <p:txBody>
          <a:bodyPr/>
          <a:lstStyle/>
          <a:p>
            <a:pPr>
              <a:defRPr/>
            </a:pPr>
            <a:fld id="{CB9B8DF0-AD75-4419-B5AA-C8AC41C25206}"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099559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289058-F3EB-4B4E-964E-1897BEDB9BA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43CBF8A-CA8A-45A1-BFB0-F6ED7ED5757C}"/>
              </a:ext>
            </a:extLst>
          </p:cNvPr>
          <p:cNvSpPr>
            <a:spLocks noGrp="1"/>
          </p:cNvSpPr>
          <p:nvPr>
            <p:ph sz="half" idx="1"/>
          </p:nvPr>
        </p:nvSpPr>
        <p:spPr>
          <a:xfrm>
            <a:off x="519728"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B01EDED3-2DBE-430F-AAE6-C4EBE4718146}"/>
              </a:ext>
            </a:extLst>
          </p:cNvPr>
          <p:cNvSpPr>
            <a:spLocks noGrp="1"/>
          </p:cNvSpPr>
          <p:nvPr>
            <p:ph sz="half" idx="2"/>
          </p:nvPr>
        </p:nvSpPr>
        <p:spPr>
          <a:xfrm>
            <a:off x="3827085"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B9833D2D-02F2-4799-88AD-CD4CB953F631}"/>
              </a:ext>
            </a:extLst>
          </p:cNvPr>
          <p:cNvSpPr>
            <a:spLocks noGrp="1"/>
          </p:cNvSpPr>
          <p:nvPr>
            <p:ph type="dt" sz="half" idx="10"/>
          </p:nvPr>
        </p:nvSpPr>
        <p:spPr/>
        <p:txBody>
          <a:bodyPr/>
          <a:lstStyle/>
          <a:p>
            <a:pPr>
              <a:defRPr/>
            </a:pPr>
            <a:fld id="{2A8EE726-064D-4A7A-87F8-C255F47775DA}" type="datetime1">
              <a:rPr lang="ja-JP" altLang="en-US" smtClean="0"/>
              <a:pPr>
                <a:defRPr/>
              </a:pPr>
              <a:t>2026/8/18</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E8D8782C-F7B2-4361-B0BA-A33D633DD708}"/>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691D0C90-7A40-496F-95FD-D492759FC1C8}"/>
              </a:ext>
            </a:extLst>
          </p:cNvPr>
          <p:cNvSpPr>
            <a:spLocks noGrp="1"/>
          </p:cNvSpPr>
          <p:nvPr>
            <p:ph type="sldNum" sz="quarter" idx="12"/>
          </p:nvPr>
        </p:nvSpPr>
        <p:spPr/>
        <p:txBody>
          <a:bodyPr/>
          <a:lstStyle/>
          <a:p>
            <a:pPr>
              <a:defRPr/>
            </a:pPr>
            <a:fld id="{89E7228F-84C8-4FAE-A2ED-02A4BA5DB43E}"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466437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B48DA4-89A2-49C5-8F91-CB3FA9E6CB16}"/>
              </a:ext>
            </a:extLst>
          </p:cNvPr>
          <p:cNvSpPr>
            <a:spLocks noGrp="1"/>
          </p:cNvSpPr>
          <p:nvPr>
            <p:ph type="title"/>
          </p:nvPr>
        </p:nvSpPr>
        <p:spPr>
          <a:xfrm>
            <a:off x="520712" y="569241"/>
            <a:ext cx="6520220" cy="2066590"/>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AF11A55-29C0-49BB-AF37-12AC232A1C9A}"/>
              </a:ext>
            </a:extLst>
          </p:cNvPr>
          <p:cNvSpPr>
            <a:spLocks noGrp="1"/>
          </p:cNvSpPr>
          <p:nvPr>
            <p:ph type="body" idx="1"/>
          </p:nvPr>
        </p:nvSpPr>
        <p:spPr>
          <a:xfrm>
            <a:off x="520712" y="2620980"/>
            <a:ext cx="3198097" cy="1284502"/>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5F1D0A2F-D3D3-4B15-B316-22E88DB55175}"/>
              </a:ext>
            </a:extLst>
          </p:cNvPr>
          <p:cNvSpPr>
            <a:spLocks noGrp="1"/>
          </p:cNvSpPr>
          <p:nvPr>
            <p:ph sz="half" idx="2"/>
          </p:nvPr>
        </p:nvSpPr>
        <p:spPr>
          <a:xfrm>
            <a:off x="520712" y="3905482"/>
            <a:ext cx="319809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7C140B0D-1370-4E0F-99A7-AA8A7FF81144}"/>
              </a:ext>
            </a:extLst>
          </p:cNvPr>
          <p:cNvSpPr>
            <a:spLocks noGrp="1"/>
          </p:cNvSpPr>
          <p:nvPr>
            <p:ph type="body" sz="quarter" idx="3"/>
          </p:nvPr>
        </p:nvSpPr>
        <p:spPr>
          <a:xfrm>
            <a:off x="3827085" y="2620980"/>
            <a:ext cx="3213847" cy="1284502"/>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A979F50-D259-4F86-AD36-8ACEB2EBE560}"/>
              </a:ext>
            </a:extLst>
          </p:cNvPr>
          <p:cNvSpPr>
            <a:spLocks noGrp="1"/>
          </p:cNvSpPr>
          <p:nvPr>
            <p:ph sz="quarter" idx="4"/>
          </p:nvPr>
        </p:nvSpPr>
        <p:spPr>
          <a:xfrm>
            <a:off x="3827085" y="3905482"/>
            <a:ext cx="321384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0FA066C-B2A9-4E2F-8572-C66D3617B805}"/>
              </a:ext>
            </a:extLst>
          </p:cNvPr>
          <p:cNvSpPr>
            <a:spLocks noGrp="1"/>
          </p:cNvSpPr>
          <p:nvPr>
            <p:ph type="dt" sz="half" idx="10"/>
          </p:nvPr>
        </p:nvSpPr>
        <p:spPr/>
        <p:txBody>
          <a:bodyPr/>
          <a:lstStyle/>
          <a:p>
            <a:pPr>
              <a:defRPr/>
            </a:pPr>
            <a:fld id="{A5861FEA-1BE4-4962-8DDE-A5D55E7527A9}" type="datetime1">
              <a:rPr lang="ja-JP" altLang="en-US" smtClean="0"/>
              <a:pPr>
                <a:defRPr/>
              </a:pPr>
              <a:t>2026/8/18</a:t>
            </a:fld>
            <a:endParaRPr lang="ja-JP" altLang="en-US" sz="1800">
              <a:solidFill>
                <a:schemeClr val="tx1"/>
              </a:solidFill>
            </a:endParaRPr>
          </a:p>
        </p:txBody>
      </p:sp>
      <p:sp>
        <p:nvSpPr>
          <p:cNvPr id="8" name="フッター プレースホルダー 7">
            <a:extLst>
              <a:ext uri="{FF2B5EF4-FFF2-40B4-BE49-F238E27FC236}">
                <a16:creationId xmlns:a16="http://schemas.microsoft.com/office/drawing/2014/main" id="{0A74C2A3-707F-4F09-BC3F-BC2C03D63360}"/>
              </a:ext>
            </a:extLst>
          </p:cNvPr>
          <p:cNvSpPr>
            <a:spLocks noGrp="1"/>
          </p:cNvSpPr>
          <p:nvPr>
            <p:ph type="ftr" sz="quarter" idx="11"/>
          </p:nvPr>
        </p:nvSpPr>
        <p:spPr/>
        <p:txBody>
          <a:bodyPr/>
          <a:lstStyle/>
          <a:p>
            <a:pPr>
              <a:defRPr/>
            </a:pPr>
            <a:endParaRPr lang="ja-JP" altLang="ja-JP"/>
          </a:p>
        </p:txBody>
      </p:sp>
      <p:sp>
        <p:nvSpPr>
          <p:cNvPr id="9" name="スライド番号プレースホルダー 8">
            <a:extLst>
              <a:ext uri="{FF2B5EF4-FFF2-40B4-BE49-F238E27FC236}">
                <a16:creationId xmlns:a16="http://schemas.microsoft.com/office/drawing/2014/main" id="{AF6DF6AA-4A95-41A0-A3C3-492E98476AF7}"/>
              </a:ext>
            </a:extLst>
          </p:cNvPr>
          <p:cNvSpPr>
            <a:spLocks noGrp="1"/>
          </p:cNvSpPr>
          <p:nvPr>
            <p:ph type="sldNum" sz="quarter" idx="12"/>
          </p:nvPr>
        </p:nvSpPr>
        <p:spPr/>
        <p:txBody>
          <a:bodyPr/>
          <a:lstStyle/>
          <a:p>
            <a:pPr>
              <a:defRPr/>
            </a:pPr>
            <a:fld id="{A7843B40-6466-4FC6-B59C-19E25D6395DD}"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657638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8A662B-EEB9-444B-A5C6-C7AAB4DD3E2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BD9D4240-2386-49DF-A1EB-EF56F297AE4C}"/>
              </a:ext>
            </a:extLst>
          </p:cNvPr>
          <p:cNvSpPr>
            <a:spLocks noGrp="1"/>
          </p:cNvSpPr>
          <p:nvPr>
            <p:ph type="dt" sz="half" idx="10"/>
          </p:nvPr>
        </p:nvSpPr>
        <p:spPr/>
        <p:txBody>
          <a:bodyPr/>
          <a:lstStyle/>
          <a:p>
            <a:pPr>
              <a:defRPr/>
            </a:pPr>
            <a:fld id="{3BC3B54A-4984-489F-9AD9-FFA51C931E4D}" type="datetime1">
              <a:rPr lang="ja-JP" altLang="en-US" smtClean="0"/>
              <a:pPr>
                <a:defRPr/>
              </a:pPr>
              <a:t>2026/8/18</a:t>
            </a:fld>
            <a:endParaRPr lang="ja-JP" altLang="en-US" sz="1800">
              <a:solidFill>
                <a:schemeClr val="tx1"/>
              </a:solidFill>
            </a:endParaRPr>
          </a:p>
        </p:txBody>
      </p:sp>
      <p:sp>
        <p:nvSpPr>
          <p:cNvPr id="4" name="フッター プレースホルダー 3">
            <a:extLst>
              <a:ext uri="{FF2B5EF4-FFF2-40B4-BE49-F238E27FC236}">
                <a16:creationId xmlns:a16="http://schemas.microsoft.com/office/drawing/2014/main" id="{FF5AF2DE-9262-47A8-824F-4427063B7BE8}"/>
              </a:ext>
            </a:extLst>
          </p:cNvPr>
          <p:cNvSpPr>
            <a:spLocks noGrp="1"/>
          </p:cNvSpPr>
          <p:nvPr>
            <p:ph type="ftr" sz="quarter" idx="11"/>
          </p:nvPr>
        </p:nvSpPr>
        <p:spPr/>
        <p:txBody>
          <a:bodyPr/>
          <a:lstStyle/>
          <a:p>
            <a:pPr>
              <a:defRPr/>
            </a:pPr>
            <a:endParaRPr lang="ja-JP" altLang="ja-JP"/>
          </a:p>
        </p:txBody>
      </p:sp>
      <p:sp>
        <p:nvSpPr>
          <p:cNvPr id="5" name="スライド番号プレースホルダー 4">
            <a:extLst>
              <a:ext uri="{FF2B5EF4-FFF2-40B4-BE49-F238E27FC236}">
                <a16:creationId xmlns:a16="http://schemas.microsoft.com/office/drawing/2014/main" id="{1D0FA338-057E-4FBC-BF9E-540E7A900DE5}"/>
              </a:ext>
            </a:extLst>
          </p:cNvPr>
          <p:cNvSpPr>
            <a:spLocks noGrp="1"/>
          </p:cNvSpPr>
          <p:nvPr>
            <p:ph type="sldNum" sz="quarter" idx="12"/>
          </p:nvPr>
        </p:nvSpPr>
        <p:spPr/>
        <p:txBody>
          <a:bodyPr/>
          <a:lstStyle/>
          <a:p>
            <a:pPr>
              <a:defRPr/>
            </a:pPr>
            <a:fld id="{2C1808FF-C502-478B-A7FB-5CF5249A89C9}"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013693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2324479-8AC7-4940-9E93-1E99BE69E0FE}"/>
              </a:ext>
            </a:extLst>
          </p:cNvPr>
          <p:cNvSpPr>
            <a:spLocks noGrp="1"/>
          </p:cNvSpPr>
          <p:nvPr>
            <p:ph type="dt" sz="half" idx="10"/>
          </p:nvPr>
        </p:nvSpPr>
        <p:spPr/>
        <p:txBody>
          <a:bodyPr/>
          <a:lstStyle/>
          <a:p>
            <a:pPr>
              <a:defRPr/>
            </a:pPr>
            <a:fld id="{6AF2FB7D-6622-44BB-8443-AAE9ABD04C2A}" type="datetime1">
              <a:rPr lang="ja-JP" altLang="en-US" smtClean="0"/>
              <a:pPr>
                <a:defRPr/>
              </a:pPr>
              <a:t>2026/8/18</a:t>
            </a:fld>
            <a:endParaRPr lang="ja-JP" altLang="en-US" sz="1800">
              <a:solidFill>
                <a:schemeClr val="tx1"/>
              </a:solidFill>
            </a:endParaRPr>
          </a:p>
        </p:txBody>
      </p:sp>
      <p:sp>
        <p:nvSpPr>
          <p:cNvPr id="3" name="フッター プレースホルダー 2">
            <a:extLst>
              <a:ext uri="{FF2B5EF4-FFF2-40B4-BE49-F238E27FC236}">
                <a16:creationId xmlns:a16="http://schemas.microsoft.com/office/drawing/2014/main" id="{7F0DE028-D291-4C3E-85BC-DBD6A5D7E291}"/>
              </a:ext>
            </a:extLst>
          </p:cNvPr>
          <p:cNvSpPr>
            <a:spLocks noGrp="1"/>
          </p:cNvSpPr>
          <p:nvPr>
            <p:ph type="ftr" sz="quarter" idx="11"/>
          </p:nvPr>
        </p:nvSpPr>
        <p:spPr/>
        <p:txBody>
          <a:bodyPr/>
          <a:lstStyle/>
          <a:p>
            <a:pPr>
              <a:defRPr/>
            </a:pPr>
            <a:endParaRPr lang="ja-JP" altLang="ja-JP"/>
          </a:p>
        </p:txBody>
      </p:sp>
      <p:sp>
        <p:nvSpPr>
          <p:cNvPr id="4" name="スライド番号プレースホルダー 3">
            <a:extLst>
              <a:ext uri="{FF2B5EF4-FFF2-40B4-BE49-F238E27FC236}">
                <a16:creationId xmlns:a16="http://schemas.microsoft.com/office/drawing/2014/main" id="{79257195-5281-49AD-B04F-4FD67A168ACF}"/>
              </a:ext>
            </a:extLst>
          </p:cNvPr>
          <p:cNvSpPr>
            <a:spLocks noGrp="1"/>
          </p:cNvSpPr>
          <p:nvPr>
            <p:ph type="sldNum" sz="quarter" idx="12"/>
          </p:nvPr>
        </p:nvSpPr>
        <p:spPr/>
        <p:txBody>
          <a:bodyPr/>
          <a:lstStyle/>
          <a:p>
            <a:pPr>
              <a:defRPr/>
            </a:pPr>
            <a:fld id="{1929A675-E67B-4B29-86A3-5ACA98E69B3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4284916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BB0160-07B2-4D80-8D53-4000F5AA7AE6}"/>
              </a:ext>
            </a:extLst>
          </p:cNvPr>
          <p:cNvSpPr>
            <a:spLocks noGrp="1"/>
          </p:cNvSpPr>
          <p:nvPr>
            <p:ph type="title"/>
          </p:nvPr>
        </p:nvSpPr>
        <p:spPr>
          <a:xfrm>
            <a:off x="520712" y="712788"/>
            <a:ext cx="2438192" cy="2494756"/>
          </a:xfrm>
        </p:spPr>
        <p:txBody>
          <a:bodyPr anchor="b"/>
          <a:lstStyle>
            <a:lvl1pPr>
              <a:defRPr sz="1984"/>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0E5A521-16DC-426F-9197-C692F6D99B9A}"/>
              </a:ext>
            </a:extLst>
          </p:cNvPr>
          <p:cNvSpPr>
            <a:spLocks noGrp="1"/>
          </p:cNvSpPr>
          <p:nvPr>
            <p:ph idx="1"/>
          </p:nvPr>
        </p:nvSpPr>
        <p:spPr>
          <a:xfrm>
            <a:off x="3213847" y="1539424"/>
            <a:ext cx="3827085" cy="7598117"/>
          </a:xfrm>
        </p:spPr>
        <p:txBody>
          <a:bodyPr/>
          <a:lstStyle>
            <a:lvl1pPr>
              <a:defRPr sz="1984"/>
            </a:lvl1pPr>
            <a:lvl2pPr>
              <a:defRPr sz="1736"/>
            </a:lvl2pPr>
            <a:lvl3pPr>
              <a:defRPr sz="1488"/>
            </a:lvl3pPr>
            <a:lvl4pPr>
              <a:defRPr sz="1240"/>
            </a:lvl4pPr>
            <a:lvl5pPr>
              <a:defRPr sz="1240"/>
            </a:lvl5pPr>
            <a:lvl6pPr>
              <a:defRPr sz="1240"/>
            </a:lvl6pPr>
            <a:lvl7pPr>
              <a:defRPr sz="1240"/>
            </a:lvl7pPr>
            <a:lvl8pPr>
              <a:defRPr sz="1240"/>
            </a:lvl8pPr>
            <a:lvl9pPr>
              <a:defRPr sz="124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63FF268-F356-4756-9C8B-8E04141C27C4}"/>
              </a:ext>
            </a:extLst>
          </p:cNvPr>
          <p:cNvSpPr>
            <a:spLocks noGrp="1"/>
          </p:cNvSpPr>
          <p:nvPr>
            <p:ph type="body" sz="half" idx="2"/>
          </p:nvPr>
        </p:nvSpPr>
        <p:spPr>
          <a:xfrm>
            <a:off x="520712" y="3207544"/>
            <a:ext cx="2438192" cy="5942372"/>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35B33DA-BEBB-4206-9E53-3DC44D5A87D3}"/>
              </a:ext>
            </a:extLst>
          </p:cNvPr>
          <p:cNvSpPr>
            <a:spLocks noGrp="1"/>
          </p:cNvSpPr>
          <p:nvPr>
            <p:ph type="dt" sz="half" idx="10"/>
          </p:nvPr>
        </p:nvSpPr>
        <p:spPr/>
        <p:txBody>
          <a:bodyPr/>
          <a:lstStyle/>
          <a:p>
            <a:pPr>
              <a:defRPr/>
            </a:pPr>
            <a:fld id="{20FF1BBD-CBC7-4959-8351-5A736CE0938B}" type="datetime1">
              <a:rPr lang="ja-JP" altLang="en-US" smtClean="0"/>
              <a:pPr>
                <a:defRPr/>
              </a:pPr>
              <a:t>2026/8/18</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E2D0DC2D-3F6D-4701-BF10-E1C1DD22469F}"/>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A09D5F6B-954C-4A3D-9A6D-F7EFA378E354}"/>
              </a:ext>
            </a:extLst>
          </p:cNvPr>
          <p:cNvSpPr>
            <a:spLocks noGrp="1"/>
          </p:cNvSpPr>
          <p:nvPr>
            <p:ph type="sldNum" sz="quarter" idx="12"/>
          </p:nvPr>
        </p:nvSpPr>
        <p:spPr/>
        <p:txBody>
          <a:bodyPr/>
          <a:lstStyle/>
          <a:p>
            <a:pPr>
              <a:defRPr/>
            </a:pPr>
            <a:fld id="{260A148F-D910-440E-A062-BA2BA1E8A13C}"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442100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919F7C3-900C-49F0-B311-3C4A869F34A2}"/>
              </a:ext>
            </a:extLst>
          </p:cNvPr>
          <p:cNvSpPr>
            <a:spLocks noGrp="1"/>
          </p:cNvSpPr>
          <p:nvPr>
            <p:ph type="title"/>
          </p:nvPr>
        </p:nvSpPr>
        <p:spPr>
          <a:xfrm>
            <a:off x="520712" y="712788"/>
            <a:ext cx="2438192" cy="2494756"/>
          </a:xfrm>
        </p:spPr>
        <p:txBody>
          <a:bodyPr anchor="b"/>
          <a:lstStyle>
            <a:lvl1pPr>
              <a:defRPr sz="1984"/>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BB71194-7CAD-4901-8FB2-FF389504E4A4}"/>
              </a:ext>
            </a:extLst>
          </p:cNvPr>
          <p:cNvSpPr>
            <a:spLocks noGrp="1"/>
          </p:cNvSpPr>
          <p:nvPr>
            <p:ph type="pic" idx="1"/>
          </p:nvPr>
        </p:nvSpPr>
        <p:spPr>
          <a:xfrm>
            <a:off x="3213847" y="1539424"/>
            <a:ext cx="3827085" cy="7598117"/>
          </a:xfrm>
        </p:spPr>
        <p:txBody>
          <a:bodyPr/>
          <a:lstStyle>
            <a:lvl1pPr marL="0" indent="0">
              <a:buNone/>
              <a:defRPr sz="1984"/>
            </a:lvl1pPr>
            <a:lvl2pPr marL="283510" indent="0">
              <a:buNone/>
              <a:defRPr sz="1736"/>
            </a:lvl2pPr>
            <a:lvl3pPr marL="567019" indent="0">
              <a:buNone/>
              <a:defRPr sz="1488"/>
            </a:lvl3pPr>
            <a:lvl4pPr marL="850529" indent="0">
              <a:buNone/>
              <a:defRPr sz="1240"/>
            </a:lvl4pPr>
            <a:lvl5pPr marL="1134039" indent="0">
              <a:buNone/>
              <a:defRPr sz="1240"/>
            </a:lvl5pPr>
            <a:lvl6pPr marL="1417549" indent="0">
              <a:buNone/>
              <a:defRPr sz="1240"/>
            </a:lvl6pPr>
            <a:lvl7pPr marL="1701058" indent="0">
              <a:buNone/>
              <a:defRPr sz="1240"/>
            </a:lvl7pPr>
            <a:lvl8pPr marL="1984568" indent="0">
              <a:buNone/>
              <a:defRPr sz="1240"/>
            </a:lvl8pPr>
            <a:lvl9pPr marL="2268078" indent="0">
              <a:buNone/>
              <a:defRPr sz="1240"/>
            </a:lvl9pPr>
          </a:lstStyle>
          <a:p>
            <a:endParaRPr kumimoji="1" lang="ja-JP" altLang="en-US"/>
          </a:p>
        </p:txBody>
      </p:sp>
      <p:sp>
        <p:nvSpPr>
          <p:cNvPr id="4" name="テキスト プレースホルダー 3">
            <a:extLst>
              <a:ext uri="{FF2B5EF4-FFF2-40B4-BE49-F238E27FC236}">
                <a16:creationId xmlns:a16="http://schemas.microsoft.com/office/drawing/2014/main" id="{3738BE92-DB11-4DB4-9B36-C4E4A7840E55}"/>
              </a:ext>
            </a:extLst>
          </p:cNvPr>
          <p:cNvSpPr>
            <a:spLocks noGrp="1"/>
          </p:cNvSpPr>
          <p:nvPr>
            <p:ph type="body" sz="half" idx="2"/>
          </p:nvPr>
        </p:nvSpPr>
        <p:spPr>
          <a:xfrm>
            <a:off x="520712" y="3207544"/>
            <a:ext cx="2438192" cy="5942372"/>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9D00648-CF13-47B8-8E2E-7AD11327E340}"/>
              </a:ext>
            </a:extLst>
          </p:cNvPr>
          <p:cNvSpPr>
            <a:spLocks noGrp="1"/>
          </p:cNvSpPr>
          <p:nvPr>
            <p:ph type="dt" sz="half" idx="10"/>
          </p:nvPr>
        </p:nvSpPr>
        <p:spPr/>
        <p:txBody>
          <a:bodyPr/>
          <a:lstStyle/>
          <a:p>
            <a:pPr>
              <a:defRPr/>
            </a:pPr>
            <a:fld id="{79992FBA-136A-4615-B42B-1BCBDE2F7E83}" type="datetime1">
              <a:rPr lang="ja-JP" altLang="en-US" smtClean="0"/>
              <a:pPr>
                <a:defRPr/>
              </a:pPr>
              <a:t>2026/8/18</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50ABCA57-9B5C-4FB7-9CDB-34B3866C91F0}"/>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2F53F478-C1B3-4303-8D03-3EC7507964EF}"/>
              </a:ext>
            </a:extLst>
          </p:cNvPr>
          <p:cNvSpPr>
            <a:spLocks noGrp="1"/>
          </p:cNvSpPr>
          <p:nvPr>
            <p:ph type="sldNum" sz="quarter" idx="12"/>
          </p:nvPr>
        </p:nvSpPr>
        <p:spPr/>
        <p:txBody>
          <a:bodyPr/>
          <a:lstStyle/>
          <a:p>
            <a:pPr>
              <a:defRPr/>
            </a:pPr>
            <a:fld id="{54E4DEFA-BC6D-47E7-A9BE-A61E139C1845}"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704997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A5E05C-8677-46CF-AF93-19675E521BFD}"/>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09A9678-F3B1-4536-84A0-B48FD506D54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F5B62B8-C82B-4554-8899-FE264050D160}"/>
              </a:ext>
            </a:extLst>
          </p:cNvPr>
          <p:cNvSpPr>
            <a:spLocks noGrp="1"/>
          </p:cNvSpPr>
          <p:nvPr>
            <p:ph type="dt" sz="half" idx="10"/>
          </p:nvPr>
        </p:nvSpPr>
        <p:spPr/>
        <p:txBody>
          <a:bodyPr/>
          <a:lstStyle/>
          <a:p>
            <a:pPr>
              <a:defRPr/>
            </a:pPr>
            <a:fld id="{F4988144-94EE-4D30-9361-6000D8699E60}" type="datetime1">
              <a:rPr lang="ja-JP" altLang="en-US" smtClean="0"/>
              <a:pPr>
                <a:defRPr/>
              </a:pPr>
              <a:t>2026/8/18</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4BF900F5-07D0-4D1B-9884-2C9394FFA1E0}"/>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8819B26B-549C-462A-92A2-87C029393FCE}"/>
              </a:ext>
            </a:extLst>
          </p:cNvPr>
          <p:cNvSpPr>
            <a:spLocks noGrp="1"/>
          </p:cNvSpPr>
          <p:nvPr>
            <p:ph type="sldNum" sz="quarter" idx="12"/>
          </p:nvPr>
        </p:nvSpPr>
        <p:spPr/>
        <p:txBody>
          <a:bodyPr/>
          <a:lstStyle/>
          <a:p>
            <a:pPr>
              <a:defRPr/>
            </a:pPr>
            <a:fld id="{231F1629-3C7C-49C6-94AE-923B78457F34}"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901270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2857831-862B-4BD3-9621-68C1BA3F335F}"/>
              </a:ext>
            </a:extLst>
          </p:cNvPr>
          <p:cNvSpPr>
            <a:spLocks noGrp="1"/>
          </p:cNvSpPr>
          <p:nvPr>
            <p:ph type="title" orient="vert"/>
          </p:nvPr>
        </p:nvSpPr>
        <p:spPr>
          <a:xfrm>
            <a:off x="5409892" y="569240"/>
            <a:ext cx="1630055" cy="9060817"/>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9980D05-A7F9-4F40-9A47-13C6BBFC1689}"/>
              </a:ext>
            </a:extLst>
          </p:cNvPr>
          <p:cNvSpPr>
            <a:spLocks noGrp="1"/>
          </p:cNvSpPr>
          <p:nvPr>
            <p:ph type="body" orient="vert" idx="1"/>
          </p:nvPr>
        </p:nvSpPr>
        <p:spPr>
          <a:xfrm>
            <a:off x="519728" y="569240"/>
            <a:ext cx="4795669" cy="906081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1E18348-C37E-4BFE-8115-4D47DDEE3982}"/>
              </a:ext>
            </a:extLst>
          </p:cNvPr>
          <p:cNvSpPr>
            <a:spLocks noGrp="1"/>
          </p:cNvSpPr>
          <p:nvPr>
            <p:ph type="dt" sz="half" idx="10"/>
          </p:nvPr>
        </p:nvSpPr>
        <p:spPr/>
        <p:txBody>
          <a:bodyPr/>
          <a:lstStyle/>
          <a:p>
            <a:pPr>
              <a:defRPr/>
            </a:pPr>
            <a:fld id="{B9AA9BE7-304D-4DF5-9736-3527E2E07CC4}" type="datetime1">
              <a:rPr lang="ja-JP" altLang="en-US" smtClean="0"/>
              <a:pPr>
                <a:defRPr/>
              </a:pPr>
              <a:t>2026/8/18</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9A22A07A-593D-41C6-87D7-080A6F9C9AD7}"/>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86D4A2EB-6075-4039-B400-BA276E8A2A8A}"/>
              </a:ext>
            </a:extLst>
          </p:cNvPr>
          <p:cNvSpPr>
            <a:spLocks noGrp="1"/>
          </p:cNvSpPr>
          <p:nvPr>
            <p:ph type="sldNum" sz="quarter" idx="12"/>
          </p:nvPr>
        </p:nvSpPr>
        <p:spPr/>
        <p:txBody>
          <a:bodyPr/>
          <a:lstStyle/>
          <a:p>
            <a:pPr>
              <a:defRPr/>
            </a:pPr>
            <a:fld id="{F2535774-BA25-4DF2-A866-669B5541F0E7}"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720629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3BD64A8-25E9-4A10-ADC3-B348E5087690}"/>
              </a:ext>
            </a:extLst>
          </p:cNvPr>
          <p:cNvSpPr>
            <a:spLocks noGrp="1"/>
          </p:cNvSpPr>
          <p:nvPr>
            <p:ph type="title"/>
          </p:nvPr>
        </p:nvSpPr>
        <p:spPr>
          <a:xfrm>
            <a:off x="519728" y="569241"/>
            <a:ext cx="6520220" cy="206659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DD1FE04-7C78-4B34-B9C2-8636BE8492CC}"/>
              </a:ext>
            </a:extLst>
          </p:cNvPr>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0D69AC7-654E-4282-B917-FD8C434DA384}"/>
              </a:ext>
            </a:extLst>
          </p:cNvPr>
          <p:cNvSpPr>
            <a:spLocks noGrp="1"/>
          </p:cNvSpPr>
          <p:nvPr>
            <p:ph type="dt" sz="half" idx="2"/>
          </p:nvPr>
        </p:nvSpPr>
        <p:spPr>
          <a:xfrm>
            <a:off x="519728" y="9909727"/>
            <a:ext cx="1700927" cy="569240"/>
          </a:xfrm>
          <a:prstGeom prst="rect">
            <a:avLst/>
          </a:prstGeom>
        </p:spPr>
        <p:txBody>
          <a:bodyPr vert="horz" lIns="91440" tIns="45720" rIns="91440" bIns="45720" rtlCol="0" anchor="ctr"/>
          <a:lstStyle>
            <a:lvl1pPr algn="l">
              <a:defRPr sz="744">
                <a:solidFill>
                  <a:schemeClr val="tx1">
                    <a:tint val="75000"/>
                  </a:schemeClr>
                </a:solidFill>
              </a:defRPr>
            </a:lvl1pPr>
          </a:lstStyle>
          <a:p>
            <a:pPr>
              <a:defRPr/>
            </a:pPr>
            <a:fld id="{54CA1D40-5B34-4B97-9DA7-D2C4F69DF1E9}" type="datetime1">
              <a:rPr lang="ja-JP" altLang="en-US" smtClean="0"/>
              <a:pPr>
                <a:defRPr/>
              </a:pPr>
              <a:t>2026/8/18</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8EC28857-8080-4CEF-B9E1-477690517BA1}"/>
              </a:ext>
            </a:extLst>
          </p:cNvPr>
          <p:cNvSpPr>
            <a:spLocks noGrp="1"/>
          </p:cNvSpPr>
          <p:nvPr>
            <p:ph type="ftr" sz="quarter" idx="3"/>
          </p:nvPr>
        </p:nvSpPr>
        <p:spPr>
          <a:xfrm>
            <a:off x="2504143" y="9909727"/>
            <a:ext cx="2551390" cy="569240"/>
          </a:xfrm>
          <a:prstGeom prst="rect">
            <a:avLst/>
          </a:prstGeom>
        </p:spPr>
        <p:txBody>
          <a:bodyPr vert="horz" lIns="91440" tIns="45720" rIns="91440" bIns="45720" rtlCol="0" anchor="ctr"/>
          <a:lstStyle>
            <a:lvl1pPr algn="ctr">
              <a:defRPr sz="744">
                <a:solidFill>
                  <a:schemeClr val="tx1">
                    <a:tint val="75000"/>
                  </a:schemeClr>
                </a:solidFill>
              </a:defRPr>
            </a:lvl1pPr>
          </a:lstStyle>
          <a:p>
            <a:pPr>
              <a:defRPr/>
            </a:pPr>
            <a:endParaRPr lang="ja-JP" altLang="ja-JP"/>
          </a:p>
        </p:txBody>
      </p:sp>
      <p:sp>
        <p:nvSpPr>
          <p:cNvPr id="6" name="スライド番号プレースホルダー 5">
            <a:extLst>
              <a:ext uri="{FF2B5EF4-FFF2-40B4-BE49-F238E27FC236}">
                <a16:creationId xmlns:a16="http://schemas.microsoft.com/office/drawing/2014/main" id="{338B5C5F-B137-4210-9F44-2BF9C427E66A}"/>
              </a:ext>
            </a:extLst>
          </p:cNvPr>
          <p:cNvSpPr>
            <a:spLocks noGrp="1"/>
          </p:cNvSpPr>
          <p:nvPr>
            <p:ph type="sldNum" sz="quarter" idx="4"/>
          </p:nvPr>
        </p:nvSpPr>
        <p:spPr>
          <a:xfrm>
            <a:off x="5339020" y="9909727"/>
            <a:ext cx="1700927" cy="569240"/>
          </a:xfrm>
          <a:prstGeom prst="rect">
            <a:avLst/>
          </a:prstGeom>
        </p:spPr>
        <p:txBody>
          <a:bodyPr vert="horz" lIns="91440" tIns="45720" rIns="91440" bIns="45720" rtlCol="0" anchor="ctr"/>
          <a:lstStyle>
            <a:lvl1pPr algn="r">
              <a:defRPr sz="744">
                <a:solidFill>
                  <a:schemeClr val="tx1">
                    <a:tint val="75000"/>
                  </a:schemeClr>
                </a:solidFill>
              </a:defRPr>
            </a:lvl1pPr>
          </a:lstStyle>
          <a:p>
            <a:pPr>
              <a:defRPr/>
            </a:pPr>
            <a:fld id="{9E078727-E0AB-4F16-9ECA-F98D7E72052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82218296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sldNum="0" hdr="0" ftr="0"/>
  <p:txStyles>
    <p:titleStyle>
      <a:lvl1pPr algn="l" defTabSz="567019" rtl="0" eaLnBrk="1" latinLnBrk="0" hangingPunct="1">
        <a:lnSpc>
          <a:spcPct val="90000"/>
        </a:lnSpc>
        <a:spcBef>
          <a:spcPct val="0"/>
        </a:spcBef>
        <a:buNone/>
        <a:defRPr kumimoji="1" sz="2728" kern="1200">
          <a:solidFill>
            <a:schemeClr val="tx1"/>
          </a:solidFill>
          <a:latin typeface="+mj-lt"/>
          <a:ea typeface="+mj-ea"/>
          <a:cs typeface="+mj-cs"/>
        </a:defRPr>
      </a:lvl1pPr>
    </p:titleStyle>
    <p:bodyStyle>
      <a:lvl1pPr marL="141755" indent="-141755" algn="l" defTabSz="567019" rtl="0" eaLnBrk="1" latinLnBrk="0" hangingPunct="1">
        <a:lnSpc>
          <a:spcPct val="90000"/>
        </a:lnSpc>
        <a:spcBef>
          <a:spcPts val="620"/>
        </a:spcBef>
        <a:buFont typeface="Arial" panose="020B0604020202020204" pitchFamily="34" charset="0"/>
        <a:buChar char="•"/>
        <a:defRPr kumimoji="1" sz="1736" kern="1200">
          <a:solidFill>
            <a:schemeClr val="tx1"/>
          </a:solidFill>
          <a:latin typeface="+mn-lt"/>
          <a:ea typeface="+mn-ea"/>
          <a:cs typeface="+mn-cs"/>
        </a:defRPr>
      </a:lvl1pPr>
      <a:lvl2pPr marL="425265" indent="-141755" algn="l" defTabSz="567019" rtl="0" eaLnBrk="1" latinLnBrk="0" hangingPunct="1">
        <a:lnSpc>
          <a:spcPct val="90000"/>
        </a:lnSpc>
        <a:spcBef>
          <a:spcPts val="310"/>
        </a:spcBef>
        <a:buFont typeface="Arial" panose="020B0604020202020204" pitchFamily="34" charset="0"/>
        <a:buChar char="•"/>
        <a:defRPr kumimoji="1" sz="1488" kern="1200">
          <a:solidFill>
            <a:schemeClr val="tx1"/>
          </a:solidFill>
          <a:latin typeface="+mn-lt"/>
          <a:ea typeface="+mn-ea"/>
          <a:cs typeface="+mn-cs"/>
        </a:defRPr>
      </a:lvl2pPr>
      <a:lvl3pPr marL="708774" indent="-141755" algn="l" defTabSz="567019" rtl="0" eaLnBrk="1" latinLnBrk="0" hangingPunct="1">
        <a:lnSpc>
          <a:spcPct val="90000"/>
        </a:lnSpc>
        <a:spcBef>
          <a:spcPts val="310"/>
        </a:spcBef>
        <a:buFont typeface="Arial" panose="020B0604020202020204" pitchFamily="34" charset="0"/>
        <a:buChar char="•"/>
        <a:defRPr kumimoji="1" sz="1240" kern="1200">
          <a:solidFill>
            <a:schemeClr val="tx1"/>
          </a:solidFill>
          <a:latin typeface="+mn-lt"/>
          <a:ea typeface="+mn-ea"/>
          <a:cs typeface="+mn-cs"/>
        </a:defRPr>
      </a:lvl3pPr>
      <a:lvl4pPr marL="992284"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4pPr>
      <a:lvl5pPr marL="1275794"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5pPr>
      <a:lvl6pPr marL="155930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6pPr>
      <a:lvl7pPr marL="184281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7pPr>
      <a:lvl8pPr marL="212632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8pPr>
      <a:lvl9pPr marL="240983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9pPr>
    </p:bodyStyle>
    <p:otherStyle>
      <a:defPPr>
        <a:defRPr lang="ja-JP"/>
      </a:defPPr>
      <a:lvl1pPr marL="0" algn="l" defTabSz="567019" rtl="0" eaLnBrk="1" latinLnBrk="0" hangingPunct="1">
        <a:defRPr kumimoji="1" sz="1116" kern="1200">
          <a:solidFill>
            <a:schemeClr val="tx1"/>
          </a:solidFill>
          <a:latin typeface="+mn-lt"/>
          <a:ea typeface="+mn-ea"/>
          <a:cs typeface="+mn-cs"/>
        </a:defRPr>
      </a:lvl1pPr>
      <a:lvl2pPr marL="283510" algn="l" defTabSz="567019" rtl="0" eaLnBrk="1" latinLnBrk="0" hangingPunct="1">
        <a:defRPr kumimoji="1" sz="1116" kern="1200">
          <a:solidFill>
            <a:schemeClr val="tx1"/>
          </a:solidFill>
          <a:latin typeface="+mn-lt"/>
          <a:ea typeface="+mn-ea"/>
          <a:cs typeface="+mn-cs"/>
        </a:defRPr>
      </a:lvl2pPr>
      <a:lvl3pPr marL="567019" algn="l" defTabSz="567019" rtl="0" eaLnBrk="1" latinLnBrk="0" hangingPunct="1">
        <a:defRPr kumimoji="1" sz="1116" kern="1200">
          <a:solidFill>
            <a:schemeClr val="tx1"/>
          </a:solidFill>
          <a:latin typeface="+mn-lt"/>
          <a:ea typeface="+mn-ea"/>
          <a:cs typeface="+mn-cs"/>
        </a:defRPr>
      </a:lvl3pPr>
      <a:lvl4pPr marL="850529" algn="l" defTabSz="567019" rtl="0" eaLnBrk="1" latinLnBrk="0" hangingPunct="1">
        <a:defRPr kumimoji="1" sz="1116" kern="1200">
          <a:solidFill>
            <a:schemeClr val="tx1"/>
          </a:solidFill>
          <a:latin typeface="+mn-lt"/>
          <a:ea typeface="+mn-ea"/>
          <a:cs typeface="+mn-cs"/>
        </a:defRPr>
      </a:lvl4pPr>
      <a:lvl5pPr marL="1134039" algn="l" defTabSz="567019" rtl="0" eaLnBrk="1" latinLnBrk="0" hangingPunct="1">
        <a:defRPr kumimoji="1" sz="1116" kern="1200">
          <a:solidFill>
            <a:schemeClr val="tx1"/>
          </a:solidFill>
          <a:latin typeface="+mn-lt"/>
          <a:ea typeface="+mn-ea"/>
          <a:cs typeface="+mn-cs"/>
        </a:defRPr>
      </a:lvl5pPr>
      <a:lvl6pPr marL="1417549" algn="l" defTabSz="567019" rtl="0" eaLnBrk="1" latinLnBrk="0" hangingPunct="1">
        <a:defRPr kumimoji="1" sz="1116" kern="1200">
          <a:solidFill>
            <a:schemeClr val="tx1"/>
          </a:solidFill>
          <a:latin typeface="+mn-lt"/>
          <a:ea typeface="+mn-ea"/>
          <a:cs typeface="+mn-cs"/>
        </a:defRPr>
      </a:lvl6pPr>
      <a:lvl7pPr marL="1701058" algn="l" defTabSz="567019" rtl="0" eaLnBrk="1" latinLnBrk="0" hangingPunct="1">
        <a:defRPr kumimoji="1" sz="1116" kern="1200">
          <a:solidFill>
            <a:schemeClr val="tx1"/>
          </a:solidFill>
          <a:latin typeface="+mn-lt"/>
          <a:ea typeface="+mn-ea"/>
          <a:cs typeface="+mn-cs"/>
        </a:defRPr>
      </a:lvl7pPr>
      <a:lvl8pPr marL="1984568" algn="l" defTabSz="567019" rtl="0" eaLnBrk="1" latinLnBrk="0" hangingPunct="1">
        <a:defRPr kumimoji="1" sz="1116" kern="1200">
          <a:solidFill>
            <a:schemeClr val="tx1"/>
          </a:solidFill>
          <a:latin typeface="+mn-lt"/>
          <a:ea typeface="+mn-ea"/>
          <a:cs typeface="+mn-cs"/>
        </a:defRPr>
      </a:lvl8pPr>
      <a:lvl9pPr marL="2268078" algn="l" defTabSz="567019" rtl="0" eaLnBrk="1" latinLnBrk="0" hangingPunct="1">
        <a:defRPr kumimoji="1" sz="11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https://qr.quel.jp/tmp/04d79fc1cf57de0e8cf5a2268c387487ac21555f.png"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3.jp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jpg"/><Relationship Id="rId12"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jpg"/><Relationship Id="rId11" Type="http://schemas.openxmlformats.org/officeDocument/2006/relationships/image" Target="../media/image16.jpeg"/><Relationship Id="rId5" Type="http://schemas.openxmlformats.org/officeDocument/2006/relationships/image" Target="../media/image10.pn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Rectangle 3">
            <a:extLst>
              <a:ext uri="{FF2B5EF4-FFF2-40B4-BE49-F238E27FC236}">
                <a16:creationId xmlns:a16="http://schemas.microsoft.com/office/drawing/2014/main" id="{A7C10BEB-58F1-488B-B761-E8903EE00E8F}"/>
              </a:ext>
            </a:extLst>
          </p:cNvPr>
          <p:cNvSpPr>
            <a:spLocks noChangeArrowheads="1"/>
          </p:cNvSpPr>
          <p:nvPr/>
        </p:nvSpPr>
        <p:spPr bwMode="auto">
          <a:xfrm>
            <a:off x="0" y="0"/>
            <a:ext cx="7575210" cy="1630361"/>
          </a:xfrm>
          <a:prstGeom prst="rect">
            <a:avLst/>
          </a:prstGeom>
          <a:solidFill>
            <a:schemeClr val="bg1"/>
          </a:solidFill>
          <a:ln w="9525" algn="ctr">
            <a:noFill/>
            <a:miter lim="800000"/>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endParaRPr lang="ja-JP" altLang="en-US"/>
          </a:p>
        </p:txBody>
      </p:sp>
      <p:sp>
        <p:nvSpPr>
          <p:cNvPr id="40" name="Rectangle 3">
            <a:extLst>
              <a:ext uri="{FF2B5EF4-FFF2-40B4-BE49-F238E27FC236}">
                <a16:creationId xmlns:a16="http://schemas.microsoft.com/office/drawing/2014/main" id="{D8B5FA52-2781-8C8E-1E74-254939FE70D7}"/>
              </a:ext>
            </a:extLst>
          </p:cNvPr>
          <p:cNvSpPr>
            <a:spLocks noChangeArrowheads="1"/>
          </p:cNvSpPr>
          <p:nvPr/>
        </p:nvSpPr>
        <p:spPr bwMode="auto">
          <a:xfrm>
            <a:off x="466485" y="4714214"/>
            <a:ext cx="6727825" cy="4052948"/>
          </a:xfrm>
          <a:prstGeom prst="rect">
            <a:avLst/>
          </a:prstGeom>
          <a:solidFill>
            <a:schemeClr val="accent5">
              <a:lumMod val="20000"/>
              <a:lumOff val="80000"/>
            </a:schemeClr>
          </a:solidFill>
          <a:ln w="9525" algn="ctr">
            <a:solidFill>
              <a:schemeClr val="accent5">
                <a:lumMod val="60000"/>
                <a:lumOff val="40000"/>
              </a:schemeClr>
            </a:solidFill>
            <a:miter lim="800000"/>
            <a:headEnd/>
            <a:tailEnd/>
          </a:ln>
          <a:effectLst/>
        </p:spPr>
        <p:txBody>
          <a:bodyPr vert="horz" wrap="square" lIns="74295" tIns="8890" rIns="74295" bIns="8890" numCol="1" anchor="t" anchorCtr="0" compatLnSpc="1">
            <a:prstTxWarp prst="textNoShape">
              <a:avLst/>
            </a:prstTxWarp>
          </a:bodyPr>
          <a:lstStyle/>
          <a:p>
            <a:endParaRPr lang="ja-JP" altLang="en-US" dirty="0"/>
          </a:p>
        </p:txBody>
      </p:sp>
      <p:sp>
        <p:nvSpPr>
          <p:cNvPr id="2" name="正方形/長方形 1">
            <a:extLst>
              <a:ext uri="{FF2B5EF4-FFF2-40B4-BE49-F238E27FC236}">
                <a16:creationId xmlns:a16="http://schemas.microsoft.com/office/drawing/2014/main" id="{13216C0D-2BD5-21B6-6385-524F409B8EB0}"/>
              </a:ext>
            </a:extLst>
          </p:cNvPr>
          <p:cNvSpPr/>
          <p:nvPr/>
        </p:nvSpPr>
        <p:spPr>
          <a:xfrm>
            <a:off x="634091" y="5137003"/>
            <a:ext cx="1519870" cy="223556"/>
          </a:xfrm>
          <a:prstGeom prst="rect">
            <a:avLst/>
          </a:prstGeom>
          <a:solidFill>
            <a:srgbClr val="FFFF00"/>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it-IT"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Intel Core Ultra 9 285K</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grpSp>
        <p:nvGrpSpPr>
          <p:cNvPr id="3" name="Group 3">
            <a:extLst>
              <a:ext uri="{FF2B5EF4-FFF2-40B4-BE49-F238E27FC236}">
                <a16:creationId xmlns:a16="http://schemas.microsoft.com/office/drawing/2014/main" id="{5438AB3D-2DC7-4072-E1D3-AC3C81A6862D}"/>
              </a:ext>
            </a:extLst>
          </p:cNvPr>
          <p:cNvGrpSpPr>
            <a:grpSpLocks/>
          </p:cNvGrpSpPr>
          <p:nvPr/>
        </p:nvGrpSpPr>
        <p:grpSpPr bwMode="auto">
          <a:xfrm>
            <a:off x="484228" y="9026379"/>
            <a:ext cx="6546764" cy="1139039"/>
            <a:chOff x="704" y="14562"/>
            <a:chExt cx="10320" cy="1796"/>
          </a:xfrm>
        </p:grpSpPr>
        <p:grpSp>
          <p:nvGrpSpPr>
            <p:cNvPr id="4" name="Group 4">
              <a:extLst>
                <a:ext uri="{FF2B5EF4-FFF2-40B4-BE49-F238E27FC236}">
                  <a16:creationId xmlns:a16="http://schemas.microsoft.com/office/drawing/2014/main" id="{6E6BD347-D090-1DCC-FA76-FA3A1E933A30}"/>
                </a:ext>
              </a:extLst>
            </p:cNvPr>
            <p:cNvGrpSpPr>
              <a:grpSpLocks/>
            </p:cNvGrpSpPr>
            <p:nvPr/>
          </p:nvGrpSpPr>
          <p:grpSpPr bwMode="auto">
            <a:xfrm>
              <a:off x="704" y="14562"/>
              <a:ext cx="10320" cy="859"/>
              <a:chOff x="581" y="13438"/>
              <a:chExt cx="9315" cy="776"/>
            </a:xfrm>
          </p:grpSpPr>
          <p:grpSp>
            <p:nvGrpSpPr>
              <p:cNvPr id="20" name="Group 5">
                <a:extLst>
                  <a:ext uri="{FF2B5EF4-FFF2-40B4-BE49-F238E27FC236}">
                    <a16:creationId xmlns:a16="http://schemas.microsoft.com/office/drawing/2014/main" id="{93F7C1DF-1A5F-4F71-F8C1-478D691CEAF8}"/>
                  </a:ext>
                </a:extLst>
              </p:cNvPr>
              <p:cNvGrpSpPr>
                <a:grpSpLocks/>
              </p:cNvGrpSpPr>
              <p:nvPr/>
            </p:nvGrpSpPr>
            <p:grpSpPr bwMode="auto">
              <a:xfrm>
                <a:off x="581" y="13438"/>
                <a:ext cx="3635" cy="776"/>
                <a:chOff x="1217" y="15623"/>
                <a:chExt cx="2820" cy="602"/>
              </a:xfrm>
            </p:grpSpPr>
            <p:pic>
              <p:nvPicPr>
                <p:cNvPr id="23" name="図 3" descr="説明: C:\Users\hayashi\AppData\Local\Microsoft\Windows\INetCache\Content.Word\APP_logo_new2_1.jpg">
                  <a:extLst>
                    <a:ext uri="{FF2B5EF4-FFF2-40B4-BE49-F238E27FC236}">
                      <a16:creationId xmlns:a16="http://schemas.microsoft.com/office/drawing/2014/main" id="{795E18CC-BC0B-6FD5-08CF-3D1C14CC74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78156"/>
                <a:stretch>
                  <a:fillRect/>
                </a:stretch>
              </p:blipFill>
              <p:spPr bwMode="auto">
                <a:xfrm>
                  <a:off x="1217" y="15623"/>
                  <a:ext cx="647" cy="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7">
                  <a:extLst>
                    <a:ext uri="{FF2B5EF4-FFF2-40B4-BE49-F238E27FC236}">
                      <a16:creationId xmlns:a16="http://schemas.microsoft.com/office/drawing/2014/main" id="{68DB3116-5A42-746C-8800-F822954A8C43}"/>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23625" t="3481" b="21190"/>
                <a:stretch>
                  <a:fillRect/>
                </a:stretch>
              </p:blipFill>
              <p:spPr bwMode="auto">
                <a:xfrm>
                  <a:off x="1874" y="15652"/>
                  <a:ext cx="2163" cy="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8">
                  <a:extLst>
                    <a:ext uri="{FF2B5EF4-FFF2-40B4-BE49-F238E27FC236}">
                      <a16:creationId xmlns:a16="http://schemas.microsoft.com/office/drawing/2014/main" id="{BB813101-D138-4070-2EE3-95938BDE534E}"/>
                    </a:ext>
                  </a:extLst>
                </p:cNvPr>
                <p:cNvSpPr>
                  <a:spLocks noChangeArrowheads="1"/>
                </p:cNvSpPr>
                <p:nvPr/>
              </p:nvSpPr>
              <p:spPr bwMode="auto">
                <a:xfrm>
                  <a:off x="1916" y="16128"/>
                  <a:ext cx="529" cy="13"/>
                </a:xfrm>
                <a:prstGeom prst="rect">
                  <a:avLst/>
                </a:prstGeom>
                <a:solidFill>
                  <a:srgbClr val="000066"/>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26" name="Rectangle 9">
                  <a:extLst>
                    <a:ext uri="{FF2B5EF4-FFF2-40B4-BE49-F238E27FC236}">
                      <a16:creationId xmlns:a16="http://schemas.microsoft.com/office/drawing/2014/main" id="{233BCD8D-344B-489E-2B57-202173CBD14A}"/>
                    </a:ext>
                  </a:extLst>
                </p:cNvPr>
                <p:cNvSpPr>
                  <a:spLocks noChangeArrowheads="1"/>
                </p:cNvSpPr>
                <p:nvPr/>
              </p:nvSpPr>
              <p:spPr bwMode="auto">
                <a:xfrm>
                  <a:off x="3462" y="16128"/>
                  <a:ext cx="529" cy="13"/>
                </a:xfrm>
                <a:prstGeom prst="rect">
                  <a:avLst/>
                </a:prstGeom>
                <a:solidFill>
                  <a:srgbClr val="000066"/>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27" name="WordArt 10">
                  <a:extLst>
                    <a:ext uri="{FF2B5EF4-FFF2-40B4-BE49-F238E27FC236}">
                      <a16:creationId xmlns:a16="http://schemas.microsoft.com/office/drawing/2014/main" id="{68489AC0-8A66-BB5E-E4DC-E68190F9D010}"/>
                    </a:ext>
                  </a:extLst>
                </p:cNvPr>
                <p:cNvSpPr>
                  <a:spLocks noChangeArrowheads="1" noChangeShapeType="1" noTextEdit="1"/>
                </p:cNvSpPr>
                <p:nvPr/>
              </p:nvSpPr>
              <p:spPr bwMode="auto">
                <a:xfrm>
                  <a:off x="2519" y="16103"/>
                  <a:ext cx="60" cy="6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デ</a:t>
                  </a:r>
                </a:p>
              </p:txBody>
            </p:sp>
            <p:sp>
              <p:nvSpPr>
                <p:cNvPr id="28" name="WordArt 11">
                  <a:extLst>
                    <a:ext uri="{FF2B5EF4-FFF2-40B4-BE49-F238E27FC236}">
                      <a16:creationId xmlns:a16="http://schemas.microsoft.com/office/drawing/2014/main" id="{027273D0-97DE-1C88-A5C1-B5B1CDB1306D}"/>
                    </a:ext>
                  </a:extLst>
                </p:cNvPr>
                <p:cNvSpPr>
                  <a:spLocks noChangeArrowheads="1" noChangeShapeType="1" noTextEdit="1"/>
                </p:cNvSpPr>
                <p:nvPr/>
              </p:nvSpPr>
              <p:spPr bwMode="auto">
                <a:xfrm>
                  <a:off x="2594" y="16103"/>
                  <a:ext cx="58" cy="6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ジ</a:t>
                  </a:r>
                </a:p>
              </p:txBody>
            </p:sp>
            <p:sp>
              <p:nvSpPr>
                <p:cNvPr id="29" name="WordArt 12">
                  <a:extLst>
                    <a:ext uri="{FF2B5EF4-FFF2-40B4-BE49-F238E27FC236}">
                      <a16:creationId xmlns:a16="http://schemas.microsoft.com/office/drawing/2014/main" id="{8D8F9686-8EF2-1573-1BA1-ADA8149F11BD}"/>
                    </a:ext>
                  </a:extLst>
                </p:cNvPr>
                <p:cNvSpPr>
                  <a:spLocks noChangeArrowheads="1" noChangeShapeType="1" noTextEdit="1"/>
                </p:cNvSpPr>
                <p:nvPr/>
              </p:nvSpPr>
              <p:spPr bwMode="auto">
                <a:xfrm>
                  <a:off x="2667" y="16103"/>
                  <a:ext cx="58" cy="6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タ</a:t>
                  </a:r>
                </a:p>
              </p:txBody>
            </p:sp>
            <p:sp>
              <p:nvSpPr>
                <p:cNvPr id="30" name="WordArt 13">
                  <a:extLst>
                    <a:ext uri="{FF2B5EF4-FFF2-40B4-BE49-F238E27FC236}">
                      <a16:creationId xmlns:a16="http://schemas.microsoft.com/office/drawing/2014/main" id="{ACE47C5D-F18D-9B3D-1FBB-63FFD2BA15E0}"/>
                    </a:ext>
                  </a:extLst>
                </p:cNvPr>
                <p:cNvSpPr>
                  <a:spLocks noChangeArrowheads="1" noChangeShapeType="1" noTextEdit="1"/>
                </p:cNvSpPr>
                <p:nvPr/>
              </p:nvSpPr>
              <p:spPr bwMode="auto">
                <a:xfrm>
                  <a:off x="2737" y="16103"/>
                  <a:ext cx="67" cy="6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ル</a:t>
                  </a:r>
                </a:p>
              </p:txBody>
            </p:sp>
            <p:sp>
              <p:nvSpPr>
                <p:cNvPr id="31" name="WordArt 14">
                  <a:extLst>
                    <a:ext uri="{FF2B5EF4-FFF2-40B4-BE49-F238E27FC236}">
                      <a16:creationId xmlns:a16="http://schemas.microsoft.com/office/drawing/2014/main" id="{6DDDA6B5-9232-8855-152A-19C6FC258E00}"/>
                    </a:ext>
                  </a:extLst>
                </p:cNvPr>
                <p:cNvSpPr>
                  <a:spLocks noChangeArrowheads="1" noChangeShapeType="1" noTextEdit="1"/>
                </p:cNvSpPr>
                <p:nvPr/>
              </p:nvSpPr>
              <p:spPr bwMode="auto">
                <a:xfrm>
                  <a:off x="2815" y="16101"/>
                  <a:ext cx="66" cy="68"/>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丸</a:t>
                  </a:r>
                </a:p>
              </p:txBody>
            </p:sp>
            <p:sp>
              <p:nvSpPr>
                <p:cNvPr id="32" name="WordArt 15">
                  <a:extLst>
                    <a:ext uri="{FF2B5EF4-FFF2-40B4-BE49-F238E27FC236}">
                      <a16:creationId xmlns:a16="http://schemas.microsoft.com/office/drawing/2014/main" id="{ABC35870-6ADA-C107-D8A4-92A698E536E8}"/>
                    </a:ext>
                  </a:extLst>
                </p:cNvPr>
                <p:cNvSpPr>
                  <a:spLocks noChangeArrowheads="1" noChangeShapeType="1" noTextEdit="1"/>
                </p:cNvSpPr>
                <p:nvPr/>
              </p:nvSpPr>
              <p:spPr bwMode="auto">
                <a:xfrm>
                  <a:off x="2896" y="16106"/>
                  <a:ext cx="57" cy="6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ご</a:t>
                  </a:r>
                </a:p>
              </p:txBody>
            </p:sp>
            <p:sp>
              <p:nvSpPr>
                <p:cNvPr id="33" name="WordArt 16">
                  <a:extLst>
                    <a:ext uri="{FF2B5EF4-FFF2-40B4-BE49-F238E27FC236}">
                      <a16:creationId xmlns:a16="http://schemas.microsoft.com/office/drawing/2014/main" id="{46DF3D8C-87C3-B3DE-77BE-7DC1E5C1DD18}"/>
                    </a:ext>
                  </a:extLst>
                </p:cNvPr>
                <p:cNvSpPr>
                  <a:spLocks noChangeArrowheads="1" noChangeShapeType="1" noTextEdit="1"/>
                </p:cNvSpPr>
                <p:nvPr/>
              </p:nvSpPr>
              <p:spPr bwMode="auto">
                <a:xfrm>
                  <a:off x="2966" y="16103"/>
                  <a:ext cx="58" cy="6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と</a:t>
                  </a:r>
                </a:p>
              </p:txBody>
            </p:sp>
            <p:sp>
              <p:nvSpPr>
                <p:cNvPr id="34" name="WordArt 17">
                  <a:extLst>
                    <a:ext uri="{FF2B5EF4-FFF2-40B4-BE49-F238E27FC236}">
                      <a16:creationId xmlns:a16="http://schemas.microsoft.com/office/drawing/2014/main" id="{3D804C0D-30B0-729F-31CD-7B4D94E32931}"/>
                    </a:ext>
                  </a:extLst>
                </p:cNvPr>
                <p:cNvSpPr>
                  <a:spLocks noChangeArrowheads="1" noChangeShapeType="1" noTextEdit="1"/>
                </p:cNvSpPr>
                <p:nvPr/>
              </p:nvSpPr>
              <p:spPr bwMode="auto">
                <a:xfrm>
                  <a:off x="3039" y="16103"/>
                  <a:ext cx="62" cy="6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ア</a:t>
                  </a:r>
                </a:p>
              </p:txBody>
            </p:sp>
            <p:sp>
              <p:nvSpPr>
                <p:cNvPr id="35" name="WordArt 18">
                  <a:extLst>
                    <a:ext uri="{FF2B5EF4-FFF2-40B4-BE49-F238E27FC236}">
                      <a16:creationId xmlns:a16="http://schemas.microsoft.com/office/drawing/2014/main" id="{6EEF3D5C-A669-E996-743E-D86FC070DEE3}"/>
                    </a:ext>
                  </a:extLst>
                </p:cNvPr>
                <p:cNvSpPr>
                  <a:spLocks noChangeArrowheads="1" noChangeShapeType="1" noTextEdit="1"/>
                </p:cNvSpPr>
                <p:nvPr/>
              </p:nvSpPr>
              <p:spPr bwMode="auto">
                <a:xfrm>
                  <a:off x="3116" y="16103"/>
                  <a:ext cx="59" cy="6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プ</a:t>
                  </a:r>
                </a:p>
              </p:txBody>
            </p:sp>
            <p:sp>
              <p:nvSpPr>
                <p:cNvPr id="36" name="WordArt 19">
                  <a:extLst>
                    <a:ext uri="{FF2B5EF4-FFF2-40B4-BE49-F238E27FC236}">
                      <a16:creationId xmlns:a16="http://schemas.microsoft.com/office/drawing/2014/main" id="{3E232210-76E1-66CC-6B65-FFE4F0D0BB5D}"/>
                    </a:ext>
                  </a:extLst>
                </p:cNvPr>
                <p:cNvSpPr>
                  <a:spLocks noChangeArrowheads="1" noChangeShapeType="1" noTextEdit="1"/>
                </p:cNvSpPr>
                <p:nvPr/>
              </p:nvSpPr>
              <p:spPr bwMode="auto">
                <a:xfrm>
                  <a:off x="3191" y="16103"/>
                  <a:ext cx="59" cy="6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ラ</a:t>
                  </a:r>
                </a:p>
              </p:txBody>
            </p:sp>
            <p:sp>
              <p:nvSpPr>
                <p:cNvPr id="37" name="WordArt 20">
                  <a:extLst>
                    <a:ext uri="{FF2B5EF4-FFF2-40B4-BE49-F238E27FC236}">
                      <a16:creationId xmlns:a16="http://schemas.microsoft.com/office/drawing/2014/main" id="{464E3048-99D5-C744-9C07-BA6BD09CA017}"/>
                    </a:ext>
                  </a:extLst>
                </p:cNvPr>
                <p:cNvSpPr>
                  <a:spLocks noChangeArrowheads="1" noChangeShapeType="1" noTextEdit="1"/>
                </p:cNvSpPr>
                <p:nvPr/>
              </p:nvSpPr>
              <p:spPr bwMode="auto">
                <a:xfrm>
                  <a:off x="3265" y="16103"/>
                  <a:ext cx="59" cy="6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イ</a:t>
                  </a:r>
                </a:p>
              </p:txBody>
            </p:sp>
            <p:sp>
              <p:nvSpPr>
                <p:cNvPr id="38" name="WordArt 21">
                  <a:extLst>
                    <a:ext uri="{FF2B5EF4-FFF2-40B4-BE49-F238E27FC236}">
                      <a16:creationId xmlns:a16="http://schemas.microsoft.com/office/drawing/2014/main" id="{3F655787-0EA6-D7A2-C21F-5E2EBBCF897A}"/>
                    </a:ext>
                  </a:extLst>
                </p:cNvPr>
                <p:cNvSpPr>
                  <a:spLocks noChangeArrowheads="1" noChangeShapeType="1" noTextEdit="1"/>
                </p:cNvSpPr>
                <p:nvPr/>
              </p:nvSpPr>
              <p:spPr bwMode="auto">
                <a:xfrm>
                  <a:off x="3356" y="16100"/>
                  <a:ext cx="42" cy="6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5" panose="020B0500000000000000" pitchFamily="50" charset="-128"/>
                      <a:ea typeface="ヒラギノ角ゴ5" panose="020B0500000000000000" pitchFamily="50" charset="-128"/>
                    </a:rPr>
                    <a:t>ド</a:t>
                  </a:r>
                </a:p>
              </p:txBody>
            </p:sp>
          </p:grpSp>
          <p:sp>
            <p:nvSpPr>
              <p:cNvPr id="21" name="WordArt 22">
                <a:extLst>
                  <a:ext uri="{FF2B5EF4-FFF2-40B4-BE49-F238E27FC236}">
                    <a16:creationId xmlns:a16="http://schemas.microsoft.com/office/drawing/2014/main" id="{7B257A34-7359-B47E-6A78-B401D6711594}"/>
                  </a:ext>
                </a:extLst>
              </p:cNvPr>
              <p:cNvSpPr>
                <a:spLocks noChangeArrowheads="1" noChangeShapeType="1" noTextEdit="1"/>
              </p:cNvSpPr>
              <p:nvPr/>
            </p:nvSpPr>
            <p:spPr bwMode="auto">
              <a:xfrm>
                <a:off x="4388" y="13745"/>
                <a:ext cx="5445" cy="289"/>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200" kern="10" spc="0">
                    <a:ln>
                      <a:noFill/>
                    </a:ln>
                    <a:solidFill>
                      <a:srgbClr val="000066"/>
                    </a:solidFill>
                    <a:effectLst/>
                    <a:latin typeface="ヒラギノ角ゴ5" panose="020B0500000000000000" pitchFamily="50" charset="-128"/>
                    <a:ea typeface="ヒラギノ角ゴ5" panose="020B0500000000000000" pitchFamily="50" charset="-128"/>
                  </a:rPr>
                  <a:t>アプライド株式会社 広域システム営業部</a:t>
                </a:r>
              </a:p>
            </p:txBody>
          </p:sp>
          <p:cxnSp>
            <p:nvCxnSpPr>
              <p:cNvPr id="22" name="AutoShape 23">
                <a:extLst>
                  <a:ext uri="{FF2B5EF4-FFF2-40B4-BE49-F238E27FC236}">
                    <a16:creationId xmlns:a16="http://schemas.microsoft.com/office/drawing/2014/main" id="{D45C388D-53A6-4C0D-2494-B9190323521C}"/>
                  </a:ext>
                </a:extLst>
              </p:cNvPr>
              <p:cNvCxnSpPr>
                <a:cxnSpLocks noChangeShapeType="1"/>
              </p:cNvCxnSpPr>
              <p:nvPr/>
            </p:nvCxnSpPr>
            <p:spPr bwMode="auto">
              <a:xfrm>
                <a:off x="4388" y="14109"/>
                <a:ext cx="5508"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grpSp>
          <p:nvGrpSpPr>
            <p:cNvPr id="5" name="Group 24">
              <a:extLst>
                <a:ext uri="{FF2B5EF4-FFF2-40B4-BE49-F238E27FC236}">
                  <a16:creationId xmlns:a16="http://schemas.microsoft.com/office/drawing/2014/main" id="{DE26EEEE-B455-67A1-0E8C-425BD9E28FEC}"/>
                </a:ext>
              </a:extLst>
            </p:cNvPr>
            <p:cNvGrpSpPr>
              <a:grpSpLocks/>
            </p:cNvGrpSpPr>
            <p:nvPr/>
          </p:nvGrpSpPr>
          <p:grpSpPr bwMode="auto">
            <a:xfrm>
              <a:off x="811" y="15469"/>
              <a:ext cx="10213" cy="889"/>
              <a:chOff x="1028" y="12818"/>
              <a:chExt cx="9936" cy="865"/>
            </a:xfrm>
          </p:grpSpPr>
          <p:sp>
            <p:nvSpPr>
              <p:cNvPr id="6" name="WordArt 25">
                <a:extLst>
                  <a:ext uri="{FF2B5EF4-FFF2-40B4-BE49-F238E27FC236}">
                    <a16:creationId xmlns:a16="http://schemas.microsoft.com/office/drawing/2014/main" id="{0734C113-2942-218F-B352-60BD4447EE00}"/>
                  </a:ext>
                </a:extLst>
              </p:cNvPr>
              <p:cNvSpPr>
                <a:spLocks noChangeArrowheads="1" noChangeShapeType="1" noTextEdit="1"/>
              </p:cNvSpPr>
              <p:nvPr/>
            </p:nvSpPr>
            <p:spPr bwMode="auto">
              <a:xfrm>
                <a:off x="1028" y="12880"/>
                <a:ext cx="5362" cy="720"/>
              </a:xfrm>
              <a:prstGeom prst="rect">
                <a:avLst/>
              </a:prstGeom>
              <a:extLst>
                <a:ext uri="{91240B29-F687-4F45-9708-019B960494DF}">
                  <a14:hiddenLine xmlns:a14="http://schemas.microsoft.com/office/drawing/2010/main" w="12700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■関東営業所  東京都千代田区神田須田町</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1-2-7-8F  TEL</a:t>
                </a: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03-5280-9255</a:t>
                </a:r>
              </a:p>
              <a:p>
                <a:pPr algn="l" rtl="0">
                  <a:buNone/>
                </a:pP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a:t>
                </a: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東海営業部  名古屋市西区上名古屋三丁目</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25-28-5F TEL</a:t>
                </a: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052-325-2782</a:t>
                </a:r>
              </a:p>
              <a:p>
                <a:pPr algn="l" rtl="0">
                  <a:buNone/>
                </a:pP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a:t>
                </a: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関西営業所  大阪市淀川区西中島</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2-14-6-5F  TEL</a:t>
                </a: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06-6838-4123</a:t>
                </a:r>
              </a:p>
              <a:p>
                <a:pPr algn="l" rtl="0">
                  <a:buNone/>
                </a:pP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a:t>
                </a: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九州営業所  福岡市博多区上牟田</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1</a:t>
                </a: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丁目</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6</a:t>
                </a: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番</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23</a:t>
                </a: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号  </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TEL</a:t>
                </a:r>
                <a:r>
                  <a:rPr lang="zh-TW" altLang="en-US" sz="1200" kern="10" spc="0">
                    <a:ln>
                      <a:noFill/>
                    </a:ln>
                    <a:solidFill>
                      <a:srgbClr val="5F5F5F"/>
                    </a:solidFill>
                    <a:effectLst/>
                    <a:latin typeface="ヒラギノ角ゴ4" panose="020B0400000000000000" pitchFamily="50" charset="-128"/>
                    <a:ea typeface="ヒラギノ角ゴ4" panose="020B0400000000000000" pitchFamily="50" charset="-128"/>
                  </a:rPr>
                  <a:t>：</a:t>
                </a:r>
                <a:r>
                  <a:rPr lang="en-US" altLang="zh-TW" sz="1200" kern="10" spc="0">
                    <a:ln>
                      <a:noFill/>
                    </a:ln>
                    <a:solidFill>
                      <a:srgbClr val="5F5F5F"/>
                    </a:solidFill>
                    <a:effectLst/>
                    <a:latin typeface="ヒラギノ角ゴ4" panose="020B0400000000000000" pitchFamily="50" charset="-128"/>
                    <a:ea typeface="ヒラギノ角ゴ4" panose="020B0400000000000000" pitchFamily="50" charset="-128"/>
                  </a:rPr>
                  <a:t>092-481-7812</a:t>
                </a:r>
                <a:endParaRPr lang="ja-JP" altLang="en-US" sz="1200" kern="10" spc="0">
                  <a:ln>
                    <a:noFill/>
                  </a:ln>
                  <a:solidFill>
                    <a:srgbClr val="5F5F5F"/>
                  </a:solidFill>
                  <a:effectLst/>
                  <a:latin typeface="ヒラギノ角ゴ4" panose="020B0400000000000000" pitchFamily="50" charset="-128"/>
                  <a:ea typeface="ヒラギノ角ゴ4" panose="020B0400000000000000" pitchFamily="50" charset="-128"/>
                </a:endParaRPr>
              </a:p>
            </p:txBody>
          </p:sp>
          <p:grpSp>
            <p:nvGrpSpPr>
              <p:cNvPr id="7" name="Group 26">
                <a:extLst>
                  <a:ext uri="{FF2B5EF4-FFF2-40B4-BE49-F238E27FC236}">
                    <a16:creationId xmlns:a16="http://schemas.microsoft.com/office/drawing/2014/main" id="{45191BE8-EC26-FEEC-2EE3-CD15CC7D8F8E}"/>
                  </a:ext>
                </a:extLst>
              </p:cNvPr>
              <p:cNvGrpSpPr>
                <a:grpSpLocks/>
              </p:cNvGrpSpPr>
              <p:nvPr/>
            </p:nvGrpSpPr>
            <p:grpSpPr bwMode="auto">
              <a:xfrm>
                <a:off x="6670" y="13034"/>
                <a:ext cx="4294" cy="649"/>
                <a:chOff x="718" y="15501"/>
                <a:chExt cx="5257" cy="795"/>
              </a:xfrm>
            </p:grpSpPr>
            <p:sp>
              <p:nvSpPr>
                <p:cNvPr id="9" name="WordArt 27">
                  <a:extLst>
                    <a:ext uri="{FF2B5EF4-FFF2-40B4-BE49-F238E27FC236}">
                      <a16:creationId xmlns:a16="http://schemas.microsoft.com/office/drawing/2014/main" id="{F6CBB1A8-659B-2810-B500-E3DDCC72A30F}"/>
                    </a:ext>
                  </a:extLst>
                </p:cNvPr>
                <p:cNvSpPr>
                  <a:spLocks noChangeArrowheads="1" noChangeShapeType="1" noTextEdit="1"/>
                </p:cNvSpPr>
                <p:nvPr/>
              </p:nvSpPr>
              <p:spPr bwMode="auto">
                <a:xfrm>
                  <a:off x="718" y="15535"/>
                  <a:ext cx="4298" cy="361"/>
                </a:xfrm>
                <a:prstGeom prst="rect">
                  <a:avLst/>
                </a:prstGeom>
                <a:extLst>
                  <a:ext uri="{91240B29-F687-4F45-9708-019B960494DF}">
                    <a14:hiddenLine xmlns:a14="http://schemas.microsoft.com/office/drawing/2010/main" w="5715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a:ln>
                        <a:noFill/>
                      </a:ln>
                      <a:solidFill>
                        <a:srgbClr val="404040"/>
                      </a:solidFill>
                      <a:effectLst/>
                      <a:latin typeface="ヒラギノ角ゴ5" panose="020B0500000000000000" pitchFamily="50" charset="-128"/>
                      <a:ea typeface="ヒラギノ角ゴ5" panose="020B0500000000000000" pitchFamily="50" charset="-128"/>
                    </a:rPr>
                    <a:t>https://applied-bbt.com/</a:t>
                  </a:r>
                  <a:endParaRPr lang="ja-JP" altLang="en-US" sz="3600" kern="10" spc="0">
                    <a:ln>
                      <a:noFill/>
                    </a:ln>
                    <a:solidFill>
                      <a:srgbClr val="404040"/>
                    </a:solidFill>
                    <a:effectLst/>
                    <a:latin typeface="ヒラギノ角ゴ5" panose="020B0500000000000000" pitchFamily="50" charset="-128"/>
                    <a:ea typeface="ヒラギノ角ゴ5" panose="020B0500000000000000" pitchFamily="50" charset="-128"/>
                  </a:endParaRPr>
                </a:p>
              </p:txBody>
            </p:sp>
            <p:sp>
              <p:nvSpPr>
                <p:cNvPr id="10" name="WordArt 28">
                  <a:extLst>
                    <a:ext uri="{FF2B5EF4-FFF2-40B4-BE49-F238E27FC236}">
                      <a16:creationId xmlns:a16="http://schemas.microsoft.com/office/drawing/2014/main" id="{8A07C178-80FE-B8E5-AA00-3825E3960F69}"/>
                    </a:ext>
                  </a:extLst>
                </p:cNvPr>
                <p:cNvSpPr>
                  <a:spLocks noChangeArrowheads="1" noChangeShapeType="1" noTextEdit="1"/>
                </p:cNvSpPr>
                <p:nvPr/>
              </p:nvSpPr>
              <p:spPr bwMode="auto">
                <a:xfrm>
                  <a:off x="718" y="15998"/>
                  <a:ext cx="700" cy="219"/>
                </a:xfrm>
                <a:prstGeom prst="rect">
                  <a:avLst/>
                </a:prstGeom>
                <a:extLst>
                  <a:ext uri="{91240B29-F687-4F45-9708-019B960494DF}">
                    <a14:hiddenLine xmlns:a14="http://schemas.microsoft.com/office/drawing/2010/main" w="762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404040"/>
                      </a:solidFill>
                      <a:effectLst/>
                      <a:latin typeface="ヒラギノ角ゴ5" panose="020B0500000000000000" pitchFamily="50" charset="-128"/>
                      <a:ea typeface="ヒラギノ角ゴ5" panose="020B0500000000000000" pitchFamily="50" charset="-128"/>
                    </a:rPr>
                    <a:t>または</a:t>
                  </a:r>
                </a:p>
              </p:txBody>
            </p:sp>
            <p:grpSp>
              <p:nvGrpSpPr>
                <p:cNvPr id="11" name="Group 29">
                  <a:extLst>
                    <a:ext uri="{FF2B5EF4-FFF2-40B4-BE49-F238E27FC236}">
                      <a16:creationId xmlns:a16="http://schemas.microsoft.com/office/drawing/2014/main" id="{4DF3763D-2F56-CDFD-2EAC-F06B73C3B16D}"/>
                    </a:ext>
                  </a:extLst>
                </p:cNvPr>
                <p:cNvGrpSpPr>
                  <a:grpSpLocks/>
                </p:cNvGrpSpPr>
                <p:nvPr/>
              </p:nvGrpSpPr>
              <p:grpSpPr bwMode="auto">
                <a:xfrm>
                  <a:off x="1579" y="15955"/>
                  <a:ext cx="3531" cy="323"/>
                  <a:chOff x="1605" y="15781"/>
                  <a:chExt cx="3531" cy="323"/>
                </a:xfrm>
              </p:grpSpPr>
              <p:sp>
                <p:nvSpPr>
                  <p:cNvPr id="13" name="WordArt 30">
                    <a:extLst>
                      <a:ext uri="{FF2B5EF4-FFF2-40B4-BE49-F238E27FC236}">
                        <a16:creationId xmlns:a16="http://schemas.microsoft.com/office/drawing/2014/main" id="{411DE491-4470-9095-15A4-2F942CF5B98B}"/>
                      </a:ext>
                    </a:extLst>
                  </p:cNvPr>
                  <p:cNvSpPr>
                    <a:spLocks noChangeArrowheads="1" noChangeShapeType="1" noTextEdit="1"/>
                  </p:cNvSpPr>
                  <p:nvPr/>
                </p:nvSpPr>
                <p:spPr bwMode="auto">
                  <a:xfrm>
                    <a:off x="1731" y="15857"/>
                    <a:ext cx="2089" cy="147"/>
                  </a:xfrm>
                  <a:prstGeom prst="rect">
                    <a:avLst/>
                  </a:prstGeom>
                  <a:extLst>
                    <a:ext uri="{91240B29-F687-4F45-9708-019B960494DF}">
                      <a14:hiddenLine xmlns:a14="http://schemas.microsoft.com/office/drawing/2010/main" w="76200">
                        <a:solidFill>
                          <a:srgbClr val="FF0066"/>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333333"/>
                        </a:solidFill>
                        <a:effectLst/>
                        <a:latin typeface="メイリオ" panose="020B0604030504040204" pitchFamily="50" charset="-128"/>
                        <a:ea typeface="メイリオ" panose="020B0604030504040204" pitchFamily="50" charset="-128"/>
                      </a:rPr>
                      <a:t>アプライド　ビジネスブレークスルー</a:t>
                    </a:r>
                  </a:p>
                </p:txBody>
              </p:sp>
              <p:sp>
                <p:nvSpPr>
                  <p:cNvPr id="14" name="AutoShape 31">
                    <a:extLst>
                      <a:ext uri="{FF2B5EF4-FFF2-40B4-BE49-F238E27FC236}">
                        <a16:creationId xmlns:a16="http://schemas.microsoft.com/office/drawing/2014/main" id="{1B1520AD-F72B-83B3-B5F1-40078F111018}"/>
                      </a:ext>
                    </a:extLst>
                  </p:cNvPr>
                  <p:cNvSpPr>
                    <a:spLocks noChangeArrowheads="1"/>
                  </p:cNvSpPr>
                  <p:nvPr/>
                </p:nvSpPr>
                <p:spPr bwMode="auto">
                  <a:xfrm>
                    <a:off x="1605" y="15781"/>
                    <a:ext cx="3531" cy="323"/>
                  </a:xfrm>
                  <a:prstGeom prst="roundRect">
                    <a:avLst>
                      <a:gd name="adj" fmla="val 50000"/>
                    </a:avLst>
                  </a:prstGeom>
                  <a:solidFill>
                    <a:srgbClr val="D8D8D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5" name="AutoShape 1853">
                    <a:extLst>
                      <a:ext uri="{FF2B5EF4-FFF2-40B4-BE49-F238E27FC236}">
                        <a16:creationId xmlns:a16="http://schemas.microsoft.com/office/drawing/2014/main" id="{A64179C9-C9CC-B774-99BE-22FFA2E03ADC}"/>
                      </a:ext>
                    </a:extLst>
                  </p:cNvPr>
                  <p:cNvSpPr>
                    <a:spLocks noChangeArrowheads="1" noChangeShapeType="1" noTextEdit="1"/>
                  </p:cNvSpPr>
                  <p:nvPr/>
                </p:nvSpPr>
                <p:spPr bwMode="auto">
                  <a:xfrm>
                    <a:off x="2144" y="15869"/>
                    <a:ext cx="2058" cy="141"/>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spc="0">
                        <a:ln>
                          <a:noFill/>
                        </a:ln>
                        <a:solidFill>
                          <a:srgbClr val="272727"/>
                        </a:solidFill>
                        <a:effectLst/>
                        <a:latin typeface="ヒラギノ角ゴ6" panose="020B0600000000000000" pitchFamily="50" charset="-128"/>
                        <a:ea typeface="ヒラギノ角ゴ6" panose="020B0600000000000000" pitchFamily="50" charset="-128"/>
                      </a:rPr>
                      <a:t>アプライド ビジネスブレークスルー</a:t>
                    </a:r>
                  </a:p>
                </p:txBody>
              </p:sp>
              <p:pic>
                <p:nvPicPr>
                  <p:cNvPr id="16" name="Picture 33">
                    <a:extLst>
                      <a:ext uri="{FF2B5EF4-FFF2-40B4-BE49-F238E27FC236}">
                        <a16:creationId xmlns:a16="http://schemas.microsoft.com/office/drawing/2014/main" id="{B8A39397-D82F-EE53-BFAD-45E60F8A4C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577" t="10135" r="74142" b="56683"/>
                  <a:stretch>
                    <a:fillRect/>
                  </a:stretch>
                </p:blipFill>
                <p:spPr bwMode="auto">
                  <a:xfrm>
                    <a:off x="1793" y="15833"/>
                    <a:ext cx="238"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 name="Group 34">
                    <a:extLst>
                      <a:ext uri="{FF2B5EF4-FFF2-40B4-BE49-F238E27FC236}">
                        <a16:creationId xmlns:a16="http://schemas.microsoft.com/office/drawing/2014/main" id="{657FAC5B-3AEC-9E80-688D-5E2E2D81DBC3}"/>
                      </a:ext>
                    </a:extLst>
                  </p:cNvPr>
                  <p:cNvGrpSpPr>
                    <a:grpSpLocks/>
                  </p:cNvGrpSpPr>
                  <p:nvPr/>
                </p:nvGrpSpPr>
                <p:grpSpPr bwMode="auto">
                  <a:xfrm>
                    <a:off x="4414" y="15856"/>
                    <a:ext cx="389" cy="180"/>
                    <a:chOff x="11591" y="9540"/>
                    <a:chExt cx="1219" cy="562"/>
                  </a:xfrm>
                </p:grpSpPr>
                <p:sp>
                  <p:nvSpPr>
                    <p:cNvPr id="18" name="AutoShape 35">
                      <a:extLst>
                        <a:ext uri="{FF2B5EF4-FFF2-40B4-BE49-F238E27FC236}">
                          <a16:creationId xmlns:a16="http://schemas.microsoft.com/office/drawing/2014/main" id="{01640CE5-807C-8A50-1B6E-2A06BF43C8F7}"/>
                        </a:ext>
                      </a:extLst>
                    </p:cNvPr>
                    <p:cNvSpPr>
                      <a:spLocks noChangeArrowheads="1"/>
                    </p:cNvSpPr>
                    <p:nvPr/>
                  </p:nvSpPr>
                  <p:spPr bwMode="auto">
                    <a:xfrm>
                      <a:off x="11591" y="9540"/>
                      <a:ext cx="1219" cy="562"/>
                    </a:xfrm>
                    <a:prstGeom prst="roundRect">
                      <a:avLst>
                        <a:gd name="adj" fmla="val 23060"/>
                      </a:avLst>
                    </a:prstGeom>
                    <a:solidFill>
                      <a:srgbClr val="2727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9" name="AutoShape 1853">
                      <a:extLst>
                        <a:ext uri="{FF2B5EF4-FFF2-40B4-BE49-F238E27FC236}">
                          <a16:creationId xmlns:a16="http://schemas.microsoft.com/office/drawing/2014/main" id="{F337557E-A08C-A1AC-0F24-245EDBAE367C}"/>
                        </a:ext>
                      </a:extLst>
                    </p:cNvPr>
                    <p:cNvSpPr>
                      <a:spLocks noChangeArrowheads="1" noChangeShapeType="1" noTextEdit="1"/>
                    </p:cNvSpPr>
                    <p:nvPr/>
                  </p:nvSpPr>
                  <p:spPr bwMode="auto">
                    <a:xfrm>
                      <a:off x="11833" y="9639"/>
                      <a:ext cx="735" cy="36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spc="0">
                          <a:ln>
                            <a:noFill/>
                          </a:ln>
                          <a:solidFill>
                            <a:srgbClr val="FFFFFF"/>
                          </a:solidFill>
                          <a:effectLst/>
                          <a:latin typeface="ヒラギノ角ゴ6" panose="020B0600000000000000" pitchFamily="50" charset="-128"/>
                          <a:ea typeface="ヒラギノ角ゴ6" panose="020B0600000000000000" pitchFamily="50" charset="-128"/>
                        </a:rPr>
                        <a:t>検索</a:t>
                      </a:r>
                    </a:p>
                  </p:txBody>
                </p:sp>
              </p:grpSp>
            </p:grpSp>
            <p:pic>
              <p:nvPicPr>
                <p:cNvPr id="12" name="Picture 37">
                  <a:extLst>
                    <a:ext uri="{FF2B5EF4-FFF2-40B4-BE49-F238E27FC236}">
                      <a16:creationId xmlns:a16="http://schemas.microsoft.com/office/drawing/2014/main" id="{5FB548F1-74C9-F713-0728-7C74F5BE598A}"/>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5180" y="15501"/>
                  <a:ext cx="795" cy="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WordArt 38">
                <a:extLst>
                  <a:ext uri="{FF2B5EF4-FFF2-40B4-BE49-F238E27FC236}">
                    <a16:creationId xmlns:a16="http://schemas.microsoft.com/office/drawing/2014/main" id="{D8F0D57F-1C0B-F379-8E5D-9C585628DA54}"/>
                  </a:ext>
                </a:extLst>
              </p:cNvPr>
              <p:cNvSpPr>
                <a:spLocks noChangeArrowheads="1" noChangeShapeType="1" noTextEdit="1"/>
              </p:cNvSpPr>
              <p:nvPr/>
            </p:nvSpPr>
            <p:spPr bwMode="auto">
              <a:xfrm>
                <a:off x="6561" y="12818"/>
                <a:ext cx="4403" cy="154"/>
              </a:xfrm>
              <a:prstGeom prst="rect">
                <a:avLst/>
              </a:prstGeom>
              <a:extLst>
                <a:ext uri="{91240B29-F687-4F45-9708-019B960494DF}">
                  <a14:hiddenLine xmlns:a14="http://schemas.microsoft.com/office/drawing/2010/main" w="762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0066"/>
                    </a:solidFill>
                    <a:effectLst/>
                    <a:latin typeface="ヒラギノ角ゴ6" panose="020B0600000000000000" pitchFamily="50" charset="-128"/>
                    <a:ea typeface="ヒラギノ角ゴ6" panose="020B0600000000000000" pitchFamily="50" charset="-128"/>
                  </a:rPr>
                  <a:t>お問い合わせ、ご相談は下記 </a:t>
                </a:r>
                <a:r>
                  <a:rPr lang="en-US" altLang="ja-JP" sz="1000" kern="10" spc="0">
                    <a:ln>
                      <a:noFill/>
                    </a:ln>
                    <a:solidFill>
                      <a:srgbClr val="000066"/>
                    </a:solidFill>
                    <a:effectLst/>
                    <a:latin typeface="ヒラギノ角ゴ6" panose="020B0600000000000000" pitchFamily="50" charset="-128"/>
                    <a:ea typeface="ヒラギノ角ゴ6" panose="020B0600000000000000" pitchFamily="50" charset="-128"/>
                  </a:rPr>
                  <a:t>WEB</a:t>
                </a:r>
                <a:r>
                  <a:rPr lang="ja-JP" altLang="en-US" sz="1000" kern="10" spc="0">
                    <a:ln>
                      <a:noFill/>
                    </a:ln>
                    <a:solidFill>
                      <a:srgbClr val="000066"/>
                    </a:solidFill>
                    <a:effectLst/>
                    <a:latin typeface="ヒラギノ角ゴ6" panose="020B0600000000000000" pitchFamily="50" charset="-128"/>
                    <a:ea typeface="ヒラギノ角ゴ6" panose="020B0600000000000000" pitchFamily="50" charset="-128"/>
                  </a:rPr>
                  <a:t>サイトまたはお電話にて</a:t>
                </a:r>
              </a:p>
            </p:txBody>
          </p:sp>
        </p:grpSp>
      </p:grpSp>
      <p:sp>
        <p:nvSpPr>
          <p:cNvPr id="39" name="正方形/長方形 38">
            <a:extLst>
              <a:ext uri="{FF2B5EF4-FFF2-40B4-BE49-F238E27FC236}">
                <a16:creationId xmlns:a16="http://schemas.microsoft.com/office/drawing/2014/main" id="{076D6146-9D0B-1F7C-E896-17E7E3252C5B}"/>
              </a:ext>
            </a:extLst>
          </p:cNvPr>
          <p:cNvSpPr/>
          <p:nvPr/>
        </p:nvSpPr>
        <p:spPr>
          <a:xfrm>
            <a:off x="6301203" y="5139087"/>
            <a:ext cx="774244" cy="223556"/>
          </a:xfrm>
          <a:prstGeom prst="rect">
            <a:avLst/>
          </a:prstGeom>
          <a:solidFill>
            <a:srgbClr val="FFFF00"/>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5,086</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42" name="正方形/長方形 41">
            <a:extLst>
              <a:ext uri="{FF2B5EF4-FFF2-40B4-BE49-F238E27FC236}">
                <a16:creationId xmlns:a16="http://schemas.microsoft.com/office/drawing/2014/main" id="{8537A207-8356-98AF-C674-D2628211A30E}"/>
              </a:ext>
            </a:extLst>
          </p:cNvPr>
          <p:cNvSpPr/>
          <p:nvPr/>
        </p:nvSpPr>
        <p:spPr>
          <a:xfrm>
            <a:off x="2153961" y="5137003"/>
            <a:ext cx="4147242" cy="223556"/>
          </a:xfrm>
          <a:prstGeom prst="rect">
            <a:avLst/>
          </a:prstGeom>
          <a:solidFill>
            <a:srgbClr val="FFFF00"/>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43" name="四角形: 角を丸くする 42">
            <a:extLst>
              <a:ext uri="{FF2B5EF4-FFF2-40B4-BE49-F238E27FC236}">
                <a16:creationId xmlns:a16="http://schemas.microsoft.com/office/drawing/2014/main" id="{970BAB63-B010-5705-0EA9-CB34D5A0D690}"/>
              </a:ext>
            </a:extLst>
          </p:cNvPr>
          <p:cNvSpPr/>
          <p:nvPr/>
        </p:nvSpPr>
        <p:spPr>
          <a:xfrm>
            <a:off x="2204607" y="5179364"/>
            <a:ext cx="4022257" cy="137612"/>
          </a:xfrm>
          <a:prstGeom prst="roundRect">
            <a:avLst>
              <a:gd name="adj" fmla="val 50000"/>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正方形/長方形 43">
            <a:extLst>
              <a:ext uri="{FF2B5EF4-FFF2-40B4-BE49-F238E27FC236}">
                <a16:creationId xmlns:a16="http://schemas.microsoft.com/office/drawing/2014/main" id="{D4B792F8-42C2-E523-9C72-D8FA614AB749}"/>
              </a:ext>
            </a:extLst>
          </p:cNvPr>
          <p:cNvSpPr/>
          <p:nvPr/>
        </p:nvSpPr>
        <p:spPr>
          <a:xfrm>
            <a:off x="635748" y="5576171"/>
            <a:ext cx="1519870"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it-IT"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Intel Core i9-14900KS</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45" name="正方形/長方形 44">
            <a:extLst>
              <a:ext uri="{FF2B5EF4-FFF2-40B4-BE49-F238E27FC236}">
                <a16:creationId xmlns:a16="http://schemas.microsoft.com/office/drawing/2014/main" id="{61BB7878-5CB4-A96D-CCCA-7D5DABEDBEC3}"/>
              </a:ext>
            </a:extLst>
          </p:cNvPr>
          <p:cNvSpPr/>
          <p:nvPr/>
        </p:nvSpPr>
        <p:spPr>
          <a:xfrm>
            <a:off x="6291820" y="5585531"/>
            <a:ext cx="774244"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4,858</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46" name="正方形/長方形 45">
            <a:extLst>
              <a:ext uri="{FF2B5EF4-FFF2-40B4-BE49-F238E27FC236}">
                <a16:creationId xmlns:a16="http://schemas.microsoft.com/office/drawing/2014/main" id="{94A8D559-DBD3-6513-BD1A-ACA746712B0B}"/>
              </a:ext>
            </a:extLst>
          </p:cNvPr>
          <p:cNvSpPr/>
          <p:nvPr/>
        </p:nvSpPr>
        <p:spPr>
          <a:xfrm>
            <a:off x="2153961" y="5582780"/>
            <a:ext cx="4147242"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48" name="正方形/長方形 47">
            <a:extLst>
              <a:ext uri="{FF2B5EF4-FFF2-40B4-BE49-F238E27FC236}">
                <a16:creationId xmlns:a16="http://schemas.microsoft.com/office/drawing/2014/main" id="{0F509297-965B-A091-1D2F-FDF91E1A055B}"/>
              </a:ext>
            </a:extLst>
          </p:cNvPr>
          <p:cNvSpPr/>
          <p:nvPr/>
        </p:nvSpPr>
        <p:spPr>
          <a:xfrm>
            <a:off x="635748" y="5363648"/>
            <a:ext cx="1519870" cy="223556"/>
          </a:xfrm>
          <a:prstGeom prst="rect">
            <a:avLst/>
          </a:prstGeom>
          <a:solidFill>
            <a:srgbClr val="FFFF00"/>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it-IT"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Intel Core Ultra 7 270K</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49" name="正方形/長方形 48">
            <a:extLst>
              <a:ext uri="{FF2B5EF4-FFF2-40B4-BE49-F238E27FC236}">
                <a16:creationId xmlns:a16="http://schemas.microsoft.com/office/drawing/2014/main" id="{464F08DF-19D3-C084-19C8-7F3E7FAFED67}"/>
              </a:ext>
            </a:extLst>
          </p:cNvPr>
          <p:cNvSpPr/>
          <p:nvPr/>
        </p:nvSpPr>
        <p:spPr>
          <a:xfrm>
            <a:off x="6298014" y="5361978"/>
            <a:ext cx="774244" cy="223556"/>
          </a:xfrm>
          <a:prstGeom prst="rect">
            <a:avLst/>
          </a:prstGeom>
          <a:solidFill>
            <a:srgbClr val="FFFF00"/>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5,066</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50" name="正方形/長方形 49">
            <a:extLst>
              <a:ext uri="{FF2B5EF4-FFF2-40B4-BE49-F238E27FC236}">
                <a16:creationId xmlns:a16="http://schemas.microsoft.com/office/drawing/2014/main" id="{B8E103DD-7A1D-9B42-C3ED-F80ECAD1B197}"/>
              </a:ext>
            </a:extLst>
          </p:cNvPr>
          <p:cNvSpPr/>
          <p:nvPr/>
        </p:nvSpPr>
        <p:spPr>
          <a:xfrm>
            <a:off x="2153961" y="5362526"/>
            <a:ext cx="4147242" cy="223556"/>
          </a:xfrm>
          <a:prstGeom prst="rect">
            <a:avLst/>
          </a:prstGeom>
          <a:solidFill>
            <a:srgbClr val="FFFF00"/>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51" name="四角形: 角を丸くする 50">
            <a:extLst>
              <a:ext uri="{FF2B5EF4-FFF2-40B4-BE49-F238E27FC236}">
                <a16:creationId xmlns:a16="http://schemas.microsoft.com/office/drawing/2014/main" id="{B36A7CAB-AF73-E49E-48B7-8F133AD177A5}"/>
              </a:ext>
            </a:extLst>
          </p:cNvPr>
          <p:cNvSpPr/>
          <p:nvPr/>
        </p:nvSpPr>
        <p:spPr>
          <a:xfrm>
            <a:off x="2204608" y="5621810"/>
            <a:ext cx="3810366" cy="137612"/>
          </a:xfrm>
          <a:prstGeom prst="roundRect">
            <a:avLst>
              <a:gd name="adj" fmla="val 50000"/>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正方形/長方形 51">
            <a:extLst>
              <a:ext uri="{FF2B5EF4-FFF2-40B4-BE49-F238E27FC236}">
                <a16:creationId xmlns:a16="http://schemas.microsoft.com/office/drawing/2014/main" id="{61DCF275-BEB6-C39B-29CA-52ABBFFC45F1}"/>
              </a:ext>
            </a:extLst>
          </p:cNvPr>
          <p:cNvSpPr/>
          <p:nvPr/>
        </p:nvSpPr>
        <p:spPr>
          <a:xfrm>
            <a:off x="634091" y="5806957"/>
            <a:ext cx="1519870"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it-IT"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AMD Ryzen 9 9950X</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53" name="正方形/長方形 52">
            <a:extLst>
              <a:ext uri="{FF2B5EF4-FFF2-40B4-BE49-F238E27FC236}">
                <a16:creationId xmlns:a16="http://schemas.microsoft.com/office/drawing/2014/main" id="{9FDD334A-DF16-AED3-E1DA-1DA9E37D357E}"/>
              </a:ext>
            </a:extLst>
          </p:cNvPr>
          <p:cNvSpPr/>
          <p:nvPr/>
        </p:nvSpPr>
        <p:spPr>
          <a:xfrm>
            <a:off x="6301203" y="5809041"/>
            <a:ext cx="774244"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4,741</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54" name="正方形/長方形 53">
            <a:extLst>
              <a:ext uri="{FF2B5EF4-FFF2-40B4-BE49-F238E27FC236}">
                <a16:creationId xmlns:a16="http://schemas.microsoft.com/office/drawing/2014/main" id="{1FCF184A-CBBE-EBBD-1C97-8793606732A3}"/>
              </a:ext>
            </a:extLst>
          </p:cNvPr>
          <p:cNvSpPr/>
          <p:nvPr/>
        </p:nvSpPr>
        <p:spPr>
          <a:xfrm>
            <a:off x="2153961" y="5806957"/>
            <a:ext cx="4147242"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55" name="四角形: 角を丸くする 54">
            <a:extLst>
              <a:ext uri="{FF2B5EF4-FFF2-40B4-BE49-F238E27FC236}">
                <a16:creationId xmlns:a16="http://schemas.microsoft.com/office/drawing/2014/main" id="{CDDFF1DF-4D1D-1476-B9EB-6226F56CE84C}"/>
              </a:ext>
            </a:extLst>
          </p:cNvPr>
          <p:cNvSpPr/>
          <p:nvPr/>
        </p:nvSpPr>
        <p:spPr>
          <a:xfrm>
            <a:off x="2204608" y="5849318"/>
            <a:ext cx="3740517" cy="137612"/>
          </a:xfrm>
          <a:prstGeom prst="roundRect">
            <a:avLst>
              <a:gd name="adj" fmla="val 500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正方形/長方形 59">
            <a:extLst>
              <a:ext uri="{FF2B5EF4-FFF2-40B4-BE49-F238E27FC236}">
                <a16:creationId xmlns:a16="http://schemas.microsoft.com/office/drawing/2014/main" id="{E857A371-82E0-4755-7CD0-80E973A28F9A}"/>
              </a:ext>
            </a:extLst>
          </p:cNvPr>
          <p:cNvSpPr/>
          <p:nvPr/>
        </p:nvSpPr>
        <p:spPr>
          <a:xfrm>
            <a:off x="634091" y="6027235"/>
            <a:ext cx="1519870"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it-IT"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Intel Core i9-14900K</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61" name="正方形/長方形 60">
            <a:extLst>
              <a:ext uri="{FF2B5EF4-FFF2-40B4-BE49-F238E27FC236}">
                <a16:creationId xmlns:a16="http://schemas.microsoft.com/office/drawing/2014/main" id="{6D195CDE-910B-C51B-6A2F-EDDBE49F0CCE}"/>
              </a:ext>
            </a:extLst>
          </p:cNvPr>
          <p:cNvSpPr/>
          <p:nvPr/>
        </p:nvSpPr>
        <p:spPr>
          <a:xfrm>
            <a:off x="6301203" y="6029319"/>
            <a:ext cx="774244"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4,729</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62" name="正方形/長方形 61">
            <a:extLst>
              <a:ext uri="{FF2B5EF4-FFF2-40B4-BE49-F238E27FC236}">
                <a16:creationId xmlns:a16="http://schemas.microsoft.com/office/drawing/2014/main" id="{C1096D9B-E29D-4DDC-160C-DD807E308787}"/>
              </a:ext>
            </a:extLst>
          </p:cNvPr>
          <p:cNvSpPr/>
          <p:nvPr/>
        </p:nvSpPr>
        <p:spPr>
          <a:xfrm>
            <a:off x="2153961" y="6027235"/>
            <a:ext cx="4147242"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63" name="四角形: 角を丸くする 62">
            <a:extLst>
              <a:ext uri="{FF2B5EF4-FFF2-40B4-BE49-F238E27FC236}">
                <a16:creationId xmlns:a16="http://schemas.microsoft.com/office/drawing/2014/main" id="{8FDEAF81-4683-3E62-F453-3A3602F19651}"/>
              </a:ext>
            </a:extLst>
          </p:cNvPr>
          <p:cNvSpPr/>
          <p:nvPr/>
        </p:nvSpPr>
        <p:spPr>
          <a:xfrm>
            <a:off x="2204608" y="6069596"/>
            <a:ext cx="3600821" cy="137612"/>
          </a:xfrm>
          <a:prstGeom prst="roundRect">
            <a:avLst>
              <a:gd name="adj" fmla="val 50000"/>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正方形/長方形 63">
            <a:extLst>
              <a:ext uri="{FF2B5EF4-FFF2-40B4-BE49-F238E27FC236}">
                <a16:creationId xmlns:a16="http://schemas.microsoft.com/office/drawing/2014/main" id="{108D1279-A1DB-B561-F367-5B172A50876E}"/>
              </a:ext>
            </a:extLst>
          </p:cNvPr>
          <p:cNvSpPr/>
          <p:nvPr/>
        </p:nvSpPr>
        <p:spPr>
          <a:xfrm>
            <a:off x="634091" y="6254431"/>
            <a:ext cx="1519870"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it-IT"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Intel Core Ultra 5 245KF</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65" name="正方形/長方形 64">
            <a:extLst>
              <a:ext uri="{FF2B5EF4-FFF2-40B4-BE49-F238E27FC236}">
                <a16:creationId xmlns:a16="http://schemas.microsoft.com/office/drawing/2014/main" id="{C3955723-EC77-283C-28D3-CEF06B75DA52}"/>
              </a:ext>
            </a:extLst>
          </p:cNvPr>
          <p:cNvSpPr/>
          <p:nvPr/>
        </p:nvSpPr>
        <p:spPr>
          <a:xfrm>
            <a:off x="6301203" y="6256515"/>
            <a:ext cx="774244"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4,711</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66" name="正方形/長方形 65">
            <a:extLst>
              <a:ext uri="{FF2B5EF4-FFF2-40B4-BE49-F238E27FC236}">
                <a16:creationId xmlns:a16="http://schemas.microsoft.com/office/drawing/2014/main" id="{83BAE8B1-02FE-2843-46A2-21164408991E}"/>
              </a:ext>
            </a:extLst>
          </p:cNvPr>
          <p:cNvSpPr/>
          <p:nvPr/>
        </p:nvSpPr>
        <p:spPr>
          <a:xfrm>
            <a:off x="2153961" y="6254431"/>
            <a:ext cx="4147242"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67" name="四角形: 角を丸くする 66">
            <a:extLst>
              <a:ext uri="{FF2B5EF4-FFF2-40B4-BE49-F238E27FC236}">
                <a16:creationId xmlns:a16="http://schemas.microsoft.com/office/drawing/2014/main" id="{20BC6FAF-2EB9-39AA-4128-DEB9683DFA3D}"/>
              </a:ext>
            </a:extLst>
          </p:cNvPr>
          <p:cNvSpPr/>
          <p:nvPr/>
        </p:nvSpPr>
        <p:spPr>
          <a:xfrm>
            <a:off x="2204608" y="6296792"/>
            <a:ext cx="3461125" cy="137612"/>
          </a:xfrm>
          <a:prstGeom prst="roundRect">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正方形/長方形 67">
            <a:extLst>
              <a:ext uri="{FF2B5EF4-FFF2-40B4-BE49-F238E27FC236}">
                <a16:creationId xmlns:a16="http://schemas.microsoft.com/office/drawing/2014/main" id="{D9B69DA3-0A18-B4D3-084E-6246E618FCD9}"/>
              </a:ext>
            </a:extLst>
          </p:cNvPr>
          <p:cNvSpPr/>
          <p:nvPr/>
        </p:nvSpPr>
        <p:spPr>
          <a:xfrm>
            <a:off x="634091" y="6474709"/>
            <a:ext cx="1519870"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it-IT"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Intel Core Ultra 7 265</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69" name="正方形/長方形 68">
            <a:extLst>
              <a:ext uri="{FF2B5EF4-FFF2-40B4-BE49-F238E27FC236}">
                <a16:creationId xmlns:a16="http://schemas.microsoft.com/office/drawing/2014/main" id="{1D0B0849-2812-DE43-8DC4-083E70B53EFB}"/>
              </a:ext>
            </a:extLst>
          </p:cNvPr>
          <p:cNvSpPr/>
          <p:nvPr/>
        </p:nvSpPr>
        <p:spPr>
          <a:xfrm>
            <a:off x="6301203" y="6476793"/>
            <a:ext cx="774244"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4,702</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70" name="正方形/長方形 69">
            <a:extLst>
              <a:ext uri="{FF2B5EF4-FFF2-40B4-BE49-F238E27FC236}">
                <a16:creationId xmlns:a16="http://schemas.microsoft.com/office/drawing/2014/main" id="{321FD9A0-7790-CA8A-5B5C-1DBAC345B4CA}"/>
              </a:ext>
            </a:extLst>
          </p:cNvPr>
          <p:cNvSpPr/>
          <p:nvPr/>
        </p:nvSpPr>
        <p:spPr>
          <a:xfrm>
            <a:off x="2153961" y="6474709"/>
            <a:ext cx="4147242"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71" name="四角形: 角を丸くする 70">
            <a:extLst>
              <a:ext uri="{FF2B5EF4-FFF2-40B4-BE49-F238E27FC236}">
                <a16:creationId xmlns:a16="http://schemas.microsoft.com/office/drawing/2014/main" id="{413DFF1B-22C0-7E7D-421C-4B7D2A66C2C3}"/>
              </a:ext>
            </a:extLst>
          </p:cNvPr>
          <p:cNvSpPr/>
          <p:nvPr/>
        </p:nvSpPr>
        <p:spPr>
          <a:xfrm>
            <a:off x="2204608" y="6517070"/>
            <a:ext cx="3391277" cy="137612"/>
          </a:xfrm>
          <a:prstGeom prst="roundRect">
            <a:avLst>
              <a:gd name="adj" fmla="val 50000"/>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正方形/長方形 71">
            <a:extLst>
              <a:ext uri="{FF2B5EF4-FFF2-40B4-BE49-F238E27FC236}">
                <a16:creationId xmlns:a16="http://schemas.microsoft.com/office/drawing/2014/main" id="{3AFD7E4E-F1B3-9F86-7B9E-D99F8DD62C2A}"/>
              </a:ext>
            </a:extLst>
          </p:cNvPr>
          <p:cNvSpPr/>
          <p:nvPr/>
        </p:nvSpPr>
        <p:spPr>
          <a:xfrm>
            <a:off x="634091" y="6698327"/>
            <a:ext cx="1519870"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it-IT"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AMD Ryzen 9 9900X</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73" name="正方形/長方形 72">
            <a:extLst>
              <a:ext uri="{FF2B5EF4-FFF2-40B4-BE49-F238E27FC236}">
                <a16:creationId xmlns:a16="http://schemas.microsoft.com/office/drawing/2014/main" id="{D572DBF6-677B-B6A0-D917-000DE140D5E8}"/>
              </a:ext>
            </a:extLst>
          </p:cNvPr>
          <p:cNvSpPr/>
          <p:nvPr/>
        </p:nvSpPr>
        <p:spPr>
          <a:xfrm>
            <a:off x="6301203" y="6700411"/>
            <a:ext cx="774244"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4,683</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74" name="正方形/長方形 73">
            <a:extLst>
              <a:ext uri="{FF2B5EF4-FFF2-40B4-BE49-F238E27FC236}">
                <a16:creationId xmlns:a16="http://schemas.microsoft.com/office/drawing/2014/main" id="{79ED324D-D5D0-2993-D765-4C2326AA1C92}"/>
              </a:ext>
            </a:extLst>
          </p:cNvPr>
          <p:cNvSpPr/>
          <p:nvPr/>
        </p:nvSpPr>
        <p:spPr>
          <a:xfrm>
            <a:off x="2153961" y="6698327"/>
            <a:ext cx="4147242"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75" name="四角形: 角を丸くする 74">
            <a:extLst>
              <a:ext uri="{FF2B5EF4-FFF2-40B4-BE49-F238E27FC236}">
                <a16:creationId xmlns:a16="http://schemas.microsoft.com/office/drawing/2014/main" id="{967DABAB-C9FA-05EA-6582-D678CA69A084}"/>
              </a:ext>
            </a:extLst>
          </p:cNvPr>
          <p:cNvSpPr/>
          <p:nvPr/>
        </p:nvSpPr>
        <p:spPr>
          <a:xfrm>
            <a:off x="2204608" y="6740688"/>
            <a:ext cx="3251581" cy="137612"/>
          </a:xfrm>
          <a:prstGeom prst="roundRect">
            <a:avLst>
              <a:gd name="adj" fmla="val 50000"/>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正方形/長方形 75">
            <a:extLst>
              <a:ext uri="{FF2B5EF4-FFF2-40B4-BE49-F238E27FC236}">
                <a16:creationId xmlns:a16="http://schemas.microsoft.com/office/drawing/2014/main" id="{602C6AB5-23A2-4420-A00D-7FD28AE0989D}"/>
              </a:ext>
            </a:extLst>
          </p:cNvPr>
          <p:cNvSpPr/>
          <p:nvPr/>
        </p:nvSpPr>
        <p:spPr>
          <a:xfrm>
            <a:off x="634091" y="6925523"/>
            <a:ext cx="1519870"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it-IT"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Intel Core Ultra 5 245K</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77" name="正方形/長方形 76">
            <a:extLst>
              <a:ext uri="{FF2B5EF4-FFF2-40B4-BE49-F238E27FC236}">
                <a16:creationId xmlns:a16="http://schemas.microsoft.com/office/drawing/2014/main" id="{BDDC919A-B746-685A-D206-F39FA0E7F21B}"/>
              </a:ext>
            </a:extLst>
          </p:cNvPr>
          <p:cNvSpPr/>
          <p:nvPr/>
        </p:nvSpPr>
        <p:spPr>
          <a:xfrm>
            <a:off x="6301203" y="6927607"/>
            <a:ext cx="774244"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4,676</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78" name="正方形/長方形 77">
            <a:extLst>
              <a:ext uri="{FF2B5EF4-FFF2-40B4-BE49-F238E27FC236}">
                <a16:creationId xmlns:a16="http://schemas.microsoft.com/office/drawing/2014/main" id="{2311FD0C-0666-36CE-73F2-6C0962CA85FF}"/>
              </a:ext>
            </a:extLst>
          </p:cNvPr>
          <p:cNvSpPr/>
          <p:nvPr/>
        </p:nvSpPr>
        <p:spPr>
          <a:xfrm>
            <a:off x="2153961" y="6925523"/>
            <a:ext cx="4147242"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79" name="四角形: 角を丸くする 78">
            <a:extLst>
              <a:ext uri="{FF2B5EF4-FFF2-40B4-BE49-F238E27FC236}">
                <a16:creationId xmlns:a16="http://schemas.microsoft.com/office/drawing/2014/main" id="{F14C07FA-217C-3EB7-DE06-844D7E582BEB}"/>
              </a:ext>
            </a:extLst>
          </p:cNvPr>
          <p:cNvSpPr/>
          <p:nvPr/>
        </p:nvSpPr>
        <p:spPr>
          <a:xfrm>
            <a:off x="2204608" y="6967884"/>
            <a:ext cx="3185745" cy="137612"/>
          </a:xfrm>
          <a:prstGeom prst="roundRect">
            <a:avLst>
              <a:gd name="adj" fmla="val 50000"/>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正方形/長方形 79">
            <a:extLst>
              <a:ext uri="{FF2B5EF4-FFF2-40B4-BE49-F238E27FC236}">
                <a16:creationId xmlns:a16="http://schemas.microsoft.com/office/drawing/2014/main" id="{AB658630-C43A-1A3A-EDA3-77E7C54FB605}"/>
              </a:ext>
            </a:extLst>
          </p:cNvPr>
          <p:cNvSpPr/>
          <p:nvPr/>
        </p:nvSpPr>
        <p:spPr>
          <a:xfrm>
            <a:off x="634091" y="7145801"/>
            <a:ext cx="1519870"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it-IT"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AMD Ryzen 7 9700X</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81" name="正方形/長方形 80">
            <a:extLst>
              <a:ext uri="{FF2B5EF4-FFF2-40B4-BE49-F238E27FC236}">
                <a16:creationId xmlns:a16="http://schemas.microsoft.com/office/drawing/2014/main" id="{7F26EAFF-CF16-8887-2398-29223BB438A8}"/>
              </a:ext>
            </a:extLst>
          </p:cNvPr>
          <p:cNvSpPr/>
          <p:nvPr/>
        </p:nvSpPr>
        <p:spPr>
          <a:xfrm>
            <a:off x="6301203" y="7147885"/>
            <a:ext cx="774244"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4,652</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82" name="正方形/長方形 81">
            <a:extLst>
              <a:ext uri="{FF2B5EF4-FFF2-40B4-BE49-F238E27FC236}">
                <a16:creationId xmlns:a16="http://schemas.microsoft.com/office/drawing/2014/main" id="{22DB8A5F-B3B5-1325-3391-00B4740D33DF}"/>
              </a:ext>
            </a:extLst>
          </p:cNvPr>
          <p:cNvSpPr/>
          <p:nvPr/>
        </p:nvSpPr>
        <p:spPr>
          <a:xfrm>
            <a:off x="2153961" y="7145801"/>
            <a:ext cx="4147242"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83" name="四角形: 角を丸くする 82">
            <a:extLst>
              <a:ext uri="{FF2B5EF4-FFF2-40B4-BE49-F238E27FC236}">
                <a16:creationId xmlns:a16="http://schemas.microsoft.com/office/drawing/2014/main" id="{60A43D55-EE98-5CD8-F37B-08114CC03D69}"/>
              </a:ext>
            </a:extLst>
          </p:cNvPr>
          <p:cNvSpPr/>
          <p:nvPr/>
        </p:nvSpPr>
        <p:spPr>
          <a:xfrm>
            <a:off x="2204608" y="7188162"/>
            <a:ext cx="3111885" cy="137612"/>
          </a:xfrm>
          <a:prstGeom prst="roundRect">
            <a:avLst>
              <a:gd name="adj" fmla="val 50000"/>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正方形/長方形 83">
            <a:extLst>
              <a:ext uri="{FF2B5EF4-FFF2-40B4-BE49-F238E27FC236}">
                <a16:creationId xmlns:a16="http://schemas.microsoft.com/office/drawing/2014/main" id="{E84510F1-E355-C14E-86B7-1CBE5E7B9DE2}"/>
              </a:ext>
            </a:extLst>
          </p:cNvPr>
          <p:cNvSpPr/>
          <p:nvPr/>
        </p:nvSpPr>
        <p:spPr>
          <a:xfrm>
            <a:off x="634091" y="7373658"/>
            <a:ext cx="1519870"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it-IT"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AMD Ryzen 5 9600X</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85" name="正方形/長方形 84">
            <a:extLst>
              <a:ext uri="{FF2B5EF4-FFF2-40B4-BE49-F238E27FC236}">
                <a16:creationId xmlns:a16="http://schemas.microsoft.com/office/drawing/2014/main" id="{CB78EB2E-9A6F-3B16-1DB9-39BB5E63DD9F}"/>
              </a:ext>
            </a:extLst>
          </p:cNvPr>
          <p:cNvSpPr/>
          <p:nvPr/>
        </p:nvSpPr>
        <p:spPr>
          <a:xfrm>
            <a:off x="6301203" y="7375742"/>
            <a:ext cx="774244"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4,591</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86" name="正方形/長方形 85">
            <a:extLst>
              <a:ext uri="{FF2B5EF4-FFF2-40B4-BE49-F238E27FC236}">
                <a16:creationId xmlns:a16="http://schemas.microsoft.com/office/drawing/2014/main" id="{A18D8460-4AA1-6A7C-0246-0D8A34EE8BC0}"/>
              </a:ext>
            </a:extLst>
          </p:cNvPr>
          <p:cNvSpPr/>
          <p:nvPr/>
        </p:nvSpPr>
        <p:spPr>
          <a:xfrm>
            <a:off x="2153961" y="7373658"/>
            <a:ext cx="4147242"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87" name="四角形: 角を丸くする 86">
            <a:extLst>
              <a:ext uri="{FF2B5EF4-FFF2-40B4-BE49-F238E27FC236}">
                <a16:creationId xmlns:a16="http://schemas.microsoft.com/office/drawing/2014/main" id="{ECC469FC-66C4-A61F-1076-C7C00D9E2945}"/>
              </a:ext>
            </a:extLst>
          </p:cNvPr>
          <p:cNvSpPr/>
          <p:nvPr/>
        </p:nvSpPr>
        <p:spPr>
          <a:xfrm>
            <a:off x="2204608" y="7416019"/>
            <a:ext cx="2972189" cy="137612"/>
          </a:xfrm>
          <a:prstGeom prst="roundRect">
            <a:avLst>
              <a:gd name="adj" fmla="val 50000"/>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8" name="正方形/長方形 87">
            <a:extLst>
              <a:ext uri="{FF2B5EF4-FFF2-40B4-BE49-F238E27FC236}">
                <a16:creationId xmlns:a16="http://schemas.microsoft.com/office/drawing/2014/main" id="{5381AA73-160A-FC5B-D69D-1B111B4A81B5}"/>
              </a:ext>
            </a:extLst>
          </p:cNvPr>
          <p:cNvSpPr/>
          <p:nvPr/>
        </p:nvSpPr>
        <p:spPr>
          <a:xfrm>
            <a:off x="634091" y="7597762"/>
            <a:ext cx="1519870"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it-IT"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Intel Core i7-14700KF</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89" name="正方形/長方形 88">
            <a:extLst>
              <a:ext uri="{FF2B5EF4-FFF2-40B4-BE49-F238E27FC236}">
                <a16:creationId xmlns:a16="http://schemas.microsoft.com/office/drawing/2014/main" id="{D0D844CB-17D2-39C4-0221-1073C9E5FCF7}"/>
              </a:ext>
            </a:extLst>
          </p:cNvPr>
          <p:cNvSpPr/>
          <p:nvPr/>
        </p:nvSpPr>
        <p:spPr>
          <a:xfrm>
            <a:off x="6301203" y="7599846"/>
            <a:ext cx="774244"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4,496</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90" name="正方形/長方形 89">
            <a:extLst>
              <a:ext uri="{FF2B5EF4-FFF2-40B4-BE49-F238E27FC236}">
                <a16:creationId xmlns:a16="http://schemas.microsoft.com/office/drawing/2014/main" id="{E72F8475-F814-115C-2C80-AE2D9DF05544}"/>
              </a:ext>
            </a:extLst>
          </p:cNvPr>
          <p:cNvSpPr/>
          <p:nvPr/>
        </p:nvSpPr>
        <p:spPr>
          <a:xfrm>
            <a:off x="2153961" y="7597762"/>
            <a:ext cx="4147242"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91" name="四角形: 角を丸くする 90">
            <a:extLst>
              <a:ext uri="{FF2B5EF4-FFF2-40B4-BE49-F238E27FC236}">
                <a16:creationId xmlns:a16="http://schemas.microsoft.com/office/drawing/2014/main" id="{D4350266-BBF2-675B-F195-1EB7E75861E2}"/>
              </a:ext>
            </a:extLst>
          </p:cNvPr>
          <p:cNvSpPr/>
          <p:nvPr/>
        </p:nvSpPr>
        <p:spPr>
          <a:xfrm>
            <a:off x="2204608" y="7640123"/>
            <a:ext cx="2762645" cy="137612"/>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A8023BB2-136E-286F-BFB1-0412CF9ECF8B}"/>
              </a:ext>
            </a:extLst>
          </p:cNvPr>
          <p:cNvSpPr/>
          <p:nvPr/>
        </p:nvSpPr>
        <p:spPr>
          <a:xfrm>
            <a:off x="634091" y="7820856"/>
            <a:ext cx="1519870"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it-IT"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AMD Ryzen 7 9800X3D</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93" name="正方形/長方形 92">
            <a:extLst>
              <a:ext uri="{FF2B5EF4-FFF2-40B4-BE49-F238E27FC236}">
                <a16:creationId xmlns:a16="http://schemas.microsoft.com/office/drawing/2014/main" id="{27CAD9C7-4CA7-08B0-9047-5EBD38F9628E}"/>
              </a:ext>
            </a:extLst>
          </p:cNvPr>
          <p:cNvSpPr/>
          <p:nvPr/>
        </p:nvSpPr>
        <p:spPr>
          <a:xfrm>
            <a:off x="6301203" y="7822940"/>
            <a:ext cx="774244"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rPr>
              <a:t>4,434</a:t>
            </a: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94" name="正方形/長方形 93">
            <a:extLst>
              <a:ext uri="{FF2B5EF4-FFF2-40B4-BE49-F238E27FC236}">
                <a16:creationId xmlns:a16="http://schemas.microsoft.com/office/drawing/2014/main" id="{FD6C5965-721D-FAFA-5CFA-15E9264B43DF}"/>
              </a:ext>
            </a:extLst>
          </p:cNvPr>
          <p:cNvSpPr/>
          <p:nvPr/>
        </p:nvSpPr>
        <p:spPr>
          <a:xfrm>
            <a:off x="2153961" y="7820856"/>
            <a:ext cx="4147242" cy="223556"/>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800" b="1" dirty="0">
              <a:solidFill>
                <a:sysClr val="windowText" lastClr="000000"/>
              </a:solidFill>
              <a:latin typeface="游ゴシック" panose="020B0400000000000000" pitchFamily="50" charset="-128"/>
              <a:ea typeface="游ゴシック" panose="020B0400000000000000" pitchFamily="50" charset="-128"/>
              <a:cs typeface="Adobe Devanagari" panose="02040503050201020203" pitchFamily="18" charset="0"/>
            </a:endParaRPr>
          </a:p>
        </p:txBody>
      </p:sp>
      <p:sp>
        <p:nvSpPr>
          <p:cNvPr id="95" name="四角形: 角を丸くする 94">
            <a:extLst>
              <a:ext uri="{FF2B5EF4-FFF2-40B4-BE49-F238E27FC236}">
                <a16:creationId xmlns:a16="http://schemas.microsoft.com/office/drawing/2014/main" id="{4E69EF1A-0F29-0237-7845-5DA5F7F013CD}"/>
              </a:ext>
            </a:extLst>
          </p:cNvPr>
          <p:cNvSpPr/>
          <p:nvPr/>
        </p:nvSpPr>
        <p:spPr>
          <a:xfrm>
            <a:off x="2204608" y="7863217"/>
            <a:ext cx="2553101" cy="137612"/>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26" name="図 3">
            <a:extLst>
              <a:ext uri="{FF2B5EF4-FFF2-40B4-BE49-F238E27FC236}">
                <a16:creationId xmlns:a16="http://schemas.microsoft.com/office/drawing/2014/main" id="{5A56CBE0-DBEA-AC13-B942-368B253F3FB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 r="10649" b="-111"/>
          <a:stretch/>
        </p:blipFill>
        <p:spPr bwMode="auto">
          <a:xfrm>
            <a:off x="3094360" y="6350"/>
            <a:ext cx="4480850" cy="162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 name="テキスト ボックス 125">
            <a:extLst>
              <a:ext uri="{FF2B5EF4-FFF2-40B4-BE49-F238E27FC236}">
                <a16:creationId xmlns:a16="http://schemas.microsoft.com/office/drawing/2014/main" id="{8B39D5AE-E545-2886-0BCA-02C5CF8699A1}"/>
              </a:ext>
            </a:extLst>
          </p:cNvPr>
          <p:cNvSpPr txBox="1"/>
          <p:nvPr/>
        </p:nvSpPr>
        <p:spPr>
          <a:xfrm>
            <a:off x="395346" y="492683"/>
            <a:ext cx="2579275" cy="1061829"/>
          </a:xfrm>
          <a:prstGeom prst="rect">
            <a:avLst/>
          </a:prstGeom>
          <a:noFill/>
          <a:ln>
            <a:noFill/>
          </a:ln>
          <a:effectLst>
            <a:glow rad="101600">
              <a:schemeClr val="tx1">
                <a:alpha val="60000"/>
              </a:schemeClr>
            </a:glow>
          </a:effectLst>
        </p:spPr>
        <p:txBody>
          <a:bodyPr wrap="square" rtlCol="0">
            <a:spAutoFit/>
          </a:bodyPr>
          <a:lstStyle/>
          <a:p>
            <a:r>
              <a:rPr lang="ja-JP" altLang="en-US" sz="2100" dirty="0">
                <a:solidFill>
                  <a:sysClr val="windowText" lastClr="000000"/>
                </a:solidFill>
                <a:effectLst/>
                <a:latin typeface="ヒラギノ角ゴ8" panose="020B0800000000000000" pitchFamily="50" charset="-128"/>
                <a:ea typeface="ヒラギノ角ゴ8" panose="020B0800000000000000" pitchFamily="50" charset="-128"/>
                <a:cs typeface="Segoe UI" panose="020B0502040204020203" pitchFamily="34" charset="0"/>
              </a:rPr>
              <a:t>シングル</a:t>
            </a:r>
            <a:endParaRPr lang="en-US" altLang="ja-JP" sz="2100" dirty="0">
              <a:solidFill>
                <a:sysClr val="windowText" lastClr="000000"/>
              </a:solidFill>
              <a:effectLst/>
              <a:latin typeface="ヒラギノ角ゴ8" panose="020B0800000000000000" pitchFamily="50" charset="-128"/>
              <a:ea typeface="ヒラギノ角ゴ8" panose="020B0800000000000000" pitchFamily="50" charset="-128"/>
              <a:cs typeface="Segoe UI" panose="020B0502040204020203" pitchFamily="34" charset="0"/>
            </a:endParaRPr>
          </a:p>
          <a:p>
            <a:r>
              <a:rPr lang="ja-JP" altLang="en-US" sz="2100" dirty="0">
                <a:solidFill>
                  <a:sysClr val="windowText" lastClr="000000"/>
                </a:solidFill>
                <a:effectLst/>
                <a:latin typeface="ヒラギノ角ゴ8" panose="020B0800000000000000" pitchFamily="50" charset="-128"/>
                <a:ea typeface="ヒラギノ角ゴ8" panose="020B0800000000000000" pitchFamily="50" charset="-128"/>
                <a:cs typeface="Segoe UI" panose="020B0502040204020203" pitchFamily="34" charset="0"/>
              </a:rPr>
              <a:t>スレッド性能</a:t>
            </a:r>
            <a:endParaRPr lang="en-US" altLang="ja-JP" sz="2100" dirty="0">
              <a:solidFill>
                <a:sysClr val="windowText" lastClr="000000"/>
              </a:solidFill>
              <a:effectLst/>
              <a:latin typeface="ヒラギノ角ゴ8" panose="020B0800000000000000" pitchFamily="50" charset="-128"/>
              <a:ea typeface="ヒラギノ角ゴ8" panose="020B0800000000000000" pitchFamily="50" charset="-128"/>
              <a:cs typeface="Segoe UI" panose="020B0502040204020203" pitchFamily="34" charset="0"/>
            </a:endParaRPr>
          </a:p>
          <a:p>
            <a:r>
              <a:rPr lang="ja-JP" altLang="en-US" sz="2100" dirty="0">
                <a:solidFill>
                  <a:sysClr val="windowText" lastClr="000000"/>
                </a:solidFill>
                <a:effectLst/>
                <a:latin typeface="ヒラギノ角ゴ8" panose="020B0800000000000000" pitchFamily="50" charset="-128"/>
                <a:ea typeface="ヒラギノ角ゴ8" panose="020B0800000000000000" pitchFamily="50" charset="-128"/>
                <a:cs typeface="Segoe UI" panose="020B0502040204020203" pitchFamily="34" charset="0"/>
              </a:rPr>
              <a:t>で</a:t>
            </a:r>
            <a:r>
              <a:rPr lang="en-US" altLang="ja-JP" sz="2100" dirty="0">
                <a:solidFill>
                  <a:sysClr val="windowText" lastClr="000000"/>
                </a:solidFill>
                <a:effectLst/>
                <a:latin typeface="ヒラギノ角ゴ8" panose="020B0800000000000000" pitchFamily="50" charset="-128"/>
                <a:ea typeface="ヒラギノ角ゴ8" panose="020B0800000000000000" pitchFamily="50" charset="-128"/>
                <a:cs typeface="Segoe UI" panose="020B0502040204020203" pitchFamily="34" charset="0"/>
              </a:rPr>
              <a:t>CPU</a:t>
            </a:r>
            <a:r>
              <a:rPr lang="ja-JP" altLang="en-US" sz="2100" dirty="0">
                <a:solidFill>
                  <a:sysClr val="windowText" lastClr="000000"/>
                </a:solidFill>
                <a:effectLst/>
                <a:latin typeface="ヒラギノ角ゴ8" panose="020B0800000000000000" pitchFamily="50" charset="-128"/>
                <a:ea typeface="ヒラギノ角ゴ8" panose="020B0800000000000000" pitchFamily="50" charset="-128"/>
                <a:cs typeface="Segoe UI" panose="020B0502040204020203" pitchFamily="34" charset="0"/>
              </a:rPr>
              <a:t>を選ぶなら</a:t>
            </a:r>
            <a:endParaRPr lang="en-US" altLang="ja-JP" sz="2100" dirty="0">
              <a:solidFill>
                <a:sysClr val="windowText" lastClr="000000"/>
              </a:solidFill>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pic>
        <p:nvPicPr>
          <p:cNvPr id="1027" name="Picture 3">
            <a:extLst>
              <a:ext uri="{FF2B5EF4-FFF2-40B4-BE49-F238E27FC236}">
                <a16:creationId xmlns:a16="http://schemas.microsoft.com/office/drawing/2014/main" id="{A229A562-E416-34BE-2348-3DADECA79B7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23094" y="401694"/>
            <a:ext cx="1050382" cy="1063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 name="正方形/長方形 1023">
            <a:extLst>
              <a:ext uri="{FF2B5EF4-FFF2-40B4-BE49-F238E27FC236}">
                <a16:creationId xmlns:a16="http://schemas.microsoft.com/office/drawing/2014/main" id="{B0BFC177-C86F-C1E3-01FA-1083F7150501}"/>
              </a:ext>
            </a:extLst>
          </p:cNvPr>
          <p:cNvSpPr/>
          <p:nvPr/>
        </p:nvSpPr>
        <p:spPr>
          <a:xfrm>
            <a:off x="484228" y="199425"/>
            <a:ext cx="1796676" cy="279392"/>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25" name="テキスト ボックス 1024">
            <a:extLst>
              <a:ext uri="{FF2B5EF4-FFF2-40B4-BE49-F238E27FC236}">
                <a16:creationId xmlns:a16="http://schemas.microsoft.com/office/drawing/2014/main" id="{9CEC7EB5-DA38-CB80-8AAD-B52B8C3FE44E}"/>
              </a:ext>
            </a:extLst>
          </p:cNvPr>
          <p:cNvSpPr txBox="1"/>
          <p:nvPr/>
        </p:nvSpPr>
        <p:spPr>
          <a:xfrm>
            <a:off x="484228" y="219096"/>
            <a:ext cx="1796676" cy="253916"/>
          </a:xfrm>
          <a:prstGeom prst="rect">
            <a:avLst/>
          </a:prstGeom>
          <a:noFill/>
          <a:ln>
            <a:noFill/>
          </a:ln>
          <a:effectLst>
            <a:glow rad="101600">
              <a:schemeClr val="tx1">
                <a:alpha val="60000"/>
              </a:schemeClr>
            </a:glow>
          </a:effectLst>
        </p:spPr>
        <p:txBody>
          <a:bodyPr wrap="square" rtlCol="0">
            <a:spAutoFit/>
          </a:bodyPr>
          <a:lstStyle/>
          <a:p>
            <a:pPr algn="ctr"/>
            <a:r>
              <a:rPr lang="en-US" altLang="ja-JP" sz="1050" dirty="0">
                <a:solidFill>
                  <a:schemeClr val="bg1"/>
                </a:solidFill>
                <a:effectLst/>
                <a:latin typeface="ヒラギノ角ゴ8" panose="020B0800000000000000" pitchFamily="50" charset="-128"/>
                <a:ea typeface="ヒラギノ角ゴ8" panose="020B0800000000000000" pitchFamily="50" charset="-128"/>
                <a:cs typeface="Segoe UI" panose="020B0502040204020203" pitchFamily="34" charset="0"/>
              </a:rPr>
              <a:t>CAE</a:t>
            </a:r>
            <a:r>
              <a:rPr lang="ja-JP" altLang="en-US" sz="1050" dirty="0">
                <a:solidFill>
                  <a:schemeClr val="bg1"/>
                </a:solidFill>
                <a:effectLst/>
                <a:latin typeface="ヒラギノ角ゴ8" panose="020B0800000000000000" pitchFamily="50" charset="-128"/>
                <a:ea typeface="ヒラギノ角ゴ8" panose="020B0800000000000000" pitchFamily="50" charset="-128"/>
                <a:cs typeface="Segoe UI" panose="020B0502040204020203" pitchFamily="34" charset="0"/>
              </a:rPr>
              <a:t>ソフト向け</a:t>
            </a:r>
            <a:r>
              <a:rPr lang="en-US" altLang="ja-JP" sz="1050" dirty="0">
                <a:solidFill>
                  <a:schemeClr val="bg1"/>
                </a:solidFill>
                <a:effectLst/>
                <a:latin typeface="ヒラギノ角ゴ8" panose="020B0800000000000000" pitchFamily="50" charset="-128"/>
                <a:ea typeface="ヒラギノ角ゴ8" panose="020B0800000000000000" pitchFamily="50" charset="-128"/>
                <a:cs typeface="Segoe UI" panose="020B0502040204020203" pitchFamily="34" charset="0"/>
              </a:rPr>
              <a:t>PC</a:t>
            </a:r>
            <a:r>
              <a:rPr lang="ja-JP" altLang="en-US" sz="1050" dirty="0">
                <a:solidFill>
                  <a:schemeClr val="bg1"/>
                </a:solidFill>
                <a:effectLst/>
                <a:latin typeface="ヒラギノ角ゴ8" panose="020B0800000000000000" pitchFamily="50" charset="-128"/>
                <a:ea typeface="ヒラギノ角ゴ8" panose="020B0800000000000000" pitchFamily="50" charset="-128"/>
                <a:cs typeface="Segoe UI" panose="020B0502040204020203" pitchFamily="34" charset="0"/>
              </a:rPr>
              <a:t>を</a:t>
            </a:r>
            <a:endParaRPr lang="en-US" altLang="ja-JP" sz="1050" dirty="0">
              <a:solidFill>
                <a:schemeClr val="bg1"/>
              </a:solidFill>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cxnSp>
        <p:nvCxnSpPr>
          <p:cNvPr id="1031" name="直線コネクタ 1030">
            <a:extLst>
              <a:ext uri="{FF2B5EF4-FFF2-40B4-BE49-F238E27FC236}">
                <a16:creationId xmlns:a16="http://schemas.microsoft.com/office/drawing/2014/main" id="{A188BA9F-0E0F-8404-85C1-C435C88B7B6B}"/>
              </a:ext>
            </a:extLst>
          </p:cNvPr>
          <p:cNvCxnSpPr/>
          <p:nvPr/>
        </p:nvCxnSpPr>
        <p:spPr>
          <a:xfrm>
            <a:off x="3961635" y="735938"/>
            <a:ext cx="3011224" cy="0"/>
          </a:xfrm>
          <a:prstGeom prst="line">
            <a:avLst/>
          </a:prstGeom>
          <a:ln>
            <a:solidFill>
              <a:schemeClr val="bg1"/>
            </a:solidFill>
          </a:ln>
          <a:effectLst>
            <a:glow rad="38100">
              <a:srgbClr val="002060">
                <a:alpha val="60000"/>
              </a:srgbClr>
            </a:glow>
          </a:effectLst>
        </p:spPr>
        <p:style>
          <a:lnRef idx="1">
            <a:schemeClr val="accent1"/>
          </a:lnRef>
          <a:fillRef idx="0">
            <a:schemeClr val="accent1"/>
          </a:fillRef>
          <a:effectRef idx="0">
            <a:schemeClr val="accent1"/>
          </a:effectRef>
          <a:fontRef idx="minor">
            <a:schemeClr val="tx1"/>
          </a:fontRef>
        </p:style>
      </p:cxnSp>
      <p:sp>
        <p:nvSpPr>
          <p:cNvPr id="1032" name="テキスト ボックス 1031">
            <a:extLst>
              <a:ext uri="{FF2B5EF4-FFF2-40B4-BE49-F238E27FC236}">
                <a16:creationId xmlns:a16="http://schemas.microsoft.com/office/drawing/2014/main" id="{2A9FE05D-F47F-C48E-CE26-A5D32FFC7798}"/>
              </a:ext>
            </a:extLst>
          </p:cNvPr>
          <p:cNvSpPr txBox="1"/>
          <p:nvPr/>
        </p:nvSpPr>
        <p:spPr>
          <a:xfrm>
            <a:off x="3849366" y="1093497"/>
            <a:ext cx="3599697" cy="461665"/>
          </a:xfrm>
          <a:prstGeom prst="rect">
            <a:avLst/>
          </a:prstGeom>
          <a:noFill/>
          <a:ln>
            <a:noFill/>
          </a:ln>
          <a:effectLst>
            <a:glow rad="101600">
              <a:schemeClr val="tx1">
                <a:alpha val="60000"/>
              </a:schemeClr>
            </a:glow>
          </a:effectLst>
        </p:spPr>
        <p:txBody>
          <a:bodyPr wrap="square" rtlCol="0">
            <a:spAutoFit/>
          </a:bodyPr>
          <a:lstStyle/>
          <a:p>
            <a:r>
              <a:rPr lang="ja-JP" altLang="en-US" sz="2400" dirty="0">
                <a:solidFill>
                  <a:schemeClr val="bg1"/>
                </a:solidFill>
                <a:effectLst>
                  <a:glow rad="1016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搭載パソコンがお勧め</a:t>
            </a:r>
            <a:r>
              <a:rPr lang="en-US" altLang="ja-JP" sz="2400" dirty="0">
                <a:solidFill>
                  <a:schemeClr val="bg1"/>
                </a:solidFill>
                <a:effectLst>
                  <a:glow rad="1016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a:t>
            </a:r>
          </a:p>
        </p:txBody>
      </p:sp>
      <p:sp>
        <p:nvSpPr>
          <p:cNvPr id="1034" name="Rectangle 3">
            <a:extLst>
              <a:ext uri="{FF2B5EF4-FFF2-40B4-BE49-F238E27FC236}">
                <a16:creationId xmlns:a16="http://schemas.microsoft.com/office/drawing/2014/main" id="{2A71D5DF-6901-E93A-BBF5-25F266539EFB}"/>
              </a:ext>
            </a:extLst>
          </p:cNvPr>
          <p:cNvSpPr>
            <a:spLocks noChangeArrowheads="1"/>
          </p:cNvSpPr>
          <p:nvPr/>
        </p:nvSpPr>
        <p:spPr bwMode="auto">
          <a:xfrm>
            <a:off x="484228" y="1912070"/>
            <a:ext cx="6727825" cy="1156300"/>
          </a:xfrm>
          <a:prstGeom prst="rect">
            <a:avLst/>
          </a:prstGeom>
          <a:solidFill>
            <a:schemeClr val="accent5">
              <a:lumMod val="20000"/>
              <a:lumOff val="80000"/>
            </a:schemeClr>
          </a:solidFill>
          <a:ln w="9525" algn="ctr">
            <a:solidFill>
              <a:schemeClr val="accent5">
                <a:lumMod val="60000"/>
                <a:lumOff val="40000"/>
              </a:schemeClr>
            </a:solidFill>
            <a:miter lim="800000"/>
            <a:headEnd/>
            <a:tailEnd/>
          </a:ln>
          <a:effectLst/>
        </p:spPr>
        <p:txBody>
          <a:bodyPr vert="horz" wrap="square" lIns="74295" tIns="8890" rIns="74295" bIns="8890" numCol="1" anchor="t" anchorCtr="0" compatLnSpc="1">
            <a:prstTxWarp prst="textNoShape">
              <a:avLst/>
            </a:prstTxWarp>
          </a:bodyPr>
          <a:lstStyle/>
          <a:p>
            <a:endParaRPr lang="ja-JP" altLang="en-US" dirty="0"/>
          </a:p>
        </p:txBody>
      </p:sp>
      <p:sp>
        <p:nvSpPr>
          <p:cNvPr id="1035" name="Rectangle 3">
            <a:extLst>
              <a:ext uri="{FF2B5EF4-FFF2-40B4-BE49-F238E27FC236}">
                <a16:creationId xmlns:a16="http://schemas.microsoft.com/office/drawing/2014/main" id="{5DCBF2CD-8CD4-FE8C-1C37-0D1D9D4A5E1C}"/>
              </a:ext>
            </a:extLst>
          </p:cNvPr>
          <p:cNvSpPr>
            <a:spLocks noChangeArrowheads="1"/>
          </p:cNvSpPr>
          <p:nvPr/>
        </p:nvSpPr>
        <p:spPr bwMode="auto">
          <a:xfrm>
            <a:off x="484228" y="3267833"/>
            <a:ext cx="6727825" cy="1263316"/>
          </a:xfrm>
          <a:prstGeom prst="rect">
            <a:avLst/>
          </a:prstGeom>
          <a:solidFill>
            <a:schemeClr val="accent5">
              <a:lumMod val="20000"/>
              <a:lumOff val="80000"/>
            </a:schemeClr>
          </a:solidFill>
          <a:ln w="9525" algn="ctr">
            <a:solidFill>
              <a:schemeClr val="accent5">
                <a:lumMod val="60000"/>
                <a:lumOff val="40000"/>
              </a:schemeClr>
            </a:solidFill>
            <a:miter lim="800000"/>
            <a:headEnd/>
            <a:tailEnd/>
          </a:ln>
          <a:effectLst/>
        </p:spPr>
        <p:txBody>
          <a:bodyPr vert="horz" wrap="square" lIns="74295" tIns="8890" rIns="74295" bIns="8890" numCol="1" anchor="t" anchorCtr="0" compatLnSpc="1">
            <a:prstTxWarp prst="textNoShape">
              <a:avLst/>
            </a:prstTxWarp>
          </a:bodyPr>
          <a:lstStyle/>
          <a:p>
            <a:endParaRPr lang="ja-JP" altLang="en-US" dirty="0"/>
          </a:p>
        </p:txBody>
      </p:sp>
      <p:sp>
        <p:nvSpPr>
          <p:cNvPr id="1039" name="フリーフォーム: 図形 1038">
            <a:extLst>
              <a:ext uri="{FF2B5EF4-FFF2-40B4-BE49-F238E27FC236}">
                <a16:creationId xmlns:a16="http://schemas.microsoft.com/office/drawing/2014/main" id="{32E504B9-38DA-096D-8B14-9D739956517A}"/>
              </a:ext>
            </a:extLst>
          </p:cNvPr>
          <p:cNvSpPr/>
          <p:nvPr/>
        </p:nvSpPr>
        <p:spPr>
          <a:xfrm>
            <a:off x="630985" y="2162434"/>
            <a:ext cx="705755" cy="705755"/>
          </a:xfrm>
          <a:custGeom>
            <a:avLst/>
            <a:gdLst>
              <a:gd name="connsiteX0" fmla="*/ 0 w 1981200"/>
              <a:gd name="connsiteY0" fmla="*/ 0 h 1981200"/>
              <a:gd name="connsiteX1" fmla="*/ 0 w 1981200"/>
              <a:gd name="connsiteY1" fmla="*/ 1981200 h 1981200"/>
              <a:gd name="connsiteX2" fmla="*/ 1981200 w 1981200"/>
              <a:gd name="connsiteY2" fmla="*/ 1981200 h 1981200"/>
              <a:gd name="connsiteX3" fmla="*/ 1981200 w 1981200"/>
              <a:gd name="connsiteY3" fmla="*/ 0 h 1981200"/>
              <a:gd name="connsiteX4" fmla="*/ 0 w 1981200"/>
              <a:gd name="connsiteY4" fmla="*/ 0 h 1981200"/>
              <a:gd name="connsiteX5" fmla="*/ 76200 w 1981200"/>
              <a:gd name="connsiteY5" fmla="*/ 1778965 h 1981200"/>
              <a:gd name="connsiteX6" fmla="*/ 76200 w 1981200"/>
              <a:gd name="connsiteY6" fmla="*/ 202244 h 1981200"/>
              <a:gd name="connsiteX7" fmla="*/ 199015 w 1981200"/>
              <a:gd name="connsiteY7" fmla="*/ 76200 h 1981200"/>
              <a:gd name="connsiteX8" fmla="*/ 1782194 w 1981200"/>
              <a:gd name="connsiteY8" fmla="*/ 76200 h 1981200"/>
              <a:gd name="connsiteX9" fmla="*/ 1905010 w 1981200"/>
              <a:gd name="connsiteY9" fmla="*/ 202244 h 1981200"/>
              <a:gd name="connsiteX10" fmla="*/ 1905010 w 1981200"/>
              <a:gd name="connsiteY10" fmla="*/ 1778965 h 1981200"/>
              <a:gd name="connsiteX11" fmla="*/ 1782194 w 1981200"/>
              <a:gd name="connsiteY11" fmla="*/ 1905000 h 1981200"/>
              <a:gd name="connsiteX12" fmla="*/ 199015 w 1981200"/>
              <a:gd name="connsiteY12" fmla="*/ 1905000 h 1981200"/>
              <a:gd name="connsiteX13" fmla="*/ 76200 w 1981200"/>
              <a:gd name="connsiteY13" fmla="*/ 1778965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81200" h="1981200">
                <a:moveTo>
                  <a:pt x="0" y="0"/>
                </a:moveTo>
                <a:lnTo>
                  <a:pt x="0" y="1981200"/>
                </a:lnTo>
                <a:lnTo>
                  <a:pt x="1981200" y="1981200"/>
                </a:lnTo>
                <a:lnTo>
                  <a:pt x="1981200" y="0"/>
                </a:lnTo>
                <a:lnTo>
                  <a:pt x="0" y="0"/>
                </a:lnTo>
                <a:close/>
                <a:moveTo>
                  <a:pt x="76200" y="1778965"/>
                </a:moveTo>
                <a:lnTo>
                  <a:pt x="76200" y="202244"/>
                </a:lnTo>
                <a:cubicBezTo>
                  <a:pt x="142875" y="197291"/>
                  <a:pt x="195729" y="143323"/>
                  <a:pt x="199015" y="76200"/>
                </a:cubicBezTo>
                <a:lnTo>
                  <a:pt x="1782194" y="76200"/>
                </a:lnTo>
                <a:cubicBezTo>
                  <a:pt x="1785480" y="143313"/>
                  <a:pt x="1838344" y="197291"/>
                  <a:pt x="1905010" y="202244"/>
                </a:cubicBezTo>
                <a:lnTo>
                  <a:pt x="1905010" y="1778965"/>
                </a:lnTo>
                <a:cubicBezTo>
                  <a:pt x="1838344" y="1783918"/>
                  <a:pt x="1785480" y="1837887"/>
                  <a:pt x="1782194" y="1905000"/>
                </a:cubicBezTo>
                <a:lnTo>
                  <a:pt x="199015" y="1905000"/>
                </a:lnTo>
                <a:cubicBezTo>
                  <a:pt x="195729" y="1837877"/>
                  <a:pt x="142875" y="1783909"/>
                  <a:pt x="76200" y="1778965"/>
                </a:cubicBezTo>
                <a:close/>
              </a:path>
            </a:pathLst>
          </a:custGeom>
          <a:solidFill>
            <a:srgbClr val="002060"/>
          </a:solidFill>
          <a:ln w="9525" cap="flat">
            <a:noFill/>
            <a:prstDash val="solid"/>
            <a:miter/>
          </a:ln>
        </p:spPr>
        <p:txBody>
          <a:bodyPr rtlCol="0" anchor="ctr"/>
          <a:lstStyle/>
          <a:p>
            <a:endParaRPr lang="ja-JP" altLang="en-US"/>
          </a:p>
        </p:txBody>
      </p:sp>
      <p:sp>
        <p:nvSpPr>
          <p:cNvPr id="1043" name="フリーフォーム: 図形 1042">
            <a:extLst>
              <a:ext uri="{FF2B5EF4-FFF2-40B4-BE49-F238E27FC236}">
                <a16:creationId xmlns:a16="http://schemas.microsoft.com/office/drawing/2014/main" id="{D7BC557F-7A1D-E67C-CC97-8F2FA95CCEE8}"/>
              </a:ext>
            </a:extLst>
          </p:cNvPr>
          <p:cNvSpPr/>
          <p:nvPr/>
        </p:nvSpPr>
        <p:spPr>
          <a:xfrm>
            <a:off x="719713" y="2251159"/>
            <a:ext cx="528305" cy="528302"/>
          </a:xfrm>
          <a:custGeom>
            <a:avLst/>
            <a:gdLst>
              <a:gd name="connsiteX0" fmla="*/ 1148325 w 1483061"/>
              <a:gd name="connsiteY0" fmla="*/ 0 h 1483052"/>
              <a:gd name="connsiteX1" fmla="*/ 334718 w 1483061"/>
              <a:gd name="connsiteY1" fmla="*/ 0 h 1483052"/>
              <a:gd name="connsiteX2" fmla="*/ 0 w 1483061"/>
              <a:gd name="connsiteY2" fmla="*/ 334718 h 1483052"/>
              <a:gd name="connsiteX3" fmla="*/ 0 w 1483061"/>
              <a:gd name="connsiteY3" fmla="*/ 1148324 h 1483052"/>
              <a:gd name="connsiteX4" fmla="*/ 334718 w 1483061"/>
              <a:gd name="connsiteY4" fmla="*/ 1483052 h 1483052"/>
              <a:gd name="connsiteX5" fmla="*/ 499405 w 1483061"/>
              <a:gd name="connsiteY5" fmla="*/ 1483052 h 1483052"/>
              <a:gd name="connsiteX6" fmla="*/ 499405 w 1483061"/>
              <a:gd name="connsiteY6" fmla="*/ 1355722 h 1483052"/>
              <a:gd name="connsiteX7" fmla="*/ 983656 w 1483061"/>
              <a:gd name="connsiteY7" fmla="*/ 1355722 h 1483052"/>
              <a:gd name="connsiteX8" fmla="*/ 983656 w 1483061"/>
              <a:gd name="connsiteY8" fmla="*/ 1483052 h 1483052"/>
              <a:gd name="connsiteX9" fmla="*/ 1148334 w 1483061"/>
              <a:gd name="connsiteY9" fmla="*/ 1483052 h 1483052"/>
              <a:gd name="connsiteX10" fmla="*/ 1483062 w 1483061"/>
              <a:gd name="connsiteY10" fmla="*/ 1148324 h 1483052"/>
              <a:gd name="connsiteX11" fmla="*/ 1483062 w 1483061"/>
              <a:gd name="connsiteY11" fmla="*/ 334718 h 1483052"/>
              <a:gd name="connsiteX12" fmla="*/ 1148325 w 1483061"/>
              <a:gd name="connsiteY12" fmla="*/ 0 h 1483052"/>
              <a:gd name="connsiteX13" fmla="*/ 1425902 w 1483061"/>
              <a:gd name="connsiteY13" fmla="*/ 1148334 h 1483052"/>
              <a:gd name="connsiteX14" fmla="*/ 1148325 w 1483061"/>
              <a:gd name="connsiteY14" fmla="*/ 1425912 h 1483052"/>
              <a:gd name="connsiteX15" fmla="*/ 1040797 w 1483061"/>
              <a:gd name="connsiteY15" fmla="*/ 1425912 h 1483052"/>
              <a:gd name="connsiteX16" fmla="*/ 1040797 w 1483061"/>
              <a:gd name="connsiteY16" fmla="*/ 1298581 h 1483052"/>
              <a:gd name="connsiteX17" fmla="*/ 442246 w 1483061"/>
              <a:gd name="connsiteY17" fmla="*/ 1298581 h 1483052"/>
              <a:gd name="connsiteX18" fmla="*/ 442246 w 1483061"/>
              <a:gd name="connsiteY18" fmla="*/ 1425912 h 1483052"/>
              <a:gd name="connsiteX19" fmla="*/ 334709 w 1483061"/>
              <a:gd name="connsiteY19" fmla="*/ 1425912 h 1483052"/>
              <a:gd name="connsiteX20" fmla="*/ 57140 w 1483061"/>
              <a:gd name="connsiteY20" fmla="*/ 1148334 h 1483052"/>
              <a:gd name="connsiteX21" fmla="*/ 57140 w 1483061"/>
              <a:gd name="connsiteY21" fmla="*/ 334728 h 1483052"/>
              <a:gd name="connsiteX22" fmla="*/ 334709 w 1483061"/>
              <a:gd name="connsiteY22" fmla="*/ 57160 h 1483052"/>
              <a:gd name="connsiteX23" fmla="*/ 1148315 w 1483061"/>
              <a:gd name="connsiteY23" fmla="*/ 57160 h 1483052"/>
              <a:gd name="connsiteX24" fmla="*/ 1425893 w 1483061"/>
              <a:gd name="connsiteY24" fmla="*/ 334728 h 1483052"/>
              <a:gd name="connsiteX25" fmla="*/ 1425893 w 1483061"/>
              <a:gd name="connsiteY25" fmla="*/ 1148334 h 148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83061" h="1483052">
                <a:moveTo>
                  <a:pt x="1148325" y="0"/>
                </a:moveTo>
                <a:lnTo>
                  <a:pt x="334718" y="0"/>
                </a:lnTo>
                <a:cubicBezTo>
                  <a:pt x="150152" y="0"/>
                  <a:pt x="0" y="150152"/>
                  <a:pt x="0" y="334718"/>
                </a:cubicBezTo>
                <a:lnTo>
                  <a:pt x="0" y="1148324"/>
                </a:lnTo>
                <a:cubicBezTo>
                  <a:pt x="0" y="1332891"/>
                  <a:pt x="150152" y="1483052"/>
                  <a:pt x="334718" y="1483052"/>
                </a:cubicBezTo>
                <a:lnTo>
                  <a:pt x="499405" y="1483052"/>
                </a:lnTo>
                <a:lnTo>
                  <a:pt x="499405" y="1355722"/>
                </a:lnTo>
                <a:lnTo>
                  <a:pt x="983656" y="1355722"/>
                </a:lnTo>
                <a:lnTo>
                  <a:pt x="983656" y="1483052"/>
                </a:lnTo>
                <a:lnTo>
                  <a:pt x="1148334" y="1483052"/>
                </a:lnTo>
                <a:cubicBezTo>
                  <a:pt x="1332900" y="1483052"/>
                  <a:pt x="1483062" y="1332891"/>
                  <a:pt x="1483062" y="1148324"/>
                </a:cubicBezTo>
                <a:lnTo>
                  <a:pt x="1483062" y="334718"/>
                </a:lnTo>
                <a:cubicBezTo>
                  <a:pt x="1483052" y="150162"/>
                  <a:pt x="1332890" y="0"/>
                  <a:pt x="1148325" y="0"/>
                </a:cubicBezTo>
                <a:close/>
                <a:moveTo>
                  <a:pt x="1425902" y="1148334"/>
                </a:moveTo>
                <a:cubicBezTo>
                  <a:pt x="1425902" y="1301382"/>
                  <a:pt x="1301382" y="1425912"/>
                  <a:pt x="1148325" y="1425912"/>
                </a:cubicBezTo>
                <a:lnTo>
                  <a:pt x="1040797" y="1425912"/>
                </a:lnTo>
                <a:lnTo>
                  <a:pt x="1040797" y="1298581"/>
                </a:lnTo>
                <a:lnTo>
                  <a:pt x="442246" y="1298581"/>
                </a:lnTo>
                <a:lnTo>
                  <a:pt x="442246" y="1425912"/>
                </a:lnTo>
                <a:lnTo>
                  <a:pt x="334709" y="1425912"/>
                </a:lnTo>
                <a:cubicBezTo>
                  <a:pt x="181661" y="1425912"/>
                  <a:pt x="57140" y="1301391"/>
                  <a:pt x="57140" y="1148334"/>
                </a:cubicBezTo>
                <a:lnTo>
                  <a:pt x="57140" y="334728"/>
                </a:lnTo>
                <a:cubicBezTo>
                  <a:pt x="57140" y="181680"/>
                  <a:pt x="181661" y="57160"/>
                  <a:pt x="334709" y="57160"/>
                </a:cubicBezTo>
                <a:lnTo>
                  <a:pt x="1148315" y="57160"/>
                </a:lnTo>
                <a:cubicBezTo>
                  <a:pt x="1301363" y="57160"/>
                  <a:pt x="1425893" y="181680"/>
                  <a:pt x="1425893" y="334728"/>
                </a:cubicBezTo>
                <a:lnTo>
                  <a:pt x="1425893" y="1148334"/>
                </a:lnTo>
                <a:close/>
              </a:path>
            </a:pathLst>
          </a:custGeom>
          <a:solidFill>
            <a:srgbClr val="002060"/>
          </a:solidFill>
          <a:ln w="9525" cap="flat">
            <a:noFill/>
            <a:prstDash val="solid"/>
            <a:miter/>
          </a:ln>
        </p:spPr>
        <p:txBody>
          <a:bodyPr rtlCol="0" anchor="ctr"/>
          <a:lstStyle/>
          <a:p>
            <a:endParaRPr lang="ja-JP" altLang="en-US"/>
          </a:p>
        </p:txBody>
      </p:sp>
      <p:sp>
        <p:nvSpPr>
          <p:cNvPr id="1048" name="四角形: 角を丸くする 1047">
            <a:extLst>
              <a:ext uri="{FF2B5EF4-FFF2-40B4-BE49-F238E27FC236}">
                <a16:creationId xmlns:a16="http://schemas.microsoft.com/office/drawing/2014/main" id="{CA8DF912-BD83-F148-541A-52ADB4D23AF1}"/>
              </a:ext>
            </a:extLst>
          </p:cNvPr>
          <p:cNvSpPr/>
          <p:nvPr/>
        </p:nvSpPr>
        <p:spPr>
          <a:xfrm>
            <a:off x="809601" y="2324417"/>
            <a:ext cx="169639" cy="169639"/>
          </a:xfrm>
          <a:prstGeom prst="round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0" name="四角形: 角を丸くする 1049">
            <a:extLst>
              <a:ext uri="{FF2B5EF4-FFF2-40B4-BE49-F238E27FC236}">
                <a16:creationId xmlns:a16="http://schemas.microsoft.com/office/drawing/2014/main" id="{2A92A11D-F043-CFCE-D3D5-4A8154B9CA4F}"/>
              </a:ext>
            </a:extLst>
          </p:cNvPr>
          <p:cNvSpPr/>
          <p:nvPr/>
        </p:nvSpPr>
        <p:spPr>
          <a:xfrm>
            <a:off x="992839" y="2324417"/>
            <a:ext cx="169639" cy="169639"/>
          </a:xfrm>
          <a:prstGeom prst="round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1" name="四角形: 角を丸くする 1050">
            <a:extLst>
              <a:ext uri="{FF2B5EF4-FFF2-40B4-BE49-F238E27FC236}">
                <a16:creationId xmlns:a16="http://schemas.microsoft.com/office/drawing/2014/main" id="{6ADE257F-51EF-4C6D-E4DE-7881076EA27F}"/>
              </a:ext>
            </a:extLst>
          </p:cNvPr>
          <p:cNvSpPr/>
          <p:nvPr/>
        </p:nvSpPr>
        <p:spPr>
          <a:xfrm>
            <a:off x="809601" y="2505891"/>
            <a:ext cx="169639" cy="169639"/>
          </a:xfrm>
          <a:prstGeom prst="round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2" name="四角形: 角を丸くする 1051">
            <a:extLst>
              <a:ext uri="{FF2B5EF4-FFF2-40B4-BE49-F238E27FC236}">
                <a16:creationId xmlns:a16="http://schemas.microsoft.com/office/drawing/2014/main" id="{3B3F9E33-5BCE-8D11-636C-84AB2DC5D6A0}"/>
              </a:ext>
            </a:extLst>
          </p:cNvPr>
          <p:cNvSpPr/>
          <p:nvPr/>
        </p:nvSpPr>
        <p:spPr>
          <a:xfrm>
            <a:off x="992839" y="2505891"/>
            <a:ext cx="169639" cy="169639"/>
          </a:xfrm>
          <a:prstGeom prst="round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4" name="フリーフォーム: 図形 1053">
            <a:extLst>
              <a:ext uri="{FF2B5EF4-FFF2-40B4-BE49-F238E27FC236}">
                <a16:creationId xmlns:a16="http://schemas.microsoft.com/office/drawing/2014/main" id="{5E57EC13-F759-9A18-FD4C-29303C81FF47}"/>
              </a:ext>
            </a:extLst>
          </p:cNvPr>
          <p:cNvSpPr/>
          <p:nvPr/>
        </p:nvSpPr>
        <p:spPr>
          <a:xfrm>
            <a:off x="1498504" y="2162434"/>
            <a:ext cx="705755" cy="705755"/>
          </a:xfrm>
          <a:custGeom>
            <a:avLst/>
            <a:gdLst>
              <a:gd name="connsiteX0" fmla="*/ 0 w 1981200"/>
              <a:gd name="connsiteY0" fmla="*/ 0 h 1981200"/>
              <a:gd name="connsiteX1" fmla="*/ 0 w 1981200"/>
              <a:gd name="connsiteY1" fmla="*/ 1981200 h 1981200"/>
              <a:gd name="connsiteX2" fmla="*/ 1981200 w 1981200"/>
              <a:gd name="connsiteY2" fmla="*/ 1981200 h 1981200"/>
              <a:gd name="connsiteX3" fmla="*/ 1981200 w 1981200"/>
              <a:gd name="connsiteY3" fmla="*/ 0 h 1981200"/>
              <a:gd name="connsiteX4" fmla="*/ 0 w 1981200"/>
              <a:gd name="connsiteY4" fmla="*/ 0 h 1981200"/>
              <a:gd name="connsiteX5" fmla="*/ 76200 w 1981200"/>
              <a:gd name="connsiteY5" fmla="*/ 1778965 h 1981200"/>
              <a:gd name="connsiteX6" fmla="*/ 76200 w 1981200"/>
              <a:gd name="connsiteY6" fmla="*/ 202244 h 1981200"/>
              <a:gd name="connsiteX7" fmla="*/ 199015 w 1981200"/>
              <a:gd name="connsiteY7" fmla="*/ 76200 h 1981200"/>
              <a:gd name="connsiteX8" fmla="*/ 1782194 w 1981200"/>
              <a:gd name="connsiteY8" fmla="*/ 76200 h 1981200"/>
              <a:gd name="connsiteX9" fmla="*/ 1905010 w 1981200"/>
              <a:gd name="connsiteY9" fmla="*/ 202244 h 1981200"/>
              <a:gd name="connsiteX10" fmla="*/ 1905010 w 1981200"/>
              <a:gd name="connsiteY10" fmla="*/ 1778965 h 1981200"/>
              <a:gd name="connsiteX11" fmla="*/ 1782194 w 1981200"/>
              <a:gd name="connsiteY11" fmla="*/ 1905000 h 1981200"/>
              <a:gd name="connsiteX12" fmla="*/ 199015 w 1981200"/>
              <a:gd name="connsiteY12" fmla="*/ 1905000 h 1981200"/>
              <a:gd name="connsiteX13" fmla="*/ 76200 w 1981200"/>
              <a:gd name="connsiteY13" fmla="*/ 1778965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81200" h="1981200">
                <a:moveTo>
                  <a:pt x="0" y="0"/>
                </a:moveTo>
                <a:lnTo>
                  <a:pt x="0" y="1981200"/>
                </a:lnTo>
                <a:lnTo>
                  <a:pt x="1981200" y="1981200"/>
                </a:lnTo>
                <a:lnTo>
                  <a:pt x="1981200" y="0"/>
                </a:lnTo>
                <a:lnTo>
                  <a:pt x="0" y="0"/>
                </a:lnTo>
                <a:close/>
                <a:moveTo>
                  <a:pt x="76200" y="1778965"/>
                </a:moveTo>
                <a:lnTo>
                  <a:pt x="76200" y="202244"/>
                </a:lnTo>
                <a:cubicBezTo>
                  <a:pt x="142875" y="197291"/>
                  <a:pt x="195729" y="143323"/>
                  <a:pt x="199015" y="76200"/>
                </a:cubicBezTo>
                <a:lnTo>
                  <a:pt x="1782194" y="76200"/>
                </a:lnTo>
                <a:cubicBezTo>
                  <a:pt x="1785480" y="143313"/>
                  <a:pt x="1838344" y="197291"/>
                  <a:pt x="1905010" y="202244"/>
                </a:cubicBezTo>
                <a:lnTo>
                  <a:pt x="1905010" y="1778965"/>
                </a:lnTo>
                <a:cubicBezTo>
                  <a:pt x="1838344" y="1783918"/>
                  <a:pt x="1785480" y="1837887"/>
                  <a:pt x="1782194" y="1905000"/>
                </a:cubicBezTo>
                <a:lnTo>
                  <a:pt x="199015" y="1905000"/>
                </a:lnTo>
                <a:cubicBezTo>
                  <a:pt x="195729" y="1837877"/>
                  <a:pt x="142875" y="1783909"/>
                  <a:pt x="76200" y="1778965"/>
                </a:cubicBezTo>
                <a:close/>
              </a:path>
            </a:pathLst>
          </a:custGeom>
          <a:solidFill>
            <a:srgbClr val="C00000"/>
          </a:solidFill>
          <a:ln w="9525" cap="flat">
            <a:noFill/>
            <a:prstDash val="solid"/>
            <a:miter/>
          </a:ln>
        </p:spPr>
        <p:txBody>
          <a:bodyPr rtlCol="0" anchor="ctr"/>
          <a:lstStyle/>
          <a:p>
            <a:endParaRPr lang="ja-JP" altLang="en-US"/>
          </a:p>
        </p:txBody>
      </p:sp>
      <p:sp>
        <p:nvSpPr>
          <p:cNvPr id="1055" name="フリーフォーム: 図形 1054">
            <a:extLst>
              <a:ext uri="{FF2B5EF4-FFF2-40B4-BE49-F238E27FC236}">
                <a16:creationId xmlns:a16="http://schemas.microsoft.com/office/drawing/2014/main" id="{EF23C522-9DE7-1D11-1C6B-44EE3CFD1522}"/>
              </a:ext>
            </a:extLst>
          </p:cNvPr>
          <p:cNvSpPr/>
          <p:nvPr/>
        </p:nvSpPr>
        <p:spPr>
          <a:xfrm>
            <a:off x="1587232" y="2251159"/>
            <a:ext cx="528305" cy="528302"/>
          </a:xfrm>
          <a:custGeom>
            <a:avLst/>
            <a:gdLst>
              <a:gd name="connsiteX0" fmla="*/ 1148325 w 1483061"/>
              <a:gd name="connsiteY0" fmla="*/ 0 h 1483052"/>
              <a:gd name="connsiteX1" fmla="*/ 334718 w 1483061"/>
              <a:gd name="connsiteY1" fmla="*/ 0 h 1483052"/>
              <a:gd name="connsiteX2" fmla="*/ 0 w 1483061"/>
              <a:gd name="connsiteY2" fmla="*/ 334718 h 1483052"/>
              <a:gd name="connsiteX3" fmla="*/ 0 w 1483061"/>
              <a:gd name="connsiteY3" fmla="*/ 1148324 h 1483052"/>
              <a:gd name="connsiteX4" fmla="*/ 334718 w 1483061"/>
              <a:gd name="connsiteY4" fmla="*/ 1483052 h 1483052"/>
              <a:gd name="connsiteX5" fmla="*/ 499405 w 1483061"/>
              <a:gd name="connsiteY5" fmla="*/ 1483052 h 1483052"/>
              <a:gd name="connsiteX6" fmla="*/ 499405 w 1483061"/>
              <a:gd name="connsiteY6" fmla="*/ 1355722 h 1483052"/>
              <a:gd name="connsiteX7" fmla="*/ 983656 w 1483061"/>
              <a:gd name="connsiteY7" fmla="*/ 1355722 h 1483052"/>
              <a:gd name="connsiteX8" fmla="*/ 983656 w 1483061"/>
              <a:gd name="connsiteY8" fmla="*/ 1483052 h 1483052"/>
              <a:gd name="connsiteX9" fmla="*/ 1148334 w 1483061"/>
              <a:gd name="connsiteY9" fmla="*/ 1483052 h 1483052"/>
              <a:gd name="connsiteX10" fmla="*/ 1483062 w 1483061"/>
              <a:gd name="connsiteY10" fmla="*/ 1148324 h 1483052"/>
              <a:gd name="connsiteX11" fmla="*/ 1483062 w 1483061"/>
              <a:gd name="connsiteY11" fmla="*/ 334718 h 1483052"/>
              <a:gd name="connsiteX12" fmla="*/ 1148325 w 1483061"/>
              <a:gd name="connsiteY12" fmla="*/ 0 h 1483052"/>
              <a:gd name="connsiteX13" fmla="*/ 1425902 w 1483061"/>
              <a:gd name="connsiteY13" fmla="*/ 1148334 h 1483052"/>
              <a:gd name="connsiteX14" fmla="*/ 1148325 w 1483061"/>
              <a:gd name="connsiteY14" fmla="*/ 1425912 h 1483052"/>
              <a:gd name="connsiteX15" fmla="*/ 1040797 w 1483061"/>
              <a:gd name="connsiteY15" fmla="*/ 1425912 h 1483052"/>
              <a:gd name="connsiteX16" fmla="*/ 1040797 w 1483061"/>
              <a:gd name="connsiteY16" fmla="*/ 1298581 h 1483052"/>
              <a:gd name="connsiteX17" fmla="*/ 442246 w 1483061"/>
              <a:gd name="connsiteY17" fmla="*/ 1298581 h 1483052"/>
              <a:gd name="connsiteX18" fmla="*/ 442246 w 1483061"/>
              <a:gd name="connsiteY18" fmla="*/ 1425912 h 1483052"/>
              <a:gd name="connsiteX19" fmla="*/ 334709 w 1483061"/>
              <a:gd name="connsiteY19" fmla="*/ 1425912 h 1483052"/>
              <a:gd name="connsiteX20" fmla="*/ 57140 w 1483061"/>
              <a:gd name="connsiteY20" fmla="*/ 1148334 h 1483052"/>
              <a:gd name="connsiteX21" fmla="*/ 57140 w 1483061"/>
              <a:gd name="connsiteY21" fmla="*/ 334728 h 1483052"/>
              <a:gd name="connsiteX22" fmla="*/ 334709 w 1483061"/>
              <a:gd name="connsiteY22" fmla="*/ 57160 h 1483052"/>
              <a:gd name="connsiteX23" fmla="*/ 1148315 w 1483061"/>
              <a:gd name="connsiteY23" fmla="*/ 57160 h 1483052"/>
              <a:gd name="connsiteX24" fmla="*/ 1425893 w 1483061"/>
              <a:gd name="connsiteY24" fmla="*/ 334728 h 1483052"/>
              <a:gd name="connsiteX25" fmla="*/ 1425893 w 1483061"/>
              <a:gd name="connsiteY25" fmla="*/ 1148334 h 148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83061" h="1483052">
                <a:moveTo>
                  <a:pt x="1148325" y="0"/>
                </a:moveTo>
                <a:lnTo>
                  <a:pt x="334718" y="0"/>
                </a:lnTo>
                <a:cubicBezTo>
                  <a:pt x="150152" y="0"/>
                  <a:pt x="0" y="150152"/>
                  <a:pt x="0" y="334718"/>
                </a:cubicBezTo>
                <a:lnTo>
                  <a:pt x="0" y="1148324"/>
                </a:lnTo>
                <a:cubicBezTo>
                  <a:pt x="0" y="1332891"/>
                  <a:pt x="150152" y="1483052"/>
                  <a:pt x="334718" y="1483052"/>
                </a:cubicBezTo>
                <a:lnTo>
                  <a:pt x="499405" y="1483052"/>
                </a:lnTo>
                <a:lnTo>
                  <a:pt x="499405" y="1355722"/>
                </a:lnTo>
                <a:lnTo>
                  <a:pt x="983656" y="1355722"/>
                </a:lnTo>
                <a:lnTo>
                  <a:pt x="983656" y="1483052"/>
                </a:lnTo>
                <a:lnTo>
                  <a:pt x="1148334" y="1483052"/>
                </a:lnTo>
                <a:cubicBezTo>
                  <a:pt x="1332900" y="1483052"/>
                  <a:pt x="1483062" y="1332891"/>
                  <a:pt x="1483062" y="1148324"/>
                </a:cubicBezTo>
                <a:lnTo>
                  <a:pt x="1483062" y="334718"/>
                </a:lnTo>
                <a:cubicBezTo>
                  <a:pt x="1483052" y="150162"/>
                  <a:pt x="1332890" y="0"/>
                  <a:pt x="1148325" y="0"/>
                </a:cubicBezTo>
                <a:close/>
                <a:moveTo>
                  <a:pt x="1425902" y="1148334"/>
                </a:moveTo>
                <a:cubicBezTo>
                  <a:pt x="1425902" y="1301382"/>
                  <a:pt x="1301382" y="1425912"/>
                  <a:pt x="1148325" y="1425912"/>
                </a:cubicBezTo>
                <a:lnTo>
                  <a:pt x="1040797" y="1425912"/>
                </a:lnTo>
                <a:lnTo>
                  <a:pt x="1040797" y="1298581"/>
                </a:lnTo>
                <a:lnTo>
                  <a:pt x="442246" y="1298581"/>
                </a:lnTo>
                <a:lnTo>
                  <a:pt x="442246" y="1425912"/>
                </a:lnTo>
                <a:lnTo>
                  <a:pt x="334709" y="1425912"/>
                </a:lnTo>
                <a:cubicBezTo>
                  <a:pt x="181661" y="1425912"/>
                  <a:pt x="57140" y="1301391"/>
                  <a:pt x="57140" y="1148334"/>
                </a:cubicBezTo>
                <a:lnTo>
                  <a:pt x="57140" y="334728"/>
                </a:lnTo>
                <a:cubicBezTo>
                  <a:pt x="57140" y="181680"/>
                  <a:pt x="181661" y="57160"/>
                  <a:pt x="334709" y="57160"/>
                </a:cubicBezTo>
                <a:lnTo>
                  <a:pt x="1148315" y="57160"/>
                </a:lnTo>
                <a:cubicBezTo>
                  <a:pt x="1301363" y="57160"/>
                  <a:pt x="1425893" y="181680"/>
                  <a:pt x="1425893" y="334728"/>
                </a:cubicBezTo>
                <a:lnTo>
                  <a:pt x="1425893" y="1148334"/>
                </a:lnTo>
                <a:close/>
              </a:path>
            </a:pathLst>
          </a:custGeom>
          <a:solidFill>
            <a:srgbClr val="C00000"/>
          </a:solidFill>
          <a:ln w="9525" cap="flat">
            <a:noFill/>
            <a:prstDash val="solid"/>
            <a:miter/>
          </a:ln>
        </p:spPr>
        <p:txBody>
          <a:bodyPr rtlCol="0" anchor="ctr"/>
          <a:lstStyle/>
          <a:p>
            <a:endParaRPr lang="ja-JP" altLang="en-US"/>
          </a:p>
        </p:txBody>
      </p:sp>
      <p:sp>
        <p:nvSpPr>
          <p:cNvPr id="1057" name="四角形: 角を丸くする 1056">
            <a:extLst>
              <a:ext uri="{FF2B5EF4-FFF2-40B4-BE49-F238E27FC236}">
                <a16:creationId xmlns:a16="http://schemas.microsoft.com/office/drawing/2014/main" id="{5C447124-FF34-C48B-A9E7-08DB6FA28DBC}"/>
              </a:ext>
            </a:extLst>
          </p:cNvPr>
          <p:cNvSpPr/>
          <p:nvPr/>
        </p:nvSpPr>
        <p:spPr>
          <a:xfrm>
            <a:off x="1677120" y="2324417"/>
            <a:ext cx="169639" cy="74852"/>
          </a:xfrm>
          <a:prstGeom prst="round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8" name="四角形: 角を丸くする 1057">
            <a:extLst>
              <a:ext uri="{FF2B5EF4-FFF2-40B4-BE49-F238E27FC236}">
                <a16:creationId xmlns:a16="http://schemas.microsoft.com/office/drawing/2014/main" id="{5E38D6BE-A5F8-2D5A-9FB0-2D4C042BEAB4}"/>
              </a:ext>
            </a:extLst>
          </p:cNvPr>
          <p:cNvSpPr/>
          <p:nvPr/>
        </p:nvSpPr>
        <p:spPr>
          <a:xfrm>
            <a:off x="1860358" y="2324417"/>
            <a:ext cx="169639" cy="74852"/>
          </a:xfrm>
          <a:prstGeom prst="round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9" name="四角形: 角を丸くする 1058">
            <a:extLst>
              <a:ext uri="{FF2B5EF4-FFF2-40B4-BE49-F238E27FC236}">
                <a16:creationId xmlns:a16="http://schemas.microsoft.com/office/drawing/2014/main" id="{F28CEE9F-011E-2780-4BB9-D3FD3346C051}"/>
              </a:ext>
            </a:extLst>
          </p:cNvPr>
          <p:cNvSpPr/>
          <p:nvPr/>
        </p:nvSpPr>
        <p:spPr>
          <a:xfrm>
            <a:off x="1677120" y="2415321"/>
            <a:ext cx="169639" cy="74852"/>
          </a:xfrm>
          <a:prstGeom prst="round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0" name="四角形: 角を丸くする 1059">
            <a:extLst>
              <a:ext uri="{FF2B5EF4-FFF2-40B4-BE49-F238E27FC236}">
                <a16:creationId xmlns:a16="http://schemas.microsoft.com/office/drawing/2014/main" id="{DFD088AB-85D5-0AD2-70F2-436C94399FA1}"/>
              </a:ext>
            </a:extLst>
          </p:cNvPr>
          <p:cNvSpPr/>
          <p:nvPr/>
        </p:nvSpPr>
        <p:spPr>
          <a:xfrm>
            <a:off x="1860358" y="2415321"/>
            <a:ext cx="169639" cy="74852"/>
          </a:xfrm>
          <a:prstGeom prst="round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1" name="四角形: 角を丸くする 1060">
            <a:extLst>
              <a:ext uri="{FF2B5EF4-FFF2-40B4-BE49-F238E27FC236}">
                <a16:creationId xmlns:a16="http://schemas.microsoft.com/office/drawing/2014/main" id="{011BA3B6-E4ED-2838-ACC3-9872C95DF667}"/>
              </a:ext>
            </a:extLst>
          </p:cNvPr>
          <p:cNvSpPr/>
          <p:nvPr/>
        </p:nvSpPr>
        <p:spPr>
          <a:xfrm>
            <a:off x="1677120" y="2509774"/>
            <a:ext cx="169639" cy="74852"/>
          </a:xfrm>
          <a:prstGeom prst="round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2" name="四角形: 角を丸くする 1061">
            <a:extLst>
              <a:ext uri="{FF2B5EF4-FFF2-40B4-BE49-F238E27FC236}">
                <a16:creationId xmlns:a16="http://schemas.microsoft.com/office/drawing/2014/main" id="{C4FBB805-483C-9605-EAE5-06718C372F17}"/>
              </a:ext>
            </a:extLst>
          </p:cNvPr>
          <p:cNvSpPr/>
          <p:nvPr/>
        </p:nvSpPr>
        <p:spPr>
          <a:xfrm>
            <a:off x="1860358" y="2509774"/>
            <a:ext cx="169639" cy="74852"/>
          </a:xfrm>
          <a:prstGeom prst="round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3" name="四角形: 角を丸くする 1062">
            <a:extLst>
              <a:ext uri="{FF2B5EF4-FFF2-40B4-BE49-F238E27FC236}">
                <a16:creationId xmlns:a16="http://schemas.microsoft.com/office/drawing/2014/main" id="{A723FB92-7718-A079-4478-98DFA37D62C4}"/>
              </a:ext>
            </a:extLst>
          </p:cNvPr>
          <p:cNvSpPr/>
          <p:nvPr/>
        </p:nvSpPr>
        <p:spPr>
          <a:xfrm>
            <a:off x="1677120" y="2600678"/>
            <a:ext cx="169639" cy="74852"/>
          </a:xfrm>
          <a:prstGeom prst="round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4" name="四角形: 角を丸くする 1063">
            <a:extLst>
              <a:ext uri="{FF2B5EF4-FFF2-40B4-BE49-F238E27FC236}">
                <a16:creationId xmlns:a16="http://schemas.microsoft.com/office/drawing/2014/main" id="{ED24DE0E-AD24-EBAB-A21D-169B659D6852}"/>
              </a:ext>
            </a:extLst>
          </p:cNvPr>
          <p:cNvSpPr/>
          <p:nvPr/>
        </p:nvSpPr>
        <p:spPr>
          <a:xfrm>
            <a:off x="1860358" y="2600678"/>
            <a:ext cx="169639" cy="74852"/>
          </a:xfrm>
          <a:prstGeom prst="round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7" name="テキスト ボックス 1066">
            <a:extLst>
              <a:ext uri="{FF2B5EF4-FFF2-40B4-BE49-F238E27FC236}">
                <a16:creationId xmlns:a16="http://schemas.microsoft.com/office/drawing/2014/main" id="{33FEC072-36D2-48F5-782F-45D5CD3C2F6E}"/>
              </a:ext>
            </a:extLst>
          </p:cNvPr>
          <p:cNvSpPr txBox="1"/>
          <p:nvPr/>
        </p:nvSpPr>
        <p:spPr>
          <a:xfrm>
            <a:off x="484228" y="2837732"/>
            <a:ext cx="1014276" cy="230832"/>
          </a:xfrm>
          <a:prstGeom prst="rect">
            <a:avLst/>
          </a:prstGeom>
          <a:noFill/>
          <a:ln>
            <a:noFill/>
          </a:ln>
          <a:effectLst>
            <a:glow rad="101600">
              <a:schemeClr val="tx1">
                <a:alpha val="60000"/>
              </a:schemeClr>
            </a:glow>
          </a:effectLst>
        </p:spPr>
        <p:txBody>
          <a:bodyPr wrap="square" rtlCol="0">
            <a:spAutoFit/>
          </a:bodyPr>
          <a:lstStyle/>
          <a:p>
            <a:pPr algn="ctr"/>
            <a:r>
              <a:rPr lang="en-US" altLang="ja-JP" sz="900" dirty="0">
                <a:solidFill>
                  <a:srgbClr val="002060"/>
                </a:solidFill>
                <a:effectLst/>
                <a:latin typeface="ヒラギノ角ゴ8" panose="020B0800000000000000" pitchFamily="50" charset="-128"/>
                <a:ea typeface="ヒラギノ角ゴ8" panose="020B0800000000000000" pitchFamily="50" charset="-128"/>
                <a:cs typeface="Segoe UI" panose="020B0502040204020203" pitchFamily="34" charset="0"/>
              </a:rPr>
              <a:t>4</a:t>
            </a:r>
            <a:r>
              <a:rPr lang="ja-JP" altLang="en-US" sz="900" dirty="0">
                <a:solidFill>
                  <a:srgbClr val="002060"/>
                </a:solidFill>
                <a:effectLst/>
                <a:latin typeface="ヒラギノ角ゴ8" panose="020B0800000000000000" pitchFamily="50" charset="-128"/>
                <a:ea typeface="ヒラギノ角ゴ8" panose="020B0800000000000000" pitchFamily="50" charset="-128"/>
                <a:cs typeface="Segoe UI" panose="020B0502040204020203" pitchFamily="34" charset="0"/>
              </a:rPr>
              <a:t>スレッド</a:t>
            </a:r>
            <a:endParaRPr lang="en-US" altLang="ja-JP" sz="900" dirty="0">
              <a:solidFill>
                <a:srgbClr val="002060"/>
              </a:solidFill>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sp>
        <p:nvSpPr>
          <p:cNvPr id="1068" name="テキスト ボックス 1067">
            <a:extLst>
              <a:ext uri="{FF2B5EF4-FFF2-40B4-BE49-F238E27FC236}">
                <a16:creationId xmlns:a16="http://schemas.microsoft.com/office/drawing/2014/main" id="{1098C6A8-5A24-FF67-FBAD-F9840A1A0038}"/>
              </a:ext>
            </a:extLst>
          </p:cNvPr>
          <p:cNvSpPr txBox="1"/>
          <p:nvPr/>
        </p:nvSpPr>
        <p:spPr>
          <a:xfrm>
            <a:off x="1367402" y="2837732"/>
            <a:ext cx="1014276" cy="230832"/>
          </a:xfrm>
          <a:prstGeom prst="rect">
            <a:avLst/>
          </a:prstGeom>
          <a:noFill/>
          <a:ln>
            <a:noFill/>
          </a:ln>
          <a:effectLst>
            <a:glow rad="101600">
              <a:schemeClr val="tx1">
                <a:alpha val="60000"/>
              </a:schemeClr>
            </a:glow>
          </a:effectLst>
        </p:spPr>
        <p:txBody>
          <a:bodyPr wrap="square" rtlCol="0">
            <a:spAutoFit/>
          </a:bodyPr>
          <a:lstStyle/>
          <a:p>
            <a:pPr algn="ctr"/>
            <a:r>
              <a:rPr lang="en-US" altLang="ja-JP" sz="900" dirty="0">
                <a:solidFill>
                  <a:srgbClr val="C00000"/>
                </a:solidFill>
                <a:effectLst/>
                <a:latin typeface="ヒラギノ角ゴ8" panose="020B0800000000000000" pitchFamily="50" charset="-128"/>
                <a:ea typeface="ヒラギノ角ゴ8" panose="020B0800000000000000" pitchFamily="50" charset="-128"/>
                <a:cs typeface="Segoe UI" panose="020B0502040204020203" pitchFamily="34" charset="0"/>
              </a:rPr>
              <a:t>8</a:t>
            </a:r>
            <a:r>
              <a:rPr lang="ja-JP" altLang="en-US" sz="900" dirty="0">
                <a:solidFill>
                  <a:srgbClr val="C00000"/>
                </a:solidFill>
                <a:effectLst/>
                <a:latin typeface="ヒラギノ角ゴ8" panose="020B0800000000000000" pitchFamily="50" charset="-128"/>
                <a:ea typeface="ヒラギノ角ゴ8" panose="020B0800000000000000" pitchFamily="50" charset="-128"/>
                <a:cs typeface="Segoe UI" panose="020B0502040204020203" pitchFamily="34" charset="0"/>
              </a:rPr>
              <a:t>スレッド</a:t>
            </a:r>
            <a:endParaRPr lang="en-US" altLang="ja-JP" sz="900" dirty="0">
              <a:solidFill>
                <a:srgbClr val="C00000"/>
              </a:solidFill>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sp>
        <p:nvSpPr>
          <p:cNvPr id="1069" name="テキスト ボックス 1068">
            <a:extLst>
              <a:ext uri="{FF2B5EF4-FFF2-40B4-BE49-F238E27FC236}">
                <a16:creationId xmlns:a16="http://schemas.microsoft.com/office/drawing/2014/main" id="{E4E32939-0FFA-DAF9-81D9-E318C842EBD4}"/>
              </a:ext>
            </a:extLst>
          </p:cNvPr>
          <p:cNvSpPr txBox="1"/>
          <p:nvPr/>
        </p:nvSpPr>
        <p:spPr>
          <a:xfrm>
            <a:off x="484228" y="1942156"/>
            <a:ext cx="1897450" cy="215444"/>
          </a:xfrm>
          <a:prstGeom prst="rect">
            <a:avLst/>
          </a:prstGeom>
          <a:noFill/>
          <a:ln>
            <a:noFill/>
          </a:ln>
          <a:effectLst>
            <a:glow rad="101600">
              <a:schemeClr val="tx1">
                <a:alpha val="60000"/>
              </a:schemeClr>
            </a:glow>
          </a:effectLst>
        </p:spPr>
        <p:txBody>
          <a:bodyPr wrap="square" rtlCol="0">
            <a:spAutoFit/>
          </a:bodyPr>
          <a:lstStyle/>
          <a:p>
            <a:pPr algn="ctr"/>
            <a:r>
              <a:rPr lang="en-US" altLang="ja-JP" sz="800" dirty="0">
                <a:effectLst/>
                <a:latin typeface="ヒラギノ角ゴ7" panose="020B0700000000000000" pitchFamily="50" charset="-128"/>
                <a:ea typeface="ヒラギノ角ゴ7" panose="020B0700000000000000" pitchFamily="50" charset="-128"/>
                <a:cs typeface="Segoe UI" panose="020B0502040204020203" pitchFamily="34" charset="0"/>
              </a:rPr>
              <a:t>CPU</a:t>
            </a:r>
            <a:r>
              <a:rPr lang="ja-JP" altLang="en-US" sz="800" dirty="0">
                <a:effectLst/>
                <a:latin typeface="ヒラギノ角ゴ7" panose="020B0700000000000000" pitchFamily="50" charset="-128"/>
                <a:ea typeface="ヒラギノ角ゴ7" panose="020B0700000000000000" pitchFamily="50" charset="-128"/>
                <a:cs typeface="Segoe UI" panose="020B0502040204020203" pitchFamily="34" charset="0"/>
              </a:rPr>
              <a:t>のシングルスレッドイメージ</a:t>
            </a:r>
            <a:endParaRPr lang="en-US" altLang="ja-JP" sz="800" dirty="0">
              <a:effectLst/>
              <a:latin typeface="ヒラギノ角ゴ7" panose="020B0700000000000000" pitchFamily="50" charset="-128"/>
              <a:ea typeface="ヒラギノ角ゴ7" panose="020B0700000000000000" pitchFamily="50" charset="-128"/>
              <a:cs typeface="Segoe UI" panose="020B0502040204020203" pitchFamily="34" charset="0"/>
            </a:endParaRPr>
          </a:p>
        </p:txBody>
      </p:sp>
      <p:sp>
        <p:nvSpPr>
          <p:cNvPr id="1070" name="テキスト ボックス 1069">
            <a:extLst>
              <a:ext uri="{FF2B5EF4-FFF2-40B4-BE49-F238E27FC236}">
                <a16:creationId xmlns:a16="http://schemas.microsoft.com/office/drawing/2014/main" id="{C599C7CE-F487-7F8E-027F-96302D86FFB0}"/>
              </a:ext>
            </a:extLst>
          </p:cNvPr>
          <p:cNvSpPr txBox="1"/>
          <p:nvPr/>
        </p:nvSpPr>
        <p:spPr>
          <a:xfrm>
            <a:off x="2381679" y="1942156"/>
            <a:ext cx="4693768" cy="307777"/>
          </a:xfrm>
          <a:prstGeom prst="rect">
            <a:avLst/>
          </a:prstGeom>
          <a:noFill/>
          <a:ln>
            <a:noFill/>
          </a:ln>
          <a:effectLst>
            <a:glow rad="101600">
              <a:schemeClr val="tx1">
                <a:alpha val="60000"/>
              </a:schemeClr>
            </a:glow>
          </a:effectLst>
        </p:spPr>
        <p:txBody>
          <a:bodyPr wrap="square" rtlCol="0">
            <a:spAutoFit/>
          </a:bodyPr>
          <a:lstStyle/>
          <a:p>
            <a:pPr algn="ctr"/>
            <a:r>
              <a:rPr lang="en-US" altLang="ja-JP" sz="1400" dirty="0">
                <a:effectLst/>
                <a:latin typeface="ヒラギノ角ゴ8" panose="020B0800000000000000" pitchFamily="50" charset="-128"/>
                <a:ea typeface="ヒラギノ角ゴ8" panose="020B0800000000000000" pitchFamily="50" charset="-128"/>
                <a:cs typeface="Segoe UI" panose="020B0502040204020203" pitchFamily="34" charset="0"/>
              </a:rPr>
              <a:t>CPU</a:t>
            </a:r>
            <a:r>
              <a:rPr lang="ja-JP" altLang="en-US" sz="1400" dirty="0">
                <a:effectLst/>
                <a:latin typeface="ヒラギノ角ゴ8" panose="020B0800000000000000" pitchFamily="50" charset="-128"/>
                <a:ea typeface="ヒラギノ角ゴ8" panose="020B0800000000000000" pitchFamily="50" charset="-128"/>
                <a:cs typeface="Segoe UI" panose="020B0502040204020203" pitchFamily="34" charset="0"/>
              </a:rPr>
              <a:t>のシングルスレッド性能とは？</a:t>
            </a:r>
            <a:endParaRPr lang="en-US" altLang="ja-JP" sz="1400" dirty="0">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sp>
        <p:nvSpPr>
          <p:cNvPr id="1071" name="Rectangle 3">
            <a:extLst>
              <a:ext uri="{FF2B5EF4-FFF2-40B4-BE49-F238E27FC236}">
                <a16:creationId xmlns:a16="http://schemas.microsoft.com/office/drawing/2014/main" id="{724EAF4E-D12B-5230-5DDB-3023EE13390E}"/>
              </a:ext>
            </a:extLst>
          </p:cNvPr>
          <p:cNvSpPr>
            <a:spLocks noChangeArrowheads="1"/>
          </p:cNvSpPr>
          <p:nvPr/>
        </p:nvSpPr>
        <p:spPr bwMode="auto">
          <a:xfrm>
            <a:off x="2381678" y="2288438"/>
            <a:ext cx="4720669" cy="682635"/>
          </a:xfrm>
          <a:prstGeom prst="rect">
            <a:avLst/>
          </a:prstGeom>
          <a:solidFill>
            <a:schemeClr val="bg1"/>
          </a:solidFill>
          <a:ln w="9525" algn="ctr">
            <a:noFill/>
            <a:miter lim="800000"/>
            <a:headEnd/>
            <a:tailEnd/>
          </a:ln>
          <a:effectLst/>
        </p:spPr>
        <p:txBody>
          <a:bodyPr vert="horz" wrap="square" lIns="74295" tIns="8890" rIns="74295" bIns="8890" numCol="1" anchor="t" anchorCtr="0" compatLnSpc="1">
            <a:prstTxWarp prst="textNoShape">
              <a:avLst/>
            </a:prstTxWarp>
          </a:bodyPr>
          <a:lstStyle/>
          <a:p>
            <a:endParaRPr lang="ja-JP" altLang="en-US" dirty="0"/>
          </a:p>
        </p:txBody>
      </p:sp>
      <p:sp>
        <p:nvSpPr>
          <p:cNvPr id="1072" name="テキスト ボックス 1071">
            <a:extLst>
              <a:ext uri="{FF2B5EF4-FFF2-40B4-BE49-F238E27FC236}">
                <a16:creationId xmlns:a16="http://schemas.microsoft.com/office/drawing/2014/main" id="{F71CAE78-FE0E-542C-6C53-069B6E301052}"/>
              </a:ext>
            </a:extLst>
          </p:cNvPr>
          <p:cNvSpPr txBox="1"/>
          <p:nvPr/>
        </p:nvSpPr>
        <p:spPr>
          <a:xfrm>
            <a:off x="2381679" y="2331084"/>
            <a:ext cx="4693768" cy="577081"/>
          </a:xfrm>
          <a:prstGeom prst="rect">
            <a:avLst/>
          </a:prstGeom>
          <a:noFill/>
          <a:ln>
            <a:noFill/>
          </a:ln>
          <a:effectLst>
            <a:glow rad="101600">
              <a:schemeClr val="tx1">
                <a:alpha val="60000"/>
              </a:schemeClr>
            </a:glow>
          </a:effectLst>
        </p:spPr>
        <p:txBody>
          <a:bodyPr wrap="square" rtlCol="0">
            <a:spAutoFit/>
          </a:bodyPr>
          <a:lstStyle/>
          <a:p>
            <a:r>
              <a:rPr lang="ja-JP" altLang="en-US" sz="1050" dirty="0">
                <a:effectLst/>
                <a:latin typeface="ヒラギノ角ゴ4" panose="020B0400000000000000" pitchFamily="50" charset="-128"/>
                <a:ea typeface="ヒラギノ角ゴ4" panose="020B0400000000000000" pitchFamily="50" charset="-128"/>
                <a:cs typeface="Segoe UI" panose="020B0502040204020203" pitchFamily="34" charset="0"/>
              </a:rPr>
              <a:t>スレッドとは、「同時に作業できる最大数」を表します。この最大数の処理を「マルチスレッド性能」といい、一つだけのスレッドしか使っていない場合は「シングルスレッド性能」といいます。</a:t>
            </a:r>
            <a:endParaRPr lang="en-US" altLang="ja-JP" sz="1050" dirty="0">
              <a:effectLst/>
              <a:latin typeface="ヒラギノ角ゴ4" panose="020B0400000000000000" pitchFamily="50" charset="-128"/>
              <a:ea typeface="ヒラギノ角ゴ4" panose="020B0400000000000000" pitchFamily="50" charset="-128"/>
              <a:cs typeface="Segoe UI" panose="020B0502040204020203" pitchFamily="34" charset="0"/>
            </a:endParaRPr>
          </a:p>
        </p:txBody>
      </p:sp>
      <p:pic>
        <p:nvPicPr>
          <p:cNvPr id="1074" name="図 1073">
            <a:extLst>
              <a:ext uri="{FF2B5EF4-FFF2-40B4-BE49-F238E27FC236}">
                <a16:creationId xmlns:a16="http://schemas.microsoft.com/office/drawing/2014/main" id="{ABD6B8FF-95DF-432A-810B-0547DA7E5490}"/>
              </a:ext>
            </a:extLst>
          </p:cNvPr>
          <p:cNvPicPr>
            <a:picLocks noChangeAspect="1"/>
          </p:cNvPicPr>
          <p:nvPr/>
        </p:nvPicPr>
        <p:blipFill>
          <a:blip r:embed="rId8">
            <a:extLst>
              <a:ext uri="{28A0092B-C50C-407E-A947-70E740481C1C}">
                <a14:useLocalDpi xmlns:a14="http://schemas.microsoft.com/office/drawing/2010/main" val="0"/>
              </a:ext>
            </a:extLst>
          </a:blip>
          <a:srcRect l="7342" r="14032"/>
          <a:stretch/>
        </p:blipFill>
        <p:spPr>
          <a:xfrm>
            <a:off x="5233366" y="3374706"/>
            <a:ext cx="1842081" cy="1049570"/>
          </a:xfrm>
          <a:prstGeom prst="rect">
            <a:avLst/>
          </a:prstGeom>
        </p:spPr>
      </p:pic>
      <p:sp>
        <p:nvSpPr>
          <p:cNvPr id="1075" name="テキスト ボックス 1074">
            <a:extLst>
              <a:ext uri="{FF2B5EF4-FFF2-40B4-BE49-F238E27FC236}">
                <a16:creationId xmlns:a16="http://schemas.microsoft.com/office/drawing/2014/main" id="{C21B3062-3AE8-1C8C-E204-63A2EAAABE92}"/>
              </a:ext>
            </a:extLst>
          </p:cNvPr>
          <p:cNvSpPr txBox="1"/>
          <p:nvPr/>
        </p:nvSpPr>
        <p:spPr>
          <a:xfrm>
            <a:off x="487233" y="3287125"/>
            <a:ext cx="4693768" cy="307777"/>
          </a:xfrm>
          <a:prstGeom prst="rect">
            <a:avLst/>
          </a:prstGeom>
          <a:noFill/>
          <a:ln>
            <a:noFill/>
          </a:ln>
          <a:effectLst>
            <a:glow rad="101600">
              <a:schemeClr val="tx1">
                <a:alpha val="60000"/>
              </a:schemeClr>
            </a:glow>
          </a:effectLst>
        </p:spPr>
        <p:txBody>
          <a:bodyPr wrap="square" rtlCol="0">
            <a:spAutoFit/>
          </a:bodyPr>
          <a:lstStyle/>
          <a:p>
            <a:pPr algn="ctr"/>
            <a:r>
              <a:rPr lang="en-US" altLang="ja-JP" sz="1400" dirty="0">
                <a:effectLst/>
                <a:latin typeface="ヒラギノ角ゴ8" panose="020B0800000000000000" pitchFamily="50" charset="-128"/>
                <a:ea typeface="ヒラギノ角ゴ8" panose="020B0800000000000000" pitchFamily="50" charset="-128"/>
                <a:cs typeface="Segoe UI" panose="020B0502040204020203" pitchFamily="34" charset="0"/>
              </a:rPr>
              <a:t>CAE</a:t>
            </a:r>
            <a:r>
              <a:rPr lang="ja-JP" altLang="en-US" sz="1400" dirty="0">
                <a:effectLst/>
                <a:latin typeface="ヒラギノ角ゴ8" panose="020B0800000000000000" pitchFamily="50" charset="-128"/>
                <a:ea typeface="ヒラギノ角ゴ8" panose="020B0800000000000000" pitchFamily="50" charset="-128"/>
                <a:cs typeface="Segoe UI" panose="020B0502040204020203" pitchFamily="34" charset="0"/>
              </a:rPr>
              <a:t>ソフトに求められる性能は？</a:t>
            </a:r>
            <a:endParaRPr lang="en-US" altLang="ja-JP" sz="1400" dirty="0">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sp>
        <p:nvSpPr>
          <p:cNvPr id="1076" name="Rectangle 3">
            <a:extLst>
              <a:ext uri="{FF2B5EF4-FFF2-40B4-BE49-F238E27FC236}">
                <a16:creationId xmlns:a16="http://schemas.microsoft.com/office/drawing/2014/main" id="{EBBB62E6-C845-AF53-4BE8-C14842B46F5A}"/>
              </a:ext>
            </a:extLst>
          </p:cNvPr>
          <p:cNvSpPr>
            <a:spLocks noChangeArrowheads="1"/>
          </p:cNvSpPr>
          <p:nvPr/>
        </p:nvSpPr>
        <p:spPr bwMode="auto">
          <a:xfrm>
            <a:off x="597440" y="3608041"/>
            <a:ext cx="4579358" cy="829841"/>
          </a:xfrm>
          <a:prstGeom prst="rect">
            <a:avLst/>
          </a:prstGeom>
          <a:solidFill>
            <a:schemeClr val="bg1"/>
          </a:solidFill>
          <a:ln w="9525" algn="ctr">
            <a:noFill/>
            <a:miter lim="800000"/>
            <a:headEnd/>
            <a:tailEnd/>
          </a:ln>
          <a:effectLst/>
        </p:spPr>
        <p:txBody>
          <a:bodyPr vert="horz" wrap="square" lIns="74295" tIns="8890" rIns="74295" bIns="8890" numCol="1" anchor="t" anchorCtr="0" compatLnSpc="1">
            <a:prstTxWarp prst="textNoShape">
              <a:avLst/>
            </a:prstTxWarp>
          </a:bodyPr>
          <a:lstStyle/>
          <a:p>
            <a:endParaRPr lang="ja-JP" altLang="en-US" dirty="0"/>
          </a:p>
        </p:txBody>
      </p:sp>
      <p:sp>
        <p:nvSpPr>
          <p:cNvPr id="1077" name="テキスト ボックス 1076">
            <a:extLst>
              <a:ext uri="{FF2B5EF4-FFF2-40B4-BE49-F238E27FC236}">
                <a16:creationId xmlns:a16="http://schemas.microsoft.com/office/drawing/2014/main" id="{1E3B11C0-B2BE-AD2B-F982-F1DAF2FB33A0}"/>
              </a:ext>
            </a:extLst>
          </p:cNvPr>
          <p:cNvSpPr txBox="1"/>
          <p:nvPr/>
        </p:nvSpPr>
        <p:spPr>
          <a:xfrm>
            <a:off x="597440" y="3650687"/>
            <a:ext cx="4579357" cy="738664"/>
          </a:xfrm>
          <a:prstGeom prst="rect">
            <a:avLst/>
          </a:prstGeom>
          <a:noFill/>
          <a:ln>
            <a:noFill/>
          </a:ln>
          <a:effectLst>
            <a:glow rad="101600">
              <a:schemeClr val="tx1">
                <a:alpha val="60000"/>
              </a:schemeClr>
            </a:glow>
          </a:effectLst>
        </p:spPr>
        <p:txBody>
          <a:bodyPr wrap="square" rtlCol="0">
            <a:spAutoFit/>
          </a:bodyPr>
          <a:lstStyle/>
          <a:p>
            <a:r>
              <a:rPr lang="en-US" altLang="ja-JP" sz="1050" dirty="0">
                <a:effectLst/>
                <a:latin typeface="ヒラギノ角ゴ4" panose="020B0400000000000000" pitchFamily="50" charset="-128"/>
                <a:ea typeface="ヒラギノ角ゴ4" panose="020B0400000000000000" pitchFamily="50" charset="-128"/>
                <a:cs typeface="Segoe UI" panose="020B0502040204020203" pitchFamily="34" charset="0"/>
              </a:rPr>
              <a:t>CAE</a:t>
            </a:r>
            <a:r>
              <a:rPr lang="ja-JP" altLang="en-US" sz="1050" dirty="0">
                <a:effectLst/>
                <a:latin typeface="ヒラギノ角ゴ4" panose="020B0400000000000000" pitchFamily="50" charset="-128"/>
                <a:ea typeface="ヒラギノ角ゴ4" panose="020B0400000000000000" pitchFamily="50" charset="-128"/>
                <a:cs typeface="Segoe UI" panose="020B0502040204020203" pitchFamily="34" charset="0"/>
              </a:rPr>
              <a:t>ソフト向けパソコンを選ぶ際に、シングルスレッド性能とマルチスレッド性能のどちら優先すべきかはソフトによります。しかし例えば「</a:t>
            </a:r>
            <a:r>
              <a:rPr lang="en-US" altLang="ja-JP" sz="1050" dirty="0">
                <a:effectLst/>
                <a:latin typeface="ヒラギノ角ゴ4" panose="020B0400000000000000" pitchFamily="50" charset="-128"/>
                <a:ea typeface="ヒラギノ角ゴ4" panose="020B0400000000000000" pitchFamily="50" charset="-128"/>
                <a:cs typeface="Segoe UI" panose="020B0502040204020203" pitchFamily="34" charset="0"/>
              </a:rPr>
              <a:t>Blow View</a:t>
            </a:r>
            <a:r>
              <a:rPr lang="ja-JP" altLang="en-US" sz="1050" dirty="0">
                <a:effectLst/>
                <a:latin typeface="ヒラギノ角ゴ4" panose="020B0400000000000000" pitchFamily="50" charset="-128"/>
                <a:ea typeface="ヒラギノ角ゴ4" panose="020B0400000000000000" pitchFamily="50" charset="-128"/>
                <a:cs typeface="Segoe UI" panose="020B0502040204020203" pitchFamily="34" charset="0"/>
              </a:rPr>
              <a:t>」「</a:t>
            </a:r>
            <a:r>
              <a:rPr lang="en-US" altLang="ja-JP" sz="1050" dirty="0">
                <a:effectLst/>
                <a:latin typeface="ヒラギノ角ゴ4" panose="020B0400000000000000" pitchFamily="50" charset="-128"/>
                <a:ea typeface="ヒラギノ角ゴ4" panose="020B0400000000000000" pitchFamily="50" charset="-128"/>
                <a:cs typeface="Segoe UI" panose="020B0502040204020203" pitchFamily="34" charset="0"/>
              </a:rPr>
              <a:t>MSC Marc</a:t>
            </a:r>
            <a:r>
              <a:rPr lang="ja-JP" altLang="en-US" sz="1050" dirty="0">
                <a:effectLst/>
                <a:latin typeface="ヒラギノ角ゴ4" panose="020B0400000000000000" pitchFamily="50" charset="-128"/>
                <a:ea typeface="ヒラギノ角ゴ4" panose="020B0400000000000000" pitchFamily="50" charset="-128"/>
                <a:cs typeface="Segoe UI" panose="020B0502040204020203" pitchFamily="34" charset="0"/>
              </a:rPr>
              <a:t>」「</a:t>
            </a:r>
            <a:r>
              <a:rPr lang="en-US" altLang="ja-JP" sz="1050" dirty="0">
                <a:effectLst/>
                <a:latin typeface="ヒラギノ角ゴ4" panose="020B0400000000000000" pitchFamily="50" charset="-128"/>
                <a:ea typeface="ヒラギノ角ゴ4" panose="020B0400000000000000" pitchFamily="50" charset="-128"/>
                <a:cs typeface="Segoe UI" panose="020B0502040204020203" pitchFamily="34" charset="0"/>
              </a:rPr>
              <a:t>TICRA</a:t>
            </a:r>
            <a:r>
              <a:rPr lang="ja-JP" altLang="en-US" sz="1050" dirty="0">
                <a:effectLst/>
                <a:latin typeface="ヒラギノ角ゴ4" panose="020B0400000000000000" pitchFamily="50" charset="-128"/>
                <a:ea typeface="ヒラギノ角ゴ4" panose="020B0400000000000000" pitchFamily="50" charset="-128"/>
                <a:cs typeface="Segoe UI" panose="020B0502040204020203" pitchFamily="34" charset="0"/>
              </a:rPr>
              <a:t>」のように、シングルスレッドの性能に計算スピードが依存するという</a:t>
            </a:r>
            <a:r>
              <a:rPr lang="en-US" altLang="ja-JP" sz="1050" dirty="0">
                <a:effectLst/>
                <a:latin typeface="ヒラギノ角ゴ4" panose="020B0400000000000000" pitchFamily="50" charset="-128"/>
                <a:ea typeface="ヒラギノ角ゴ4" panose="020B0400000000000000" pitchFamily="50" charset="-128"/>
                <a:cs typeface="Segoe UI" panose="020B0502040204020203" pitchFamily="34" charset="0"/>
              </a:rPr>
              <a:t>CAE</a:t>
            </a:r>
            <a:r>
              <a:rPr lang="ja-JP" altLang="en-US" sz="1050" dirty="0">
                <a:effectLst/>
                <a:latin typeface="ヒラギノ角ゴ4" panose="020B0400000000000000" pitchFamily="50" charset="-128"/>
                <a:ea typeface="ヒラギノ角ゴ4" panose="020B0400000000000000" pitchFamily="50" charset="-128"/>
                <a:cs typeface="Segoe UI" panose="020B0502040204020203" pitchFamily="34" charset="0"/>
              </a:rPr>
              <a:t>ソフトが増えてきています。</a:t>
            </a:r>
            <a:endParaRPr lang="en-US" altLang="ja-JP" sz="1050" dirty="0">
              <a:effectLst/>
              <a:latin typeface="ヒラギノ角ゴ4" panose="020B0400000000000000" pitchFamily="50" charset="-128"/>
              <a:ea typeface="ヒラギノ角ゴ4" panose="020B0400000000000000" pitchFamily="50" charset="-128"/>
              <a:cs typeface="Segoe UI" panose="020B0502040204020203" pitchFamily="34" charset="0"/>
            </a:endParaRPr>
          </a:p>
        </p:txBody>
      </p:sp>
      <p:sp>
        <p:nvSpPr>
          <p:cNvPr id="1078" name="テキスト ボックス 1077">
            <a:extLst>
              <a:ext uri="{FF2B5EF4-FFF2-40B4-BE49-F238E27FC236}">
                <a16:creationId xmlns:a16="http://schemas.microsoft.com/office/drawing/2014/main" id="{23DAE5A6-BB79-8591-23E4-CABD20944455}"/>
              </a:ext>
            </a:extLst>
          </p:cNvPr>
          <p:cNvSpPr txBox="1"/>
          <p:nvPr/>
        </p:nvSpPr>
        <p:spPr>
          <a:xfrm>
            <a:off x="630985" y="4773736"/>
            <a:ext cx="6444462" cy="307777"/>
          </a:xfrm>
          <a:prstGeom prst="rect">
            <a:avLst/>
          </a:prstGeom>
          <a:noFill/>
          <a:ln>
            <a:noFill/>
          </a:ln>
          <a:effectLst>
            <a:glow rad="101600">
              <a:schemeClr val="tx1">
                <a:alpha val="60000"/>
              </a:schemeClr>
            </a:glow>
          </a:effectLst>
        </p:spPr>
        <p:txBody>
          <a:bodyPr wrap="square" rtlCol="0">
            <a:spAutoFit/>
          </a:bodyPr>
          <a:lstStyle/>
          <a:p>
            <a:pPr algn="ctr"/>
            <a:r>
              <a:rPr lang="ja-JP" altLang="en-US" sz="1400" dirty="0">
                <a:effectLst/>
                <a:latin typeface="ヒラギノ角ゴ8" panose="020B0800000000000000" pitchFamily="50" charset="-128"/>
                <a:ea typeface="ヒラギノ角ゴ8" panose="020B0800000000000000" pitchFamily="50" charset="-128"/>
                <a:cs typeface="Segoe UI" panose="020B0502040204020203" pitchFamily="34" charset="0"/>
              </a:rPr>
              <a:t>シングルスレッド性能のベンチマーク（性能比較）</a:t>
            </a:r>
            <a:endParaRPr lang="en-US" altLang="ja-JP" sz="1400" dirty="0">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sp>
        <p:nvSpPr>
          <p:cNvPr id="1079" name="Rectangle 3">
            <a:extLst>
              <a:ext uri="{FF2B5EF4-FFF2-40B4-BE49-F238E27FC236}">
                <a16:creationId xmlns:a16="http://schemas.microsoft.com/office/drawing/2014/main" id="{27B88468-49E6-E96C-40CF-557702372AFE}"/>
              </a:ext>
            </a:extLst>
          </p:cNvPr>
          <p:cNvSpPr>
            <a:spLocks noChangeArrowheads="1"/>
          </p:cNvSpPr>
          <p:nvPr/>
        </p:nvSpPr>
        <p:spPr bwMode="auto">
          <a:xfrm>
            <a:off x="630985" y="8166709"/>
            <a:ext cx="6444462" cy="462054"/>
          </a:xfrm>
          <a:prstGeom prst="rect">
            <a:avLst/>
          </a:prstGeom>
          <a:solidFill>
            <a:schemeClr val="bg1"/>
          </a:solidFill>
          <a:ln w="9525" algn="ctr">
            <a:noFill/>
            <a:miter lim="800000"/>
            <a:headEnd/>
            <a:tailEnd/>
          </a:ln>
          <a:effectLst/>
        </p:spPr>
        <p:txBody>
          <a:bodyPr vert="horz" wrap="square" lIns="74295" tIns="8890" rIns="74295" bIns="8890" numCol="1" anchor="t" anchorCtr="0" compatLnSpc="1">
            <a:prstTxWarp prst="textNoShape">
              <a:avLst/>
            </a:prstTxWarp>
          </a:bodyPr>
          <a:lstStyle/>
          <a:p>
            <a:endParaRPr lang="ja-JP" altLang="en-US" dirty="0"/>
          </a:p>
        </p:txBody>
      </p:sp>
      <p:sp>
        <p:nvSpPr>
          <p:cNvPr id="1080" name="テキスト ボックス 1079">
            <a:extLst>
              <a:ext uri="{FF2B5EF4-FFF2-40B4-BE49-F238E27FC236}">
                <a16:creationId xmlns:a16="http://schemas.microsoft.com/office/drawing/2014/main" id="{A593EAB4-F53E-88FD-F5D5-1012887BB70A}"/>
              </a:ext>
            </a:extLst>
          </p:cNvPr>
          <p:cNvSpPr txBox="1"/>
          <p:nvPr/>
        </p:nvSpPr>
        <p:spPr>
          <a:xfrm>
            <a:off x="683692" y="8204704"/>
            <a:ext cx="6391755" cy="415498"/>
          </a:xfrm>
          <a:prstGeom prst="rect">
            <a:avLst/>
          </a:prstGeom>
          <a:noFill/>
          <a:ln>
            <a:noFill/>
          </a:ln>
          <a:effectLst>
            <a:glow rad="101600">
              <a:schemeClr val="tx1">
                <a:alpha val="60000"/>
              </a:schemeClr>
            </a:glow>
          </a:effectLst>
        </p:spPr>
        <p:txBody>
          <a:bodyPr wrap="square" rtlCol="0">
            <a:spAutoFit/>
          </a:bodyPr>
          <a:lstStyle/>
          <a:p>
            <a:r>
              <a:rPr lang="ja-JP" altLang="en-US" sz="1050" dirty="0">
                <a:effectLst/>
                <a:latin typeface="ヒラギノ角ゴ4" panose="020B0400000000000000" pitchFamily="50" charset="-128"/>
                <a:ea typeface="ヒラギノ角ゴ4" panose="020B0400000000000000" pitchFamily="50" charset="-128"/>
                <a:cs typeface="Segoe UI" panose="020B0502040204020203" pitchFamily="34" charset="0"/>
              </a:rPr>
              <a:t>現在主流の</a:t>
            </a:r>
            <a:r>
              <a:rPr lang="en-US" altLang="ja-JP" sz="1050" dirty="0">
                <a:effectLst/>
                <a:latin typeface="ヒラギノ角ゴ4" panose="020B0400000000000000" pitchFamily="50" charset="-128"/>
                <a:ea typeface="ヒラギノ角ゴ4" panose="020B0400000000000000" pitchFamily="50" charset="-128"/>
                <a:cs typeface="Segoe UI" panose="020B0502040204020203" pitchFamily="34" charset="0"/>
              </a:rPr>
              <a:t>CPU</a:t>
            </a:r>
            <a:r>
              <a:rPr lang="ja-JP" altLang="en-US" sz="1050" dirty="0">
                <a:effectLst/>
                <a:latin typeface="ヒラギノ角ゴ4" panose="020B0400000000000000" pitchFamily="50" charset="-128"/>
                <a:ea typeface="ヒラギノ角ゴ4" panose="020B0400000000000000" pitchFamily="50" charset="-128"/>
                <a:cs typeface="Segoe UI" panose="020B0502040204020203" pitchFamily="34" charset="0"/>
              </a:rPr>
              <a:t>では、</a:t>
            </a:r>
            <a:r>
              <a:rPr lang="en-US" altLang="ja-JP" sz="1050" dirty="0">
                <a:effectLst/>
                <a:latin typeface="ヒラギノ角ゴ4" panose="020B0400000000000000" pitchFamily="50" charset="-128"/>
                <a:ea typeface="ヒラギノ角ゴ4" panose="020B0400000000000000" pitchFamily="50" charset="-128"/>
                <a:cs typeface="Segoe UI" panose="020B0502040204020203" pitchFamily="34" charset="0"/>
              </a:rPr>
              <a:t> Intel Core Ultra</a:t>
            </a:r>
            <a:r>
              <a:rPr lang="ja-JP" altLang="en-US" sz="1050" dirty="0">
                <a:effectLst/>
                <a:latin typeface="ヒラギノ角ゴ4" panose="020B0400000000000000" pitchFamily="50" charset="-128"/>
                <a:ea typeface="ヒラギノ角ゴ4" panose="020B0400000000000000" pitchFamily="50" charset="-128"/>
                <a:cs typeface="Segoe UI" panose="020B0502040204020203" pitchFamily="34" charset="0"/>
              </a:rPr>
              <a:t>シリーズのシングルスレッド性能が優れていることが分かります。一般的なベンチマークの大半はマルチスレッド性能のため、選ぶ際には注意が必要です。</a:t>
            </a:r>
            <a:endParaRPr lang="en-US" altLang="ja-JP" sz="1050" dirty="0">
              <a:effectLst/>
              <a:latin typeface="ヒラギノ角ゴ4" panose="020B0400000000000000" pitchFamily="50" charset="-128"/>
              <a:ea typeface="ヒラギノ角ゴ4" panose="020B0400000000000000" pitchFamily="50" charset="-128"/>
              <a:cs typeface="Segoe UI" panose="020B0502040204020203" pitchFamily="34" charset="0"/>
            </a:endParaRPr>
          </a:p>
        </p:txBody>
      </p:sp>
      <p:sp>
        <p:nvSpPr>
          <p:cNvPr id="47" name="四角形: 角を丸くする 46">
            <a:extLst>
              <a:ext uri="{FF2B5EF4-FFF2-40B4-BE49-F238E27FC236}">
                <a16:creationId xmlns:a16="http://schemas.microsoft.com/office/drawing/2014/main" id="{884CEDEF-2436-8D79-A8E2-F71E1462908C}"/>
              </a:ext>
            </a:extLst>
          </p:cNvPr>
          <p:cNvSpPr/>
          <p:nvPr/>
        </p:nvSpPr>
        <p:spPr>
          <a:xfrm>
            <a:off x="2204608" y="5402109"/>
            <a:ext cx="3868212" cy="137612"/>
          </a:xfrm>
          <a:prstGeom prst="roundRect">
            <a:avLst>
              <a:gd name="adj" fmla="val 50000"/>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5" name="グループ化 114">
            <a:extLst>
              <a:ext uri="{FF2B5EF4-FFF2-40B4-BE49-F238E27FC236}">
                <a16:creationId xmlns:a16="http://schemas.microsoft.com/office/drawing/2014/main" id="{48157901-2590-AE53-5AAF-E6848E44FC99}"/>
              </a:ext>
            </a:extLst>
          </p:cNvPr>
          <p:cNvGrpSpPr/>
          <p:nvPr/>
        </p:nvGrpSpPr>
        <p:grpSpPr>
          <a:xfrm rot="5400000" flipV="1">
            <a:off x="1142241" y="6558336"/>
            <a:ext cx="2836113" cy="58408"/>
            <a:chOff x="-183977" y="2089195"/>
            <a:chExt cx="9590293" cy="197506"/>
          </a:xfrm>
          <a:solidFill>
            <a:schemeClr val="bg1"/>
          </a:solidFill>
        </p:grpSpPr>
        <p:grpSp>
          <p:nvGrpSpPr>
            <p:cNvPr id="116" name="グループ化 115">
              <a:extLst>
                <a:ext uri="{FF2B5EF4-FFF2-40B4-BE49-F238E27FC236}">
                  <a16:creationId xmlns:a16="http://schemas.microsoft.com/office/drawing/2014/main" id="{5E9EC8CB-486D-8811-259F-BCF25EF4D83E}"/>
                </a:ext>
              </a:extLst>
            </p:cNvPr>
            <p:cNvGrpSpPr/>
            <p:nvPr/>
          </p:nvGrpSpPr>
          <p:grpSpPr>
            <a:xfrm>
              <a:off x="-183977" y="2089195"/>
              <a:ext cx="4802447" cy="197506"/>
              <a:chOff x="-10888243" y="3274884"/>
              <a:chExt cx="19494181" cy="801720"/>
            </a:xfrm>
            <a:grpFill/>
          </p:grpSpPr>
          <p:sp>
            <p:nvSpPr>
              <p:cNvPr id="122" name="フリーフォーム: 図形 121">
                <a:extLst>
                  <a:ext uri="{FF2B5EF4-FFF2-40B4-BE49-F238E27FC236}">
                    <a16:creationId xmlns:a16="http://schemas.microsoft.com/office/drawing/2014/main" id="{8C1C95CB-C63D-9D73-8708-5FBDBE584F36}"/>
                  </a:ext>
                </a:extLst>
              </p:cNvPr>
              <p:cNvSpPr/>
              <p:nvPr/>
            </p:nvSpPr>
            <p:spPr>
              <a:xfrm>
                <a:off x="-10888243" y="3274884"/>
                <a:ext cx="4876828" cy="801720"/>
              </a:xfrm>
              <a:custGeom>
                <a:avLst/>
                <a:gdLst>
                  <a:gd name="connsiteX0" fmla="*/ 4689596 w 4876828"/>
                  <a:gd name="connsiteY0" fmla="*/ 26985 h 801720"/>
                  <a:gd name="connsiteX1" fmla="*/ 4449490 w 4876828"/>
                  <a:gd name="connsiteY1" fmla="*/ 167536 h 801720"/>
                  <a:gd name="connsiteX2" fmla="*/ 4334047 w 4876828"/>
                  <a:gd name="connsiteY2" fmla="*/ 285998 h 801720"/>
                  <a:gd name="connsiteX3" fmla="*/ 4205488 w 4876828"/>
                  <a:gd name="connsiteY3" fmla="*/ 406308 h 801720"/>
                  <a:gd name="connsiteX4" fmla="*/ 4145518 w 4876828"/>
                  <a:gd name="connsiteY4" fmla="*/ 434455 h 801720"/>
                  <a:gd name="connsiteX5" fmla="*/ 4063879 w 4876828"/>
                  <a:gd name="connsiteY5" fmla="*/ 445390 h 801720"/>
                  <a:gd name="connsiteX6" fmla="*/ 3981117 w 4876828"/>
                  <a:gd name="connsiteY6" fmla="*/ 434093 h 801720"/>
                  <a:gd name="connsiteX7" fmla="*/ 3874989 w 4876828"/>
                  <a:gd name="connsiteY7" fmla="*/ 369466 h 801720"/>
                  <a:gd name="connsiteX8" fmla="*/ 3784111 w 4876828"/>
                  <a:gd name="connsiteY8" fmla="*/ 275549 h 801720"/>
                  <a:gd name="connsiteX9" fmla="*/ 3585972 w 4876828"/>
                  <a:gd name="connsiteY9" fmla="*/ 96193 h 801720"/>
                  <a:gd name="connsiteX10" fmla="*/ 3435467 w 4876828"/>
                  <a:gd name="connsiteY10" fmla="*/ 26194 h 801720"/>
                  <a:gd name="connsiteX11" fmla="*/ 3250883 w 4876828"/>
                  <a:gd name="connsiteY11" fmla="*/ 20 h 801720"/>
                  <a:gd name="connsiteX12" fmla="*/ 3063688 w 4876828"/>
                  <a:gd name="connsiteY12" fmla="*/ 26975 h 801720"/>
                  <a:gd name="connsiteX13" fmla="*/ 2823572 w 4876828"/>
                  <a:gd name="connsiteY13" fmla="*/ 167526 h 801720"/>
                  <a:gd name="connsiteX14" fmla="*/ 2708062 w 4876828"/>
                  <a:gd name="connsiteY14" fmla="*/ 285989 h 801720"/>
                  <a:gd name="connsiteX15" fmla="*/ 2579646 w 4876828"/>
                  <a:gd name="connsiteY15" fmla="*/ 406299 h 801720"/>
                  <a:gd name="connsiteX16" fmla="*/ 2519668 w 4876828"/>
                  <a:gd name="connsiteY16" fmla="*/ 434445 h 801720"/>
                  <a:gd name="connsiteX17" fmla="*/ 2438029 w 4876828"/>
                  <a:gd name="connsiteY17" fmla="*/ 445380 h 801720"/>
                  <a:gd name="connsiteX18" fmla="*/ 2355333 w 4876828"/>
                  <a:gd name="connsiteY18" fmla="*/ 434083 h 801720"/>
                  <a:gd name="connsiteX19" fmla="*/ 2249281 w 4876828"/>
                  <a:gd name="connsiteY19" fmla="*/ 369523 h 801720"/>
                  <a:gd name="connsiteX20" fmla="*/ 2158470 w 4876828"/>
                  <a:gd name="connsiteY20" fmla="*/ 275530 h 801720"/>
                  <a:gd name="connsiteX21" fmla="*/ 1960264 w 4876828"/>
                  <a:gd name="connsiteY21" fmla="*/ 96174 h 801720"/>
                  <a:gd name="connsiteX22" fmla="*/ 1809760 w 4876828"/>
                  <a:gd name="connsiteY22" fmla="*/ 26175 h 801720"/>
                  <a:gd name="connsiteX23" fmla="*/ 1625213 w 4876828"/>
                  <a:gd name="connsiteY23" fmla="*/ 0 h 801720"/>
                  <a:gd name="connsiteX24" fmla="*/ 1438056 w 4876828"/>
                  <a:gd name="connsiteY24" fmla="*/ 26956 h 801720"/>
                  <a:gd name="connsiteX25" fmla="*/ 1198007 w 4876828"/>
                  <a:gd name="connsiteY25" fmla="*/ 167507 h 801720"/>
                  <a:gd name="connsiteX26" fmla="*/ 1082612 w 4876828"/>
                  <a:gd name="connsiteY26" fmla="*/ 285970 h 801720"/>
                  <a:gd name="connsiteX27" fmla="*/ 954186 w 4876828"/>
                  <a:gd name="connsiteY27" fmla="*/ 406280 h 801720"/>
                  <a:gd name="connsiteX28" fmla="*/ 894283 w 4876828"/>
                  <a:gd name="connsiteY28" fmla="*/ 434426 h 801720"/>
                  <a:gd name="connsiteX29" fmla="*/ 812711 w 4876828"/>
                  <a:gd name="connsiteY29" fmla="*/ 445361 h 801720"/>
                  <a:gd name="connsiteX30" fmla="*/ 730053 w 4876828"/>
                  <a:gd name="connsiteY30" fmla="*/ 434064 h 801720"/>
                  <a:gd name="connsiteX31" fmla="*/ 623926 w 4876828"/>
                  <a:gd name="connsiteY31" fmla="*/ 369504 h 801720"/>
                  <a:gd name="connsiteX32" fmla="*/ 533152 w 4876828"/>
                  <a:gd name="connsiteY32" fmla="*/ 275511 h 801720"/>
                  <a:gd name="connsiteX33" fmla="*/ 335023 w 4876828"/>
                  <a:gd name="connsiteY33" fmla="*/ 96155 h 801720"/>
                  <a:gd name="connsiteX34" fmla="*/ 184490 w 4876828"/>
                  <a:gd name="connsiteY34" fmla="*/ 26156 h 801720"/>
                  <a:gd name="connsiteX35" fmla="*/ 0 w 4876828"/>
                  <a:gd name="connsiteY35" fmla="*/ 29 h 801720"/>
                  <a:gd name="connsiteX36" fmla="*/ 0 w 4876828"/>
                  <a:gd name="connsiteY36" fmla="*/ 356359 h 801720"/>
                  <a:gd name="connsiteX37" fmla="*/ 82658 w 4876828"/>
                  <a:gd name="connsiteY37" fmla="*/ 367646 h 801720"/>
                  <a:gd name="connsiteX38" fmla="*/ 188786 w 4876828"/>
                  <a:gd name="connsiteY38" fmla="*/ 432207 h 801720"/>
                  <a:gd name="connsiteX39" fmla="*/ 279559 w 4876828"/>
                  <a:gd name="connsiteY39" fmla="*/ 526190 h 801720"/>
                  <a:gd name="connsiteX40" fmla="*/ 477726 w 4876828"/>
                  <a:gd name="connsiteY40" fmla="*/ 705555 h 801720"/>
                  <a:gd name="connsiteX41" fmla="*/ 628231 w 4876828"/>
                  <a:gd name="connsiteY41" fmla="*/ 775621 h 801720"/>
                  <a:gd name="connsiteX42" fmla="*/ 812740 w 4876828"/>
                  <a:gd name="connsiteY42" fmla="*/ 801720 h 801720"/>
                  <a:gd name="connsiteX43" fmla="*/ 999896 w 4876828"/>
                  <a:gd name="connsiteY43" fmla="*/ 774697 h 801720"/>
                  <a:gd name="connsiteX44" fmla="*/ 1239984 w 4876828"/>
                  <a:gd name="connsiteY44" fmla="*/ 634213 h 801720"/>
                  <a:gd name="connsiteX45" fmla="*/ 1355389 w 4876828"/>
                  <a:gd name="connsiteY45" fmla="*/ 515741 h 801720"/>
                  <a:gd name="connsiteX46" fmla="*/ 1483805 w 4876828"/>
                  <a:gd name="connsiteY46" fmla="*/ 395364 h 801720"/>
                  <a:gd name="connsiteX47" fmla="*/ 1543707 w 4876828"/>
                  <a:gd name="connsiteY47" fmla="*/ 367284 h 801720"/>
                  <a:gd name="connsiteX48" fmla="*/ 1625241 w 4876828"/>
                  <a:gd name="connsiteY48" fmla="*/ 356350 h 801720"/>
                  <a:gd name="connsiteX49" fmla="*/ 1707975 w 4876828"/>
                  <a:gd name="connsiteY49" fmla="*/ 367637 h 801720"/>
                  <a:gd name="connsiteX50" fmla="*/ 1814103 w 4876828"/>
                  <a:gd name="connsiteY50" fmla="*/ 432197 h 801720"/>
                  <a:gd name="connsiteX51" fmla="*/ 1904838 w 4876828"/>
                  <a:gd name="connsiteY51" fmla="*/ 526181 h 801720"/>
                  <a:gd name="connsiteX52" fmla="*/ 2103044 w 4876828"/>
                  <a:gd name="connsiteY52" fmla="*/ 705546 h 801720"/>
                  <a:gd name="connsiteX53" fmla="*/ 2253548 w 4876828"/>
                  <a:gd name="connsiteY53" fmla="*/ 775612 h 801720"/>
                  <a:gd name="connsiteX54" fmla="*/ 2438057 w 4876828"/>
                  <a:gd name="connsiteY54" fmla="*/ 801710 h 801720"/>
                  <a:gd name="connsiteX55" fmla="*/ 2625252 w 4876828"/>
                  <a:gd name="connsiteY55" fmla="*/ 774764 h 801720"/>
                  <a:gd name="connsiteX56" fmla="*/ 2865368 w 4876828"/>
                  <a:gd name="connsiteY56" fmla="*/ 634213 h 801720"/>
                  <a:gd name="connsiteX57" fmla="*/ 2980801 w 4876828"/>
                  <a:gd name="connsiteY57" fmla="*/ 515741 h 801720"/>
                  <a:gd name="connsiteX58" fmla="*/ 3109293 w 4876828"/>
                  <a:gd name="connsiteY58" fmla="*/ 395440 h 801720"/>
                  <a:gd name="connsiteX59" fmla="*/ 3169263 w 4876828"/>
                  <a:gd name="connsiteY59" fmla="*/ 367284 h 801720"/>
                  <a:gd name="connsiteX60" fmla="*/ 3250902 w 4876828"/>
                  <a:gd name="connsiteY60" fmla="*/ 356350 h 801720"/>
                  <a:gd name="connsiteX61" fmla="*/ 3333598 w 4876828"/>
                  <a:gd name="connsiteY61" fmla="*/ 367637 h 801720"/>
                  <a:gd name="connsiteX62" fmla="*/ 3439792 w 4876828"/>
                  <a:gd name="connsiteY62" fmla="*/ 432197 h 801720"/>
                  <a:gd name="connsiteX63" fmla="*/ 3530603 w 4876828"/>
                  <a:gd name="connsiteY63" fmla="*/ 526247 h 801720"/>
                  <a:gd name="connsiteX64" fmla="*/ 3728809 w 4876828"/>
                  <a:gd name="connsiteY64" fmla="*/ 705546 h 801720"/>
                  <a:gd name="connsiteX65" fmla="*/ 3879314 w 4876828"/>
                  <a:gd name="connsiteY65" fmla="*/ 775612 h 801720"/>
                  <a:gd name="connsiteX66" fmla="*/ 4063899 w 4876828"/>
                  <a:gd name="connsiteY66" fmla="*/ 801710 h 801720"/>
                  <a:gd name="connsiteX67" fmla="*/ 4251093 w 4876828"/>
                  <a:gd name="connsiteY67" fmla="*/ 774764 h 801720"/>
                  <a:gd name="connsiteX68" fmla="*/ 4491209 w 4876828"/>
                  <a:gd name="connsiteY68" fmla="*/ 634213 h 801720"/>
                  <a:gd name="connsiteX69" fmla="*/ 4606652 w 4876828"/>
                  <a:gd name="connsiteY69" fmla="*/ 515808 h 801720"/>
                  <a:gd name="connsiteX70" fmla="*/ 4735211 w 4876828"/>
                  <a:gd name="connsiteY70" fmla="*/ 395431 h 801720"/>
                  <a:gd name="connsiteX71" fmla="*/ 4795190 w 4876828"/>
                  <a:gd name="connsiteY71" fmla="*/ 367351 h 801720"/>
                  <a:gd name="connsiteX72" fmla="*/ 4876829 w 4876828"/>
                  <a:gd name="connsiteY72" fmla="*/ 356350 h 801720"/>
                  <a:gd name="connsiteX73" fmla="*/ 4876829 w 4876828"/>
                  <a:gd name="connsiteY73" fmla="*/ 20 h 801720"/>
                  <a:gd name="connsiteX74" fmla="*/ 4689596 w 4876828"/>
                  <a:gd name="connsiteY74" fmla="*/ 26985 h 80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876828" h="801720">
                    <a:moveTo>
                      <a:pt x="4689596" y="26985"/>
                    </a:moveTo>
                    <a:cubicBezTo>
                      <a:pt x="4588917" y="57674"/>
                      <a:pt x="4509878" y="112853"/>
                      <a:pt x="4449490" y="167536"/>
                    </a:cubicBezTo>
                    <a:cubicBezTo>
                      <a:pt x="4403836" y="208741"/>
                      <a:pt x="4367003" y="249946"/>
                      <a:pt x="4334047" y="285998"/>
                    </a:cubicBezTo>
                    <a:cubicBezTo>
                      <a:pt x="4284650" y="340472"/>
                      <a:pt x="4243950" y="381896"/>
                      <a:pt x="4205488" y="406308"/>
                    </a:cubicBezTo>
                    <a:cubicBezTo>
                      <a:pt x="4186161" y="418796"/>
                      <a:pt x="4167464" y="427749"/>
                      <a:pt x="4145518" y="434455"/>
                    </a:cubicBezTo>
                    <a:cubicBezTo>
                      <a:pt x="4123573" y="441018"/>
                      <a:pt x="4097893" y="445390"/>
                      <a:pt x="4063879" y="445390"/>
                    </a:cubicBezTo>
                    <a:cubicBezTo>
                      <a:pt x="4029304" y="445390"/>
                      <a:pt x="4003339" y="440798"/>
                      <a:pt x="3981117" y="434093"/>
                    </a:cubicBezTo>
                    <a:cubicBezTo>
                      <a:pt x="3942807" y="422168"/>
                      <a:pt x="3912175" y="402698"/>
                      <a:pt x="3874989" y="369466"/>
                    </a:cubicBezTo>
                    <a:cubicBezTo>
                      <a:pt x="3847405" y="344767"/>
                      <a:pt x="3817839" y="312525"/>
                      <a:pt x="3784111" y="275549"/>
                    </a:cubicBezTo>
                    <a:cubicBezTo>
                      <a:pt x="3733448" y="220438"/>
                      <a:pt x="3673336" y="153134"/>
                      <a:pt x="3585972" y="96193"/>
                    </a:cubicBezTo>
                    <a:cubicBezTo>
                      <a:pt x="3542367" y="67961"/>
                      <a:pt x="3491922" y="43130"/>
                      <a:pt x="3435467" y="26194"/>
                    </a:cubicBezTo>
                    <a:cubicBezTo>
                      <a:pt x="3378956" y="9125"/>
                      <a:pt x="3316862" y="-57"/>
                      <a:pt x="3250883" y="20"/>
                    </a:cubicBezTo>
                    <a:cubicBezTo>
                      <a:pt x="3183855" y="-57"/>
                      <a:pt x="3120838" y="9402"/>
                      <a:pt x="3063688" y="26975"/>
                    </a:cubicBezTo>
                    <a:cubicBezTo>
                      <a:pt x="2963066" y="57665"/>
                      <a:pt x="2883970" y="112843"/>
                      <a:pt x="2823572" y="167526"/>
                    </a:cubicBezTo>
                    <a:cubicBezTo>
                      <a:pt x="2777919" y="208731"/>
                      <a:pt x="2741086" y="249936"/>
                      <a:pt x="2708062" y="285989"/>
                    </a:cubicBezTo>
                    <a:cubicBezTo>
                      <a:pt x="2658742" y="340462"/>
                      <a:pt x="2618032" y="381886"/>
                      <a:pt x="2579646" y="406299"/>
                    </a:cubicBezTo>
                    <a:cubicBezTo>
                      <a:pt x="2560311" y="418786"/>
                      <a:pt x="2541613" y="427740"/>
                      <a:pt x="2519668" y="434445"/>
                    </a:cubicBezTo>
                    <a:cubicBezTo>
                      <a:pt x="2497722" y="441008"/>
                      <a:pt x="2472109" y="445380"/>
                      <a:pt x="2438029" y="445380"/>
                    </a:cubicBezTo>
                    <a:cubicBezTo>
                      <a:pt x="2403453" y="445380"/>
                      <a:pt x="2377564" y="440789"/>
                      <a:pt x="2355333" y="434083"/>
                    </a:cubicBezTo>
                    <a:cubicBezTo>
                      <a:pt x="2317090" y="422158"/>
                      <a:pt x="2286467" y="402689"/>
                      <a:pt x="2249281" y="369523"/>
                    </a:cubicBezTo>
                    <a:cubicBezTo>
                      <a:pt x="2221697" y="344825"/>
                      <a:pt x="2192131" y="312582"/>
                      <a:pt x="2158470" y="275530"/>
                    </a:cubicBezTo>
                    <a:cubicBezTo>
                      <a:pt x="2107740" y="220495"/>
                      <a:pt x="2047694" y="153115"/>
                      <a:pt x="1960264" y="96174"/>
                    </a:cubicBezTo>
                    <a:cubicBezTo>
                      <a:pt x="1916735" y="67942"/>
                      <a:pt x="1866214" y="43111"/>
                      <a:pt x="1809760" y="26175"/>
                    </a:cubicBezTo>
                    <a:cubicBezTo>
                      <a:pt x="1753314" y="9106"/>
                      <a:pt x="1691221" y="-76"/>
                      <a:pt x="1625213" y="0"/>
                    </a:cubicBezTo>
                    <a:cubicBezTo>
                      <a:pt x="1558214" y="-76"/>
                      <a:pt x="1495206" y="9383"/>
                      <a:pt x="1438056" y="26956"/>
                    </a:cubicBezTo>
                    <a:cubicBezTo>
                      <a:pt x="1337472" y="57646"/>
                      <a:pt x="1258376" y="112824"/>
                      <a:pt x="1198007" y="167507"/>
                    </a:cubicBezTo>
                    <a:cubicBezTo>
                      <a:pt x="1152392" y="208712"/>
                      <a:pt x="1115597" y="249994"/>
                      <a:pt x="1082612" y="285970"/>
                    </a:cubicBezTo>
                    <a:cubicBezTo>
                      <a:pt x="1033320" y="340510"/>
                      <a:pt x="992572" y="381867"/>
                      <a:pt x="954186" y="406280"/>
                    </a:cubicBezTo>
                    <a:cubicBezTo>
                      <a:pt x="934850" y="418767"/>
                      <a:pt x="916191" y="427721"/>
                      <a:pt x="894283" y="434426"/>
                    </a:cubicBezTo>
                    <a:cubicBezTo>
                      <a:pt x="872338" y="440989"/>
                      <a:pt x="846725" y="445361"/>
                      <a:pt x="812711" y="445361"/>
                    </a:cubicBezTo>
                    <a:cubicBezTo>
                      <a:pt x="778135" y="445361"/>
                      <a:pt x="752208" y="440770"/>
                      <a:pt x="730053" y="434064"/>
                    </a:cubicBezTo>
                    <a:cubicBezTo>
                      <a:pt x="691772" y="422139"/>
                      <a:pt x="661121" y="402670"/>
                      <a:pt x="623926" y="369504"/>
                    </a:cubicBezTo>
                    <a:cubicBezTo>
                      <a:pt x="596408" y="344805"/>
                      <a:pt x="566880" y="312563"/>
                      <a:pt x="533152" y="275511"/>
                    </a:cubicBezTo>
                    <a:cubicBezTo>
                      <a:pt x="482451" y="220476"/>
                      <a:pt x="422377" y="153096"/>
                      <a:pt x="335023" y="96155"/>
                    </a:cubicBezTo>
                    <a:cubicBezTo>
                      <a:pt x="291446" y="67923"/>
                      <a:pt x="240963" y="43092"/>
                      <a:pt x="184490" y="26156"/>
                    </a:cubicBezTo>
                    <a:cubicBezTo>
                      <a:pt x="128026" y="9125"/>
                      <a:pt x="65970" y="-47"/>
                      <a:pt x="0" y="29"/>
                    </a:cubicBezTo>
                    <a:lnTo>
                      <a:pt x="0" y="356359"/>
                    </a:lnTo>
                    <a:cubicBezTo>
                      <a:pt x="34576" y="356426"/>
                      <a:pt x="60465" y="360941"/>
                      <a:pt x="82658" y="367646"/>
                    </a:cubicBezTo>
                    <a:cubicBezTo>
                      <a:pt x="120977" y="379638"/>
                      <a:pt x="151590" y="399050"/>
                      <a:pt x="188786" y="432207"/>
                    </a:cubicBezTo>
                    <a:cubicBezTo>
                      <a:pt x="216332" y="456972"/>
                      <a:pt x="245869" y="489214"/>
                      <a:pt x="279559" y="526190"/>
                    </a:cubicBezTo>
                    <a:cubicBezTo>
                      <a:pt x="330260" y="581235"/>
                      <a:pt x="390335" y="648615"/>
                      <a:pt x="477726" y="705555"/>
                    </a:cubicBezTo>
                    <a:cubicBezTo>
                      <a:pt x="521256" y="733778"/>
                      <a:pt x="571710" y="758610"/>
                      <a:pt x="628231" y="775621"/>
                    </a:cubicBezTo>
                    <a:cubicBezTo>
                      <a:pt x="684714" y="792623"/>
                      <a:pt x="746770" y="801796"/>
                      <a:pt x="812740" y="801720"/>
                    </a:cubicBezTo>
                    <a:cubicBezTo>
                      <a:pt x="879739" y="801796"/>
                      <a:pt x="942708" y="792404"/>
                      <a:pt x="999896" y="774697"/>
                    </a:cubicBezTo>
                    <a:cubicBezTo>
                      <a:pt x="1100519" y="744074"/>
                      <a:pt x="1179576" y="688896"/>
                      <a:pt x="1239984" y="634213"/>
                    </a:cubicBezTo>
                    <a:cubicBezTo>
                      <a:pt x="1285599" y="592998"/>
                      <a:pt x="1322394" y="551727"/>
                      <a:pt x="1355389" y="515741"/>
                    </a:cubicBezTo>
                    <a:cubicBezTo>
                      <a:pt x="1404633" y="461201"/>
                      <a:pt x="1445419" y="419853"/>
                      <a:pt x="1483805" y="395364"/>
                    </a:cubicBezTo>
                    <a:cubicBezTo>
                      <a:pt x="1503140" y="382944"/>
                      <a:pt x="1521771" y="373914"/>
                      <a:pt x="1543707" y="367284"/>
                    </a:cubicBezTo>
                    <a:cubicBezTo>
                      <a:pt x="1565615" y="360722"/>
                      <a:pt x="1591227" y="356416"/>
                      <a:pt x="1625241" y="356350"/>
                    </a:cubicBezTo>
                    <a:cubicBezTo>
                      <a:pt x="1659855" y="356416"/>
                      <a:pt x="1685744" y="360931"/>
                      <a:pt x="1707975" y="367637"/>
                    </a:cubicBezTo>
                    <a:cubicBezTo>
                      <a:pt x="1746218" y="379629"/>
                      <a:pt x="1776908" y="399041"/>
                      <a:pt x="1814103" y="432197"/>
                    </a:cubicBezTo>
                    <a:cubicBezTo>
                      <a:pt x="1841621" y="456962"/>
                      <a:pt x="1871110" y="489204"/>
                      <a:pt x="1904838" y="526181"/>
                    </a:cubicBezTo>
                    <a:cubicBezTo>
                      <a:pt x="1955578" y="581226"/>
                      <a:pt x="2015614" y="648605"/>
                      <a:pt x="2103044" y="705546"/>
                    </a:cubicBezTo>
                    <a:cubicBezTo>
                      <a:pt x="2146573" y="733768"/>
                      <a:pt x="2197037" y="758600"/>
                      <a:pt x="2253548" y="775612"/>
                    </a:cubicBezTo>
                    <a:cubicBezTo>
                      <a:pt x="2309994" y="792614"/>
                      <a:pt x="2372087" y="801786"/>
                      <a:pt x="2438057" y="801710"/>
                    </a:cubicBezTo>
                    <a:cubicBezTo>
                      <a:pt x="2505094" y="801786"/>
                      <a:pt x="2568102" y="792395"/>
                      <a:pt x="2625252" y="774764"/>
                    </a:cubicBezTo>
                    <a:cubicBezTo>
                      <a:pt x="2725874" y="744074"/>
                      <a:pt x="2804979" y="688963"/>
                      <a:pt x="2865368" y="634213"/>
                    </a:cubicBezTo>
                    <a:cubicBezTo>
                      <a:pt x="2911021" y="592998"/>
                      <a:pt x="2947854" y="551793"/>
                      <a:pt x="2980801" y="515741"/>
                    </a:cubicBezTo>
                    <a:cubicBezTo>
                      <a:pt x="3030198" y="461268"/>
                      <a:pt x="3070908" y="419920"/>
                      <a:pt x="3109293" y="395440"/>
                    </a:cubicBezTo>
                    <a:cubicBezTo>
                      <a:pt x="3128620" y="383020"/>
                      <a:pt x="3147317" y="373990"/>
                      <a:pt x="3169263" y="367284"/>
                    </a:cubicBezTo>
                    <a:cubicBezTo>
                      <a:pt x="3191218" y="360722"/>
                      <a:pt x="3216821" y="356416"/>
                      <a:pt x="3250902" y="356350"/>
                    </a:cubicBezTo>
                    <a:cubicBezTo>
                      <a:pt x="3285477" y="356416"/>
                      <a:pt x="3311366" y="360931"/>
                      <a:pt x="3333598" y="367637"/>
                    </a:cubicBezTo>
                    <a:cubicBezTo>
                      <a:pt x="3371907" y="379629"/>
                      <a:pt x="3402597" y="399041"/>
                      <a:pt x="3439792" y="432197"/>
                    </a:cubicBezTo>
                    <a:cubicBezTo>
                      <a:pt x="3467300" y="456962"/>
                      <a:pt x="3496866" y="489204"/>
                      <a:pt x="3530603" y="526247"/>
                    </a:cubicBezTo>
                    <a:cubicBezTo>
                      <a:pt x="3581267" y="581216"/>
                      <a:pt x="3641379" y="648605"/>
                      <a:pt x="3728809" y="705546"/>
                    </a:cubicBezTo>
                    <a:cubicBezTo>
                      <a:pt x="3772338" y="733768"/>
                      <a:pt x="3822859" y="758600"/>
                      <a:pt x="3879314" y="775612"/>
                    </a:cubicBezTo>
                    <a:cubicBezTo>
                      <a:pt x="3935835" y="792614"/>
                      <a:pt x="3997919" y="801786"/>
                      <a:pt x="4063899" y="801710"/>
                    </a:cubicBezTo>
                    <a:cubicBezTo>
                      <a:pt x="4130926" y="801786"/>
                      <a:pt x="4193867" y="792395"/>
                      <a:pt x="4251093" y="774764"/>
                    </a:cubicBezTo>
                    <a:cubicBezTo>
                      <a:pt x="4351715" y="744074"/>
                      <a:pt x="4430811" y="688963"/>
                      <a:pt x="4491209" y="634213"/>
                    </a:cubicBezTo>
                    <a:cubicBezTo>
                      <a:pt x="4536863" y="592998"/>
                      <a:pt x="4573696" y="551793"/>
                      <a:pt x="4606652" y="515808"/>
                    </a:cubicBezTo>
                    <a:cubicBezTo>
                      <a:pt x="4656049" y="461268"/>
                      <a:pt x="4696759" y="419910"/>
                      <a:pt x="4735211" y="395431"/>
                    </a:cubicBezTo>
                    <a:cubicBezTo>
                      <a:pt x="4754547" y="383010"/>
                      <a:pt x="4773244" y="373981"/>
                      <a:pt x="4795190" y="367351"/>
                    </a:cubicBezTo>
                    <a:cubicBezTo>
                      <a:pt x="4817136" y="360722"/>
                      <a:pt x="4842748" y="356416"/>
                      <a:pt x="4876829" y="356350"/>
                    </a:cubicBezTo>
                    <a:lnTo>
                      <a:pt x="4876829" y="20"/>
                    </a:lnTo>
                    <a:cubicBezTo>
                      <a:pt x="4809763" y="-47"/>
                      <a:pt x="4746765" y="9411"/>
                      <a:pt x="4689596" y="26985"/>
                    </a:cubicBezTo>
                    <a:close/>
                  </a:path>
                </a:pathLst>
              </a:custGeom>
              <a:grpFill/>
              <a:ln w="9525" cap="flat">
                <a:noFill/>
                <a:prstDash val="solid"/>
                <a:miter/>
              </a:ln>
            </p:spPr>
            <p:txBody>
              <a:bodyPr rtlCol="0" anchor="ctr"/>
              <a:lstStyle/>
              <a:p>
                <a:endParaRPr lang="ja-JP" altLang="en-US"/>
              </a:p>
            </p:txBody>
          </p:sp>
          <p:sp>
            <p:nvSpPr>
              <p:cNvPr id="123" name="フリーフォーム: 図形 122">
                <a:extLst>
                  <a:ext uri="{FF2B5EF4-FFF2-40B4-BE49-F238E27FC236}">
                    <a16:creationId xmlns:a16="http://schemas.microsoft.com/office/drawing/2014/main" id="{A0E4A25C-E659-A243-658D-DB1D2CAF5105}"/>
                  </a:ext>
                </a:extLst>
              </p:cNvPr>
              <p:cNvSpPr/>
              <p:nvPr/>
            </p:nvSpPr>
            <p:spPr>
              <a:xfrm>
                <a:off x="-6015792" y="3274884"/>
                <a:ext cx="4876828" cy="801720"/>
              </a:xfrm>
              <a:custGeom>
                <a:avLst/>
                <a:gdLst>
                  <a:gd name="connsiteX0" fmla="*/ 4689596 w 4876828"/>
                  <a:gd name="connsiteY0" fmla="*/ 26985 h 801720"/>
                  <a:gd name="connsiteX1" fmla="*/ 4449490 w 4876828"/>
                  <a:gd name="connsiteY1" fmla="*/ 167536 h 801720"/>
                  <a:gd name="connsiteX2" fmla="*/ 4334047 w 4876828"/>
                  <a:gd name="connsiteY2" fmla="*/ 285998 h 801720"/>
                  <a:gd name="connsiteX3" fmla="*/ 4205488 w 4876828"/>
                  <a:gd name="connsiteY3" fmla="*/ 406308 h 801720"/>
                  <a:gd name="connsiteX4" fmla="*/ 4145518 w 4876828"/>
                  <a:gd name="connsiteY4" fmla="*/ 434455 h 801720"/>
                  <a:gd name="connsiteX5" fmla="*/ 4063879 w 4876828"/>
                  <a:gd name="connsiteY5" fmla="*/ 445390 h 801720"/>
                  <a:gd name="connsiteX6" fmla="*/ 3981117 w 4876828"/>
                  <a:gd name="connsiteY6" fmla="*/ 434093 h 801720"/>
                  <a:gd name="connsiteX7" fmla="*/ 3874989 w 4876828"/>
                  <a:gd name="connsiteY7" fmla="*/ 369466 h 801720"/>
                  <a:gd name="connsiteX8" fmla="*/ 3784111 w 4876828"/>
                  <a:gd name="connsiteY8" fmla="*/ 275549 h 801720"/>
                  <a:gd name="connsiteX9" fmla="*/ 3585972 w 4876828"/>
                  <a:gd name="connsiteY9" fmla="*/ 96193 h 801720"/>
                  <a:gd name="connsiteX10" fmla="*/ 3435467 w 4876828"/>
                  <a:gd name="connsiteY10" fmla="*/ 26194 h 801720"/>
                  <a:gd name="connsiteX11" fmla="*/ 3250883 w 4876828"/>
                  <a:gd name="connsiteY11" fmla="*/ 20 h 801720"/>
                  <a:gd name="connsiteX12" fmla="*/ 3063688 w 4876828"/>
                  <a:gd name="connsiteY12" fmla="*/ 26975 h 801720"/>
                  <a:gd name="connsiteX13" fmla="*/ 2823572 w 4876828"/>
                  <a:gd name="connsiteY13" fmla="*/ 167526 h 801720"/>
                  <a:gd name="connsiteX14" fmla="*/ 2708062 w 4876828"/>
                  <a:gd name="connsiteY14" fmla="*/ 285989 h 801720"/>
                  <a:gd name="connsiteX15" fmla="*/ 2579646 w 4876828"/>
                  <a:gd name="connsiteY15" fmla="*/ 406299 h 801720"/>
                  <a:gd name="connsiteX16" fmla="*/ 2519668 w 4876828"/>
                  <a:gd name="connsiteY16" fmla="*/ 434445 h 801720"/>
                  <a:gd name="connsiteX17" fmla="*/ 2438029 w 4876828"/>
                  <a:gd name="connsiteY17" fmla="*/ 445380 h 801720"/>
                  <a:gd name="connsiteX18" fmla="*/ 2355333 w 4876828"/>
                  <a:gd name="connsiteY18" fmla="*/ 434083 h 801720"/>
                  <a:gd name="connsiteX19" fmla="*/ 2249281 w 4876828"/>
                  <a:gd name="connsiteY19" fmla="*/ 369523 h 801720"/>
                  <a:gd name="connsiteX20" fmla="*/ 2158470 w 4876828"/>
                  <a:gd name="connsiteY20" fmla="*/ 275530 h 801720"/>
                  <a:gd name="connsiteX21" fmla="*/ 1960264 w 4876828"/>
                  <a:gd name="connsiteY21" fmla="*/ 96174 h 801720"/>
                  <a:gd name="connsiteX22" fmla="*/ 1809760 w 4876828"/>
                  <a:gd name="connsiteY22" fmla="*/ 26175 h 801720"/>
                  <a:gd name="connsiteX23" fmla="*/ 1625213 w 4876828"/>
                  <a:gd name="connsiteY23" fmla="*/ 0 h 801720"/>
                  <a:gd name="connsiteX24" fmla="*/ 1438056 w 4876828"/>
                  <a:gd name="connsiteY24" fmla="*/ 26956 h 801720"/>
                  <a:gd name="connsiteX25" fmla="*/ 1198007 w 4876828"/>
                  <a:gd name="connsiteY25" fmla="*/ 167507 h 801720"/>
                  <a:gd name="connsiteX26" fmla="*/ 1082612 w 4876828"/>
                  <a:gd name="connsiteY26" fmla="*/ 285970 h 801720"/>
                  <a:gd name="connsiteX27" fmla="*/ 954186 w 4876828"/>
                  <a:gd name="connsiteY27" fmla="*/ 406280 h 801720"/>
                  <a:gd name="connsiteX28" fmla="*/ 894283 w 4876828"/>
                  <a:gd name="connsiteY28" fmla="*/ 434426 h 801720"/>
                  <a:gd name="connsiteX29" fmla="*/ 812711 w 4876828"/>
                  <a:gd name="connsiteY29" fmla="*/ 445361 h 801720"/>
                  <a:gd name="connsiteX30" fmla="*/ 730053 w 4876828"/>
                  <a:gd name="connsiteY30" fmla="*/ 434064 h 801720"/>
                  <a:gd name="connsiteX31" fmla="*/ 623926 w 4876828"/>
                  <a:gd name="connsiteY31" fmla="*/ 369504 h 801720"/>
                  <a:gd name="connsiteX32" fmla="*/ 533152 w 4876828"/>
                  <a:gd name="connsiteY32" fmla="*/ 275511 h 801720"/>
                  <a:gd name="connsiteX33" fmla="*/ 335023 w 4876828"/>
                  <a:gd name="connsiteY33" fmla="*/ 96155 h 801720"/>
                  <a:gd name="connsiteX34" fmla="*/ 184490 w 4876828"/>
                  <a:gd name="connsiteY34" fmla="*/ 26156 h 801720"/>
                  <a:gd name="connsiteX35" fmla="*/ 0 w 4876828"/>
                  <a:gd name="connsiteY35" fmla="*/ 29 h 801720"/>
                  <a:gd name="connsiteX36" fmla="*/ 0 w 4876828"/>
                  <a:gd name="connsiteY36" fmla="*/ 356359 h 801720"/>
                  <a:gd name="connsiteX37" fmla="*/ 82658 w 4876828"/>
                  <a:gd name="connsiteY37" fmla="*/ 367646 h 801720"/>
                  <a:gd name="connsiteX38" fmla="*/ 188786 w 4876828"/>
                  <a:gd name="connsiteY38" fmla="*/ 432207 h 801720"/>
                  <a:gd name="connsiteX39" fmla="*/ 279559 w 4876828"/>
                  <a:gd name="connsiteY39" fmla="*/ 526190 h 801720"/>
                  <a:gd name="connsiteX40" fmla="*/ 477726 w 4876828"/>
                  <a:gd name="connsiteY40" fmla="*/ 705555 h 801720"/>
                  <a:gd name="connsiteX41" fmla="*/ 628231 w 4876828"/>
                  <a:gd name="connsiteY41" fmla="*/ 775621 h 801720"/>
                  <a:gd name="connsiteX42" fmla="*/ 812740 w 4876828"/>
                  <a:gd name="connsiteY42" fmla="*/ 801720 h 801720"/>
                  <a:gd name="connsiteX43" fmla="*/ 999896 w 4876828"/>
                  <a:gd name="connsiteY43" fmla="*/ 774697 h 801720"/>
                  <a:gd name="connsiteX44" fmla="*/ 1239984 w 4876828"/>
                  <a:gd name="connsiteY44" fmla="*/ 634213 h 801720"/>
                  <a:gd name="connsiteX45" fmla="*/ 1355389 w 4876828"/>
                  <a:gd name="connsiteY45" fmla="*/ 515741 h 801720"/>
                  <a:gd name="connsiteX46" fmla="*/ 1483805 w 4876828"/>
                  <a:gd name="connsiteY46" fmla="*/ 395364 h 801720"/>
                  <a:gd name="connsiteX47" fmla="*/ 1543707 w 4876828"/>
                  <a:gd name="connsiteY47" fmla="*/ 367284 h 801720"/>
                  <a:gd name="connsiteX48" fmla="*/ 1625241 w 4876828"/>
                  <a:gd name="connsiteY48" fmla="*/ 356350 h 801720"/>
                  <a:gd name="connsiteX49" fmla="*/ 1707975 w 4876828"/>
                  <a:gd name="connsiteY49" fmla="*/ 367637 h 801720"/>
                  <a:gd name="connsiteX50" fmla="*/ 1814103 w 4876828"/>
                  <a:gd name="connsiteY50" fmla="*/ 432197 h 801720"/>
                  <a:gd name="connsiteX51" fmla="*/ 1904838 w 4876828"/>
                  <a:gd name="connsiteY51" fmla="*/ 526181 h 801720"/>
                  <a:gd name="connsiteX52" fmla="*/ 2103044 w 4876828"/>
                  <a:gd name="connsiteY52" fmla="*/ 705546 h 801720"/>
                  <a:gd name="connsiteX53" fmla="*/ 2253548 w 4876828"/>
                  <a:gd name="connsiteY53" fmla="*/ 775612 h 801720"/>
                  <a:gd name="connsiteX54" fmla="*/ 2438057 w 4876828"/>
                  <a:gd name="connsiteY54" fmla="*/ 801710 h 801720"/>
                  <a:gd name="connsiteX55" fmla="*/ 2625252 w 4876828"/>
                  <a:gd name="connsiteY55" fmla="*/ 774764 h 801720"/>
                  <a:gd name="connsiteX56" fmla="*/ 2865368 w 4876828"/>
                  <a:gd name="connsiteY56" fmla="*/ 634213 h 801720"/>
                  <a:gd name="connsiteX57" fmla="*/ 2980801 w 4876828"/>
                  <a:gd name="connsiteY57" fmla="*/ 515741 h 801720"/>
                  <a:gd name="connsiteX58" fmla="*/ 3109293 w 4876828"/>
                  <a:gd name="connsiteY58" fmla="*/ 395440 h 801720"/>
                  <a:gd name="connsiteX59" fmla="*/ 3169263 w 4876828"/>
                  <a:gd name="connsiteY59" fmla="*/ 367284 h 801720"/>
                  <a:gd name="connsiteX60" fmla="*/ 3250902 w 4876828"/>
                  <a:gd name="connsiteY60" fmla="*/ 356350 h 801720"/>
                  <a:gd name="connsiteX61" fmla="*/ 3333598 w 4876828"/>
                  <a:gd name="connsiteY61" fmla="*/ 367637 h 801720"/>
                  <a:gd name="connsiteX62" fmla="*/ 3439792 w 4876828"/>
                  <a:gd name="connsiteY62" fmla="*/ 432197 h 801720"/>
                  <a:gd name="connsiteX63" fmla="*/ 3530603 w 4876828"/>
                  <a:gd name="connsiteY63" fmla="*/ 526247 h 801720"/>
                  <a:gd name="connsiteX64" fmla="*/ 3728809 w 4876828"/>
                  <a:gd name="connsiteY64" fmla="*/ 705546 h 801720"/>
                  <a:gd name="connsiteX65" fmla="*/ 3879314 w 4876828"/>
                  <a:gd name="connsiteY65" fmla="*/ 775612 h 801720"/>
                  <a:gd name="connsiteX66" fmla="*/ 4063899 w 4876828"/>
                  <a:gd name="connsiteY66" fmla="*/ 801710 h 801720"/>
                  <a:gd name="connsiteX67" fmla="*/ 4251093 w 4876828"/>
                  <a:gd name="connsiteY67" fmla="*/ 774764 h 801720"/>
                  <a:gd name="connsiteX68" fmla="*/ 4491209 w 4876828"/>
                  <a:gd name="connsiteY68" fmla="*/ 634213 h 801720"/>
                  <a:gd name="connsiteX69" fmla="*/ 4606652 w 4876828"/>
                  <a:gd name="connsiteY69" fmla="*/ 515808 h 801720"/>
                  <a:gd name="connsiteX70" fmla="*/ 4735211 w 4876828"/>
                  <a:gd name="connsiteY70" fmla="*/ 395431 h 801720"/>
                  <a:gd name="connsiteX71" fmla="*/ 4795190 w 4876828"/>
                  <a:gd name="connsiteY71" fmla="*/ 367351 h 801720"/>
                  <a:gd name="connsiteX72" fmla="*/ 4876829 w 4876828"/>
                  <a:gd name="connsiteY72" fmla="*/ 356350 h 801720"/>
                  <a:gd name="connsiteX73" fmla="*/ 4876829 w 4876828"/>
                  <a:gd name="connsiteY73" fmla="*/ 20 h 801720"/>
                  <a:gd name="connsiteX74" fmla="*/ 4689596 w 4876828"/>
                  <a:gd name="connsiteY74" fmla="*/ 26985 h 80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876828" h="801720">
                    <a:moveTo>
                      <a:pt x="4689596" y="26985"/>
                    </a:moveTo>
                    <a:cubicBezTo>
                      <a:pt x="4588917" y="57674"/>
                      <a:pt x="4509878" y="112853"/>
                      <a:pt x="4449490" y="167536"/>
                    </a:cubicBezTo>
                    <a:cubicBezTo>
                      <a:pt x="4403836" y="208741"/>
                      <a:pt x="4367003" y="249946"/>
                      <a:pt x="4334047" y="285998"/>
                    </a:cubicBezTo>
                    <a:cubicBezTo>
                      <a:pt x="4284650" y="340472"/>
                      <a:pt x="4243950" y="381896"/>
                      <a:pt x="4205488" y="406308"/>
                    </a:cubicBezTo>
                    <a:cubicBezTo>
                      <a:pt x="4186161" y="418796"/>
                      <a:pt x="4167464" y="427749"/>
                      <a:pt x="4145518" y="434455"/>
                    </a:cubicBezTo>
                    <a:cubicBezTo>
                      <a:pt x="4123573" y="441018"/>
                      <a:pt x="4097893" y="445390"/>
                      <a:pt x="4063879" y="445390"/>
                    </a:cubicBezTo>
                    <a:cubicBezTo>
                      <a:pt x="4029304" y="445390"/>
                      <a:pt x="4003339" y="440798"/>
                      <a:pt x="3981117" y="434093"/>
                    </a:cubicBezTo>
                    <a:cubicBezTo>
                      <a:pt x="3942807" y="422168"/>
                      <a:pt x="3912175" y="402698"/>
                      <a:pt x="3874989" y="369466"/>
                    </a:cubicBezTo>
                    <a:cubicBezTo>
                      <a:pt x="3847405" y="344767"/>
                      <a:pt x="3817839" y="312525"/>
                      <a:pt x="3784111" y="275549"/>
                    </a:cubicBezTo>
                    <a:cubicBezTo>
                      <a:pt x="3733448" y="220438"/>
                      <a:pt x="3673336" y="153134"/>
                      <a:pt x="3585972" y="96193"/>
                    </a:cubicBezTo>
                    <a:cubicBezTo>
                      <a:pt x="3542367" y="67961"/>
                      <a:pt x="3491922" y="43130"/>
                      <a:pt x="3435467" y="26194"/>
                    </a:cubicBezTo>
                    <a:cubicBezTo>
                      <a:pt x="3378956" y="9125"/>
                      <a:pt x="3316862" y="-57"/>
                      <a:pt x="3250883" y="20"/>
                    </a:cubicBezTo>
                    <a:cubicBezTo>
                      <a:pt x="3183855" y="-57"/>
                      <a:pt x="3120838" y="9402"/>
                      <a:pt x="3063688" y="26975"/>
                    </a:cubicBezTo>
                    <a:cubicBezTo>
                      <a:pt x="2963066" y="57665"/>
                      <a:pt x="2883970" y="112843"/>
                      <a:pt x="2823572" y="167526"/>
                    </a:cubicBezTo>
                    <a:cubicBezTo>
                      <a:pt x="2777919" y="208731"/>
                      <a:pt x="2741086" y="249936"/>
                      <a:pt x="2708062" y="285989"/>
                    </a:cubicBezTo>
                    <a:cubicBezTo>
                      <a:pt x="2658742" y="340462"/>
                      <a:pt x="2618032" y="381886"/>
                      <a:pt x="2579646" y="406299"/>
                    </a:cubicBezTo>
                    <a:cubicBezTo>
                      <a:pt x="2560311" y="418786"/>
                      <a:pt x="2541613" y="427740"/>
                      <a:pt x="2519668" y="434445"/>
                    </a:cubicBezTo>
                    <a:cubicBezTo>
                      <a:pt x="2497722" y="441008"/>
                      <a:pt x="2472109" y="445380"/>
                      <a:pt x="2438029" y="445380"/>
                    </a:cubicBezTo>
                    <a:cubicBezTo>
                      <a:pt x="2403453" y="445380"/>
                      <a:pt x="2377564" y="440789"/>
                      <a:pt x="2355333" y="434083"/>
                    </a:cubicBezTo>
                    <a:cubicBezTo>
                      <a:pt x="2317090" y="422158"/>
                      <a:pt x="2286467" y="402689"/>
                      <a:pt x="2249281" y="369523"/>
                    </a:cubicBezTo>
                    <a:cubicBezTo>
                      <a:pt x="2221697" y="344825"/>
                      <a:pt x="2192131" y="312582"/>
                      <a:pt x="2158470" y="275530"/>
                    </a:cubicBezTo>
                    <a:cubicBezTo>
                      <a:pt x="2107740" y="220495"/>
                      <a:pt x="2047694" y="153115"/>
                      <a:pt x="1960264" y="96174"/>
                    </a:cubicBezTo>
                    <a:cubicBezTo>
                      <a:pt x="1916735" y="67942"/>
                      <a:pt x="1866214" y="43111"/>
                      <a:pt x="1809760" y="26175"/>
                    </a:cubicBezTo>
                    <a:cubicBezTo>
                      <a:pt x="1753314" y="9106"/>
                      <a:pt x="1691221" y="-76"/>
                      <a:pt x="1625213" y="0"/>
                    </a:cubicBezTo>
                    <a:cubicBezTo>
                      <a:pt x="1558214" y="-76"/>
                      <a:pt x="1495206" y="9383"/>
                      <a:pt x="1438056" y="26956"/>
                    </a:cubicBezTo>
                    <a:cubicBezTo>
                      <a:pt x="1337472" y="57646"/>
                      <a:pt x="1258376" y="112824"/>
                      <a:pt x="1198007" y="167507"/>
                    </a:cubicBezTo>
                    <a:cubicBezTo>
                      <a:pt x="1152392" y="208712"/>
                      <a:pt x="1115597" y="249994"/>
                      <a:pt x="1082612" y="285970"/>
                    </a:cubicBezTo>
                    <a:cubicBezTo>
                      <a:pt x="1033320" y="340510"/>
                      <a:pt x="992572" y="381867"/>
                      <a:pt x="954186" y="406280"/>
                    </a:cubicBezTo>
                    <a:cubicBezTo>
                      <a:pt x="934850" y="418767"/>
                      <a:pt x="916191" y="427721"/>
                      <a:pt x="894283" y="434426"/>
                    </a:cubicBezTo>
                    <a:cubicBezTo>
                      <a:pt x="872338" y="440989"/>
                      <a:pt x="846725" y="445361"/>
                      <a:pt x="812711" y="445361"/>
                    </a:cubicBezTo>
                    <a:cubicBezTo>
                      <a:pt x="778135" y="445361"/>
                      <a:pt x="752208" y="440770"/>
                      <a:pt x="730053" y="434064"/>
                    </a:cubicBezTo>
                    <a:cubicBezTo>
                      <a:pt x="691772" y="422139"/>
                      <a:pt x="661121" y="402670"/>
                      <a:pt x="623926" y="369504"/>
                    </a:cubicBezTo>
                    <a:cubicBezTo>
                      <a:pt x="596408" y="344805"/>
                      <a:pt x="566880" y="312563"/>
                      <a:pt x="533152" y="275511"/>
                    </a:cubicBezTo>
                    <a:cubicBezTo>
                      <a:pt x="482451" y="220476"/>
                      <a:pt x="422377" y="153096"/>
                      <a:pt x="335023" y="96155"/>
                    </a:cubicBezTo>
                    <a:cubicBezTo>
                      <a:pt x="291446" y="67923"/>
                      <a:pt x="240963" y="43092"/>
                      <a:pt x="184490" y="26156"/>
                    </a:cubicBezTo>
                    <a:cubicBezTo>
                      <a:pt x="128026" y="9125"/>
                      <a:pt x="65970" y="-47"/>
                      <a:pt x="0" y="29"/>
                    </a:cubicBezTo>
                    <a:lnTo>
                      <a:pt x="0" y="356359"/>
                    </a:lnTo>
                    <a:cubicBezTo>
                      <a:pt x="34576" y="356426"/>
                      <a:pt x="60465" y="360941"/>
                      <a:pt x="82658" y="367646"/>
                    </a:cubicBezTo>
                    <a:cubicBezTo>
                      <a:pt x="120977" y="379638"/>
                      <a:pt x="151590" y="399050"/>
                      <a:pt x="188786" y="432207"/>
                    </a:cubicBezTo>
                    <a:cubicBezTo>
                      <a:pt x="216332" y="456972"/>
                      <a:pt x="245869" y="489214"/>
                      <a:pt x="279559" y="526190"/>
                    </a:cubicBezTo>
                    <a:cubicBezTo>
                      <a:pt x="330260" y="581235"/>
                      <a:pt x="390335" y="648615"/>
                      <a:pt x="477726" y="705555"/>
                    </a:cubicBezTo>
                    <a:cubicBezTo>
                      <a:pt x="521256" y="733778"/>
                      <a:pt x="571710" y="758610"/>
                      <a:pt x="628231" y="775621"/>
                    </a:cubicBezTo>
                    <a:cubicBezTo>
                      <a:pt x="684714" y="792623"/>
                      <a:pt x="746770" y="801796"/>
                      <a:pt x="812740" y="801720"/>
                    </a:cubicBezTo>
                    <a:cubicBezTo>
                      <a:pt x="879739" y="801796"/>
                      <a:pt x="942708" y="792404"/>
                      <a:pt x="999896" y="774697"/>
                    </a:cubicBezTo>
                    <a:cubicBezTo>
                      <a:pt x="1100519" y="744074"/>
                      <a:pt x="1179576" y="688896"/>
                      <a:pt x="1239984" y="634213"/>
                    </a:cubicBezTo>
                    <a:cubicBezTo>
                      <a:pt x="1285599" y="592998"/>
                      <a:pt x="1322394" y="551727"/>
                      <a:pt x="1355389" y="515741"/>
                    </a:cubicBezTo>
                    <a:cubicBezTo>
                      <a:pt x="1404633" y="461201"/>
                      <a:pt x="1445419" y="419853"/>
                      <a:pt x="1483805" y="395364"/>
                    </a:cubicBezTo>
                    <a:cubicBezTo>
                      <a:pt x="1503140" y="382944"/>
                      <a:pt x="1521771" y="373914"/>
                      <a:pt x="1543707" y="367284"/>
                    </a:cubicBezTo>
                    <a:cubicBezTo>
                      <a:pt x="1565615" y="360722"/>
                      <a:pt x="1591227" y="356416"/>
                      <a:pt x="1625241" y="356350"/>
                    </a:cubicBezTo>
                    <a:cubicBezTo>
                      <a:pt x="1659855" y="356416"/>
                      <a:pt x="1685744" y="360931"/>
                      <a:pt x="1707975" y="367637"/>
                    </a:cubicBezTo>
                    <a:cubicBezTo>
                      <a:pt x="1746218" y="379629"/>
                      <a:pt x="1776908" y="399041"/>
                      <a:pt x="1814103" y="432197"/>
                    </a:cubicBezTo>
                    <a:cubicBezTo>
                      <a:pt x="1841621" y="456962"/>
                      <a:pt x="1871110" y="489204"/>
                      <a:pt x="1904838" y="526181"/>
                    </a:cubicBezTo>
                    <a:cubicBezTo>
                      <a:pt x="1955578" y="581226"/>
                      <a:pt x="2015614" y="648605"/>
                      <a:pt x="2103044" y="705546"/>
                    </a:cubicBezTo>
                    <a:cubicBezTo>
                      <a:pt x="2146573" y="733768"/>
                      <a:pt x="2197037" y="758600"/>
                      <a:pt x="2253548" y="775612"/>
                    </a:cubicBezTo>
                    <a:cubicBezTo>
                      <a:pt x="2309994" y="792614"/>
                      <a:pt x="2372087" y="801786"/>
                      <a:pt x="2438057" y="801710"/>
                    </a:cubicBezTo>
                    <a:cubicBezTo>
                      <a:pt x="2505094" y="801786"/>
                      <a:pt x="2568102" y="792395"/>
                      <a:pt x="2625252" y="774764"/>
                    </a:cubicBezTo>
                    <a:cubicBezTo>
                      <a:pt x="2725874" y="744074"/>
                      <a:pt x="2804979" y="688963"/>
                      <a:pt x="2865368" y="634213"/>
                    </a:cubicBezTo>
                    <a:cubicBezTo>
                      <a:pt x="2911021" y="592998"/>
                      <a:pt x="2947854" y="551793"/>
                      <a:pt x="2980801" y="515741"/>
                    </a:cubicBezTo>
                    <a:cubicBezTo>
                      <a:pt x="3030198" y="461268"/>
                      <a:pt x="3070908" y="419920"/>
                      <a:pt x="3109293" y="395440"/>
                    </a:cubicBezTo>
                    <a:cubicBezTo>
                      <a:pt x="3128620" y="383020"/>
                      <a:pt x="3147317" y="373990"/>
                      <a:pt x="3169263" y="367284"/>
                    </a:cubicBezTo>
                    <a:cubicBezTo>
                      <a:pt x="3191218" y="360722"/>
                      <a:pt x="3216821" y="356416"/>
                      <a:pt x="3250902" y="356350"/>
                    </a:cubicBezTo>
                    <a:cubicBezTo>
                      <a:pt x="3285477" y="356416"/>
                      <a:pt x="3311366" y="360931"/>
                      <a:pt x="3333598" y="367637"/>
                    </a:cubicBezTo>
                    <a:cubicBezTo>
                      <a:pt x="3371907" y="379629"/>
                      <a:pt x="3402597" y="399041"/>
                      <a:pt x="3439792" y="432197"/>
                    </a:cubicBezTo>
                    <a:cubicBezTo>
                      <a:pt x="3467300" y="456962"/>
                      <a:pt x="3496866" y="489204"/>
                      <a:pt x="3530603" y="526247"/>
                    </a:cubicBezTo>
                    <a:cubicBezTo>
                      <a:pt x="3581267" y="581216"/>
                      <a:pt x="3641379" y="648605"/>
                      <a:pt x="3728809" y="705546"/>
                    </a:cubicBezTo>
                    <a:cubicBezTo>
                      <a:pt x="3772338" y="733768"/>
                      <a:pt x="3822859" y="758600"/>
                      <a:pt x="3879314" y="775612"/>
                    </a:cubicBezTo>
                    <a:cubicBezTo>
                      <a:pt x="3935835" y="792614"/>
                      <a:pt x="3997919" y="801786"/>
                      <a:pt x="4063899" y="801710"/>
                    </a:cubicBezTo>
                    <a:cubicBezTo>
                      <a:pt x="4130926" y="801786"/>
                      <a:pt x="4193867" y="792395"/>
                      <a:pt x="4251093" y="774764"/>
                    </a:cubicBezTo>
                    <a:cubicBezTo>
                      <a:pt x="4351715" y="744074"/>
                      <a:pt x="4430811" y="688963"/>
                      <a:pt x="4491209" y="634213"/>
                    </a:cubicBezTo>
                    <a:cubicBezTo>
                      <a:pt x="4536863" y="592998"/>
                      <a:pt x="4573696" y="551793"/>
                      <a:pt x="4606652" y="515808"/>
                    </a:cubicBezTo>
                    <a:cubicBezTo>
                      <a:pt x="4656049" y="461268"/>
                      <a:pt x="4696759" y="419910"/>
                      <a:pt x="4735211" y="395431"/>
                    </a:cubicBezTo>
                    <a:cubicBezTo>
                      <a:pt x="4754547" y="383010"/>
                      <a:pt x="4773244" y="373981"/>
                      <a:pt x="4795190" y="367351"/>
                    </a:cubicBezTo>
                    <a:cubicBezTo>
                      <a:pt x="4817136" y="360722"/>
                      <a:pt x="4842748" y="356416"/>
                      <a:pt x="4876829" y="356350"/>
                    </a:cubicBezTo>
                    <a:lnTo>
                      <a:pt x="4876829" y="20"/>
                    </a:lnTo>
                    <a:cubicBezTo>
                      <a:pt x="4809763" y="-47"/>
                      <a:pt x="4746765" y="9411"/>
                      <a:pt x="4689596" y="26985"/>
                    </a:cubicBezTo>
                    <a:close/>
                  </a:path>
                </a:pathLst>
              </a:custGeom>
              <a:grpFill/>
              <a:ln w="9525" cap="flat">
                <a:noFill/>
                <a:prstDash val="solid"/>
                <a:miter/>
              </a:ln>
            </p:spPr>
            <p:txBody>
              <a:bodyPr rtlCol="0" anchor="ctr"/>
              <a:lstStyle/>
              <a:p>
                <a:endParaRPr lang="ja-JP" altLang="en-US" dirty="0"/>
              </a:p>
            </p:txBody>
          </p:sp>
          <p:sp>
            <p:nvSpPr>
              <p:cNvPr id="124" name="フリーフォーム: 図形 123">
                <a:extLst>
                  <a:ext uri="{FF2B5EF4-FFF2-40B4-BE49-F238E27FC236}">
                    <a16:creationId xmlns:a16="http://schemas.microsoft.com/office/drawing/2014/main" id="{8A0B9D4F-B63E-5F3D-7F5F-97FED0227CCA}"/>
                  </a:ext>
                </a:extLst>
              </p:cNvPr>
              <p:cNvSpPr/>
              <p:nvPr/>
            </p:nvSpPr>
            <p:spPr>
              <a:xfrm>
                <a:off x="-1143341" y="3274884"/>
                <a:ext cx="4876828" cy="801720"/>
              </a:xfrm>
              <a:custGeom>
                <a:avLst/>
                <a:gdLst>
                  <a:gd name="connsiteX0" fmla="*/ 4689596 w 4876828"/>
                  <a:gd name="connsiteY0" fmla="*/ 26985 h 801720"/>
                  <a:gd name="connsiteX1" fmla="*/ 4449490 w 4876828"/>
                  <a:gd name="connsiteY1" fmla="*/ 167536 h 801720"/>
                  <a:gd name="connsiteX2" fmla="*/ 4334047 w 4876828"/>
                  <a:gd name="connsiteY2" fmla="*/ 285998 h 801720"/>
                  <a:gd name="connsiteX3" fmla="*/ 4205488 w 4876828"/>
                  <a:gd name="connsiteY3" fmla="*/ 406308 h 801720"/>
                  <a:gd name="connsiteX4" fmla="*/ 4145518 w 4876828"/>
                  <a:gd name="connsiteY4" fmla="*/ 434455 h 801720"/>
                  <a:gd name="connsiteX5" fmla="*/ 4063879 w 4876828"/>
                  <a:gd name="connsiteY5" fmla="*/ 445390 h 801720"/>
                  <a:gd name="connsiteX6" fmla="*/ 3981117 w 4876828"/>
                  <a:gd name="connsiteY6" fmla="*/ 434093 h 801720"/>
                  <a:gd name="connsiteX7" fmla="*/ 3874989 w 4876828"/>
                  <a:gd name="connsiteY7" fmla="*/ 369466 h 801720"/>
                  <a:gd name="connsiteX8" fmla="*/ 3784111 w 4876828"/>
                  <a:gd name="connsiteY8" fmla="*/ 275549 h 801720"/>
                  <a:gd name="connsiteX9" fmla="*/ 3585972 w 4876828"/>
                  <a:gd name="connsiteY9" fmla="*/ 96193 h 801720"/>
                  <a:gd name="connsiteX10" fmla="*/ 3435467 w 4876828"/>
                  <a:gd name="connsiteY10" fmla="*/ 26194 h 801720"/>
                  <a:gd name="connsiteX11" fmla="*/ 3250883 w 4876828"/>
                  <a:gd name="connsiteY11" fmla="*/ 20 h 801720"/>
                  <a:gd name="connsiteX12" fmla="*/ 3063688 w 4876828"/>
                  <a:gd name="connsiteY12" fmla="*/ 26975 h 801720"/>
                  <a:gd name="connsiteX13" fmla="*/ 2823572 w 4876828"/>
                  <a:gd name="connsiteY13" fmla="*/ 167526 h 801720"/>
                  <a:gd name="connsiteX14" fmla="*/ 2708062 w 4876828"/>
                  <a:gd name="connsiteY14" fmla="*/ 285989 h 801720"/>
                  <a:gd name="connsiteX15" fmla="*/ 2579646 w 4876828"/>
                  <a:gd name="connsiteY15" fmla="*/ 406299 h 801720"/>
                  <a:gd name="connsiteX16" fmla="*/ 2519668 w 4876828"/>
                  <a:gd name="connsiteY16" fmla="*/ 434445 h 801720"/>
                  <a:gd name="connsiteX17" fmla="*/ 2438029 w 4876828"/>
                  <a:gd name="connsiteY17" fmla="*/ 445380 h 801720"/>
                  <a:gd name="connsiteX18" fmla="*/ 2355333 w 4876828"/>
                  <a:gd name="connsiteY18" fmla="*/ 434083 h 801720"/>
                  <a:gd name="connsiteX19" fmla="*/ 2249281 w 4876828"/>
                  <a:gd name="connsiteY19" fmla="*/ 369523 h 801720"/>
                  <a:gd name="connsiteX20" fmla="*/ 2158470 w 4876828"/>
                  <a:gd name="connsiteY20" fmla="*/ 275530 h 801720"/>
                  <a:gd name="connsiteX21" fmla="*/ 1960264 w 4876828"/>
                  <a:gd name="connsiteY21" fmla="*/ 96174 h 801720"/>
                  <a:gd name="connsiteX22" fmla="*/ 1809760 w 4876828"/>
                  <a:gd name="connsiteY22" fmla="*/ 26175 h 801720"/>
                  <a:gd name="connsiteX23" fmla="*/ 1625213 w 4876828"/>
                  <a:gd name="connsiteY23" fmla="*/ 0 h 801720"/>
                  <a:gd name="connsiteX24" fmla="*/ 1438056 w 4876828"/>
                  <a:gd name="connsiteY24" fmla="*/ 26956 h 801720"/>
                  <a:gd name="connsiteX25" fmla="*/ 1198007 w 4876828"/>
                  <a:gd name="connsiteY25" fmla="*/ 167507 h 801720"/>
                  <a:gd name="connsiteX26" fmla="*/ 1082612 w 4876828"/>
                  <a:gd name="connsiteY26" fmla="*/ 285970 h 801720"/>
                  <a:gd name="connsiteX27" fmla="*/ 954186 w 4876828"/>
                  <a:gd name="connsiteY27" fmla="*/ 406280 h 801720"/>
                  <a:gd name="connsiteX28" fmla="*/ 894283 w 4876828"/>
                  <a:gd name="connsiteY28" fmla="*/ 434426 h 801720"/>
                  <a:gd name="connsiteX29" fmla="*/ 812711 w 4876828"/>
                  <a:gd name="connsiteY29" fmla="*/ 445361 h 801720"/>
                  <a:gd name="connsiteX30" fmla="*/ 730053 w 4876828"/>
                  <a:gd name="connsiteY30" fmla="*/ 434064 h 801720"/>
                  <a:gd name="connsiteX31" fmla="*/ 623926 w 4876828"/>
                  <a:gd name="connsiteY31" fmla="*/ 369504 h 801720"/>
                  <a:gd name="connsiteX32" fmla="*/ 533152 w 4876828"/>
                  <a:gd name="connsiteY32" fmla="*/ 275511 h 801720"/>
                  <a:gd name="connsiteX33" fmla="*/ 335023 w 4876828"/>
                  <a:gd name="connsiteY33" fmla="*/ 96155 h 801720"/>
                  <a:gd name="connsiteX34" fmla="*/ 184490 w 4876828"/>
                  <a:gd name="connsiteY34" fmla="*/ 26156 h 801720"/>
                  <a:gd name="connsiteX35" fmla="*/ 0 w 4876828"/>
                  <a:gd name="connsiteY35" fmla="*/ 29 h 801720"/>
                  <a:gd name="connsiteX36" fmla="*/ 0 w 4876828"/>
                  <a:gd name="connsiteY36" fmla="*/ 356359 h 801720"/>
                  <a:gd name="connsiteX37" fmla="*/ 82658 w 4876828"/>
                  <a:gd name="connsiteY37" fmla="*/ 367646 h 801720"/>
                  <a:gd name="connsiteX38" fmla="*/ 188786 w 4876828"/>
                  <a:gd name="connsiteY38" fmla="*/ 432207 h 801720"/>
                  <a:gd name="connsiteX39" fmla="*/ 279559 w 4876828"/>
                  <a:gd name="connsiteY39" fmla="*/ 526190 h 801720"/>
                  <a:gd name="connsiteX40" fmla="*/ 477726 w 4876828"/>
                  <a:gd name="connsiteY40" fmla="*/ 705555 h 801720"/>
                  <a:gd name="connsiteX41" fmla="*/ 628231 w 4876828"/>
                  <a:gd name="connsiteY41" fmla="*/ 775621 h 801720"/>
                  <a:gd name="connsiteX42" fmla="*/ 812740 w 4876828"/>
                  <a:gd name="connsiteY42" fmla="*/ 801720 h 801720"/>
                  <a:gd name="connsiteX43" fmla="*/ 999896 w 4876828"/>
                  <a:gd name="connsiteY43" fmla="*/ 774697 h 801720"/>
                  <a:gd name="connsiteX44" fmla="*/ 1239984 w 4876828"/>
                  <a:gd name="connsiteY44" fmla="*/ 634213 h 801720"/>
                  <a:gd name="connsiteX45" fmla="*/ 1355389 w 4876828"/>
                  <a:gd name="connsiteY45" fmla="*/ 515741 h 801720"/>
                  <a:gd name="connsiteX46" fmla="*/ 1483805 w 4876828"/>
                  <a:gd name="connsiteY46" fmla="*/ 395364 h 801720"/>
                  <a:gd name="connsiteX47" fmla="*/ 1543707 w 4876828"/>
                  <a:gd name="connsiteY47" fmla="*/ 367284 h 801720"/>
                  <a:gd name="connsiteX48" fmla="*/ 1625241 w 4876828"/>
                  <a:gd name="connsiteY48" fmla="*/ 356350 h 801720"/>
                  <a:gd name="connsiteX49" fmla="*/ 1707975 w 4876828"/>
                  <a:gd name="connsiteY49" fmla="*/ 367637 h 801720"/>
                  <a:gd name="connsiteX50" fmla="*/ 1814103 w 4876828"/>
                  <a:gd name="connsiteY50" fmla="*/ 432197 h 801720"/>
                  <a:gd name="connsiteX51" fmla="*/ 1904838 w 4876828"/>
                  <a:gd name="connsiteY51" fmla="*/ 526181 h 801720"/>
                  <a:gd name="connsiteX52" fmla="*/ 2103044 w 4876828"/>
                  <a:gd name="connsiteY52" fmla="*/ 705546 h 801720"/>
                  <a:gd name="connsiteX53" fmla="*/ 2253548 w 4876828"/>
                  <a:gd name="connsiteY53" fmla="*/ 775612 h 801720"/>
                  <a:gd name="connsiteX54" fmla="*/ 2438057 w 4876828"/>
                  <a:gd name="connsiteY54" fmla="*/ 801710 h 801720"/>
                  <a:gd name="connsiteX55" fmla="*/ 2625252 w 4876828"/>
                  <a:gd name="connsiteY55" fmla="*/ 774764 h 801720"/>
                  <a:gd name="connsiteX56" fmla="*/ 2865368 w 4876828"/>
                  <a:gd name="connsiteY56" fmla="*/ 634213 h 801720"/>
                  <a:gd name="connsiteX57" fmla="*/ 2980801 w 4876828"/>
                  <a:gd name="connsiteY57" fmla="*/ 515741 h 801720"/>
                  <a:gd name="connsiteX58" fmla="*/ 3109293 w 4876828"/>
                  <a:gd name="connsiteY58" fmla="*/ 395440 h 801720"/>
                  <a:gd name="connsiteX59" fmla="*/ 3169263 w 4876828"/>
                  <a:gd name="connsiteY59" fmla="*/ 367284 h 801720"/>
                  <a:gd name="connsiteX60" fmla="*/ 3250902 w 4876828"/>
                  <a:gd name="connsiteY60" fmla="*/ 356350 h 801720"/>
                  <a:gd name="connsiteX61" fmla="*/ 3333598 w 4876828"/>
                  <a:gd name="connsiteY61" fmla="*/ 367637 h 801720"/>
                  <a:gd name="connsiteX62" fmla="*/ 3439792 w 4876828"/>
                  <a:gd name="connsiteY62" fmla="*/ 432197 h 801720"/>
                  <a:gd name="connsiteX63" fmla="*/ 3530603 w 4876828"/>
                  <a:gd name="connsiteY63" fmla="*/ 526247 h 801720"/>
                  <a:gd name="connsiteX64" fmla="*/ 3728809 w 4876828"/>
                  <a:gd name="connsiteY64" fmla="*/ 705546 h 801720"/>
                  <a:gd name="connsiteX65" fmla="*/ 3879314 w 4876828"/>
                  <a:gd name="connsiteY65" fmla="*/ 775612 h 801720"/>
                  <a:gd name="connsiteX66" fmla="*/ 4063899 w 4876828"/>
                  <a:gd name="connsiteY66" fmla="*/ 801710 h 801720"/>
                  <a:gd name="connsiteX67" fmla="*/ 4251093 w 4876828"/>
                  <a:gd name="connsiteY67" fmla="*/ 774764 h 801720"/>
                  <a:gd name="connsiteX68" fmla="*/ 4491209 w 4876828"/>
                  <a:gd name="connsiteY68" fmla="*/ 634213 h 801720"/>
                  <a:gd name="connsiteX69" fmla="*/ 4606652 w 4876828"/>
                  <a:gd name="connsiteY69" fmla="*/ 515808 h 801720"/>
                  <a:gd name="connsiteX70" fmla="*/ 4735211 w 4876828"/>
                  <a:gd name="connsiteY70" fmla="*/ 395431 h 801720"/>
                  <a:gd name="connsiteX71" fmla="*/ 4795190 w 4876828"/>
                  <a:gd name="connsiteY71" fmla="*/ 367351 h 801720"/>
                  <a:gd name="connsiteX72" fmla="*/ 4876829 w 4876828"/>
                  <a:gd name="connsiteY72" fmla="*/ 356350 h 801720"/>
                  <a:gd name="connsiteX73" fmla="*/ 4876829 w 4876828"/>
                  <a:gd name="connsiteY73" fmla="*/ 20 h 801720"/>
                  <a:gd name="connsiteX74" fmla="*/ 4689596 w 4876828"/>
                  <a:gd name="connsiteY74" fmla="*/ 26985 h 80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876828" h="801720">
                    <a:moveTo>
                      <a:pt x="4689596" y="26985"/>
                    </a:moveTo>
                    <a:cubicBezTo>
                      <a:pt x="4588917" y="57674"/>
                      <a:pt x="4509878" y="112853"/>
                      <a:pt x="4449490" y="167536"/>
                    </a:cubicBezTo>
                    <a:cubicBezTo>
                      <a:pt x="4403836" y="208741"/>
                      <a:pt x="4367003" y="249946"/>
                      <a:pt x="4334047" y="285998"/>
                    </a:cubicBezTo>
                    <a:cubicBezTo>
                      <a:pt x="4284650" y="340472"/>
                      <a:pt x="4243950" y="381896"/>
                      <a:pt x="4205488" y="406308"/>
                    </a:cubicBezTo>
                    <a:cubicBezTo>
                      <a:pt x="4186161" y="418796"/>
                      <a:pt x="4167464" y="427749"/>
                      <a:pt x="4145518" y="434455"/>
                    </a:cubicBezTo>
                    <a:cubicBezTo>
                      <a:pt x="4123573" y="441018"/>
                      <a:pt x="4097893" y="445390"/>
                      <a:pt x="4063879" y="445390"/>
                    </a:cubicBezTo>
                    <a:cubicBezTo>
                      <a:pt x="4029304" y="445390"/>
                      <a:pt x="4003339" y="440798"/>
                      <a:pt x="3981117" y="434093"/>
                    </a:cubicBezTo>
                    <a:cubicBezTo>
                      <a:pt x="3942807" y="422168"/>
                      <a:pt x="3912175" y="402698"/>
                      <a:pt x="3874989" y="369466"/>
                    </a:cubicBezTo>
                    <a:cubicBezTo>
                      <a:pt x="3847405" y="344767"/>
                      <a:pt x="3817839" y="312525"/>
                      <a:pt x="3784111" y="275549"/>
                    </a:cubicBezTo>
                    <a:cubicBezTo>
                      <a:pt x="3733448" y="220438"/>
                      <a:pt x="3673336" y="153134"/>
                      <a:pt x="3585972" y="96193"/>
                    </a:cubicBezTo>
                    <a:cubicBezTo>
                      <a:pt x="3542367" y="67961"/>
                      <a:pt x="3491922" y="43130"/>
                      <a:pt x="3435467" y="26194"/>
                    </a:cubicBezTo>
                    <a:cubicBezTo>
                      <a:pt x="3378956" y="9125"/>
                      <a:pt x="3316862" y="-57"/>
                      <a:pt x="3250883" y="20"/>
                    </a:cubicBezTo>
                    <a:cubicBezTo>
                      <a:pt x="3183855" y="-57"/>
                      <a:pt x="3120838" y="9402"/>
                      <a:pt x="3063688" y="26975"/>
                    </a:cubicBezTo>
                    <a:cubicBezTo>
                      <a:pt x="2963066" y="57665"/>
                      <a:pt x="2883970" y="112843"/>
                      <a:pt x="2823572" y="167526"/>
                    </a:cubicBezTo>
                    <a:cubicBezTo>
                      <a:pt x="2777919" y="208731"/>
                      <a:pt x="2741086" y="249936"/>
                      <a:pt x="2708062" y="285989"/>
                    </a:cubicBezTo>
                    <a:cubicBezTo>
                      <a:pt x="2658742" y="340462"/>
                      <a:pt x="2618032" y="381886"/>
                      <a:pt x="2579646" y="406299"/>
                    </a:cubicBezTo>
                    <a:cubicBezTo>
                      <a:pt x="2560311" y="418786"/>
                      <a:pt x="2541613" y="427740"/>
                      <a:pt x="2519668" y="434445"/>
                    </a:cubicBezTo>
                    <a:cubicBezTo>
                      <a:pt x="2497722" y="441008"/>
                      <a:pt x="2472109" y="445380"/>
                      <a:pt x="2438029" y="445380"/>
                    </a:cubicBezTo>
                    <a:cubicBezTo>
                      <a:pt x="2403453" y="445380"/>
                      <a:pt x="2377564" y="440789"/>
                      <a:pt x="2355333" y="434083"/>
                    </a:cubicBezTo>
                    <a:cubicBezTo>
                      <a:pt x="2317090" y="422158"/>
                      <a:pt x="2286467" y="402689"/>
                      <a:pt x="2249281" y="369523"/>
                    </a:cubicBezTo>
                    <a:cubicBezTo>
                      <a:pt x="2221697" y="344825"/>
                      <a:pt x="2192131" y="312582"/>
                      <a:pt x="2158470" y="275530"/>
                    </a:cubicBezTo>
                    <a:cubicBezTo>
                      <a:pt x="2107740" y="220495"/>
                      <a:pt x="2047694" y="153115"/>
                      <a:pt x="1960264" y="96174"/>
                    </a:cubicBezTo>
                    <a:cubicBezTo>
                      <a:pt x="1916735" y="67942"/>
                      <a:pt x="1866214" y="43111"/>
                      <a:pt x="1809760" y="26175"/>
                    </a:cubicBezTo>
                    <a:cubicBezTo>
                      <a:pt x="1753314" y="9106"/>
                      <a:pt x="1691221" y="-76"/>
                      <a:pt x="1625213" y="0"/>
                    </a:cubicBezTo>
                    <a:cubicBezTo>
                      <a:pt x="1558214" y="-76"/>
                      <a:pt x="1495206" y="9383"/>
                      <a:pt x="1438056" y="26956"/>
                    </a:cubicBezTo>
                    <a:cubicBezTo>
                      <a:pt x="1337472" y="57646"/>
                      <a:pt x="1258376" y="112824"/>
                      <a:pt x="1198007" y="167507"/>
                    </a:cubicBezTo>
                    <a:cubicBezTo>
                      <a:pt x="1152392" y="208712"/>
                      <a:pt x="1115597" y="249994"/>
                      <a:pt x="1082612" y="285970"/>
                    </a:cubicBezTo>
                    <a:cubicBezTo>
                      <a:pt x="1033320" y="340510"/>
                      <a:pt x="992572" y="381867"/>
                      <a:pt x="954186" y="406280"/>
                    </a:cubicBezTo>
                    <a:cubicBezTo>
                      <a:pt x="934850" y="418767"/>
                      <a:pt x="916191" y="427721"/>
                      <a:pt x="894283" y="434426"/>
                    </a:cubicBezTo>
                    <a:cubicBezTo>
                      <a:pt x="872338" y="440989"/>
                      <a:pt x="846725" y="445361"/>
                      <a:pt x="812711" y="445361"/>
                    </a:cubicBezTo>
                    <a:cubicBezTo>
                      <a:pt x="778135" y="445361"/>
                      <a:pt x="752208" y="440770"/>
                      <a:pt x="730053" y="434064"/>
                    </a:cubicBezTo>
                    <a:cubicBezTo>
                      <a:pt x="691772" y="422139"/>
                      <a:pt x="661121" y="402670"/>
                      <a:pt x="623926" y="369504"/>
                    </a:cubicBezTo>
                    <a:cubicBezTo>
                      <a:pt x="596408" y="344805"/>
                      <a:pt x="566880" y="312563"/>
                      <a:pt x="533152" y="275511"/>
                    </a:cubicBezTo>
                    <a:cubicBezTo>
                      <a:pt x="482451" y="220476"/>
                      <a:pt x="422377" y="153096"/>
                      <a:pt x="335023" y="96155"/>
                    </a:cubicBezTo>
                    <a:cubicBezTo>
                      <a:pt x="291446" y="67923"/>
                      <a:pt x="240963" y="43092"/>
                      <a:pt x="184490" y="26156"/>
                    </a:cubicBezTo>
                    <a:cubicBezTo>
                      <a:pt x="128026" y="9125"/>
                      <a:pt x="65970" y="-47"/>
                      <a:pt x="0" y="29"/>
                    </a:cubicBezTo>
                    <a:lnTo>
                      <a:pt x="0" y="356359"/>
                    </a:lnTo>
                    <a:cubicBezTo>
                      <a:pt x="34576" y="356426"/>
                      <a:pt x="60465" y="360941"/>
                      <a:pt x="82658" y="367646"/>
                    </a:cubicBezTo>
                    <a:cubicBezTo>
                      <a:pt x="120977" y="379638"/>
                      <a:pt x="151590" y="399050"/>
                      <a:pt x="188786" y="432207"/>
                    </a:cubicBezTo>
                    <a:cubicBezTo>
                      <a:pt x="216332" y="456972"/>
                      <a:pt x="245869" y="489214"/>
                      <a:pt x="279559" y="526190"/>
                    </a:cubicBezTo>
                    <a:cubicBezTo>
                      <a:pt x="330260" y="581235"/>
                      <a:pt x="390335" y="648615"/>
                      <a:pt x="477726" y="705555"/>
                    </a:cubicBezTo>
                    <a:cubicBezTo>
                      <a:pt x="521256" y="733778"/>
                      <a:pt x="571710" y="758610"/>
                      <a:pt x="628231" y="775621"/>
                    </a:cubicBezTo>
                    <a:cubicBezTo>
                      <a:pt x="684714" y="792623"/>
                      <a:pt x="746770" y="801796"/>
                      <a:pt x="812740" y="801720"/>
                    </a:cubicBezTo>
                    <a:cubicBezTo>
                      <a:pt x="879739" y="801796"/>
                      <a:pt x="942708" y="792404"/>
                      <a:pt x="999896" y="774697"/>
                    </a:cubicBezTo>
                    <a:cubicBezTo>
                      <a:pt x="1100519" y="744074"/>
                      <a:pt x="1179576" y="688896"/>
                      <a:pt x="1239984" y="634213"/>
                    </a:cubicBezTo>
                    <a:cubicBezTo>
                      <a:pt x="1285599" y="592998"/>
                      <a:pt x="1322394" y="551727"/>
                      <a:pt x="1355389" y="515741"/>
                    </a:cubicBezTo>
                    <a:cubicBezTo>
                      <a:pt x="1404633" y="461201"/>
                      <a:pt x="1445419" y="419853"/>
                      <a:pt x="1483805" y="395364"/>
                    </a:cubicBezTo>
                    <a:cubicBezTo>
                      <a:pt x="1503140" y="382944"/>
                      <a:pt x="1521771" y="373914"/>
                      <a:pt x="1543707" y="367284"/>
                    </a:cubicBezTo>
                    <a:cubicBezTo>
                      <a:pt x="1565615" y="360722"/>
                      <a:pt x="1591227" y="356416"/>
                      <a:pt x="1625241" y="356350"/>
                    </a:cubicBezTo>
                    <a:cubicBezTo>
                      <a:pt x="1659855" y="356416"/>
                      <a:pt x="1685744" y="360931"/>
                      <a:pt x="1707975" y="367637"/>
                    </a:cubicBezTo>
                    <a:cubicBezTo>
                      <a:pt x="1746218" y="379629"/>
                      <a:pt x="1776908" y="399041"/>
                      <a:pt x="1814103" y="432197"/>
                    </a:cubicBezTo>
                    <a:cubicBezTo>
                      <a:pt x="1841621" y="456962"/>
                      <a:pt x="1871110" y="489204"/>
                      <a:pt x="1904838" y="526181"/>
                    </a:cubicBezTo>
                    <a:cubicBezTo>
                      <a:pt x="1955578" y="581226"/>
                      <a:pt x="2015614" y="648605"/>
                      <a:pt x="2103044" y="705546"/>
                    </a:cubicBezTo>
                    <a:cubicBezTo>
                      <a:pt x="2146573" y="733768"/>
                      <a:pt x="2197037" y="758600"/>
                      <a:pt x="2253548" y="775612"/>
                    </a:cubicBezTo>
                    <a:cubicBezTo>
                      <a:pt x="2309994" y="792614"/>
                      <a:pt x="2372087" y="801786"/>
                      <a:pt x="2438057" y="801710"/>
                    </a:cubicBezTo>
                    <a:cubicBezTo>
                      <a:pt x="2505094" y="801786"/>
                      <a:pt x="2568102" y="792395"/>
                      <a:pt x="2625252" y="774764"/>
                    </a:cubicBezTo>
                    <a:cubicBezTo>
                      <a:pt x="2725874" y="744074"/>
                      <a:pt x="2804979" y="688963"/>
                      <a:pt x="2865368" y="634213"/>
                    </a:cubicBezTo>
                    <a:cubicBezTo>
                      <a:pt x="2911021" y="592998"/>
                      <a:pt x="2947854" y="551793"/>
                      <a:pt x="2980801" y="515741"/>
                    </a:cubicBezTo>
                    <a:cubicBezTo>
                      <a:pt x="3030198" y="461268"/>
                      <a:pt x="3070908" y="419920"/>
                      <a:pt x="3109293" y="395440"/>
                    </a:cubicBezTo>
                    <a:cubicBezTo>
                      <a:pt x="3128620" y="383020"/>
                      <a:pt x="3147317" y="373990"/>
                      <a:pt x="3169263" y="367284"/>
                    </a:cubicBezTo>
                    <a:cubicBezTo>
                      <a:pt x="3191218" y="360722"/>
                      <a:pt x="3216821" y="356416"/>
                      <a:pt x="3250902" y="356350"/>
                    </a:cubicBezTo>
                    <a:cubicBezTo>
                      <a:pt x="3285477" y="356416"/>
                      <a:pt x="3311366" y="360931"/>
                      <a:pt x="3333598" y="367637"/>
                    </a:cubicBezTo>
                    <a:cubicBezTo>
                      <a:pt x="3371907" y="379629"/>
                      <a:pt x="3402597" y="399041"/>
                      <a:pt x="3439792" y="432197"/>
                    </a:cubicBezTo>
                    <a:cubicBezTo>
                      <a:pt x="3467300" y="456962"/>
                      <a:pt x="3496866" y="489204"/>
                      <a:pt x="3530603" y="526247"/>
                    </a:cubicBezTo>
                    <a:cubicBezTo>
                      <a:pt x="3581267" y="581216"/>
                      <a:pt x="3641379" y="648605"/>
                      <a:pt x="3728809" y="705546"/>
                    </a:cubicBezTo>
                    <a:cubicBezTo>
                      <a:pt x="3772338" y="733768"/>
                      <a:pt x="3822859" y="758600"/>
                      <a:pt x="3879314" y="775612"/>
                    </a:cubicBezTo>
                    <a:cubicBezTo>
                      <a:pt x="3935835" y="792614"/>
                      <a:pt x="3997919" y="801786"/>
                      <a:pt x="4063899" y="801710"/>
                    </a:cubicBezTo>
                    <a:cubicBezTo>
                      <a:pt x="4130926" y="801786"/>
                      <a:pt x="4193867" y="792395"/>
                      <a:pt x="4251093" y="774764"/>
                    </a:cubicBezTo>
                    <a:cubicBezTo>
                      <a:pt x="4351715" y="744074"/>
                      <a:pt x="4430811" y="688963"/>
                      <a:pt x="4491209" y="634213"/>
                    </a:cubicBezTo>
                    <a:cubicBezTo>
                      <a:pt x="4536863" y="592998"/>
                      <a:pt x="4573696" y="551793"/>
                      <a:pt x="4606652" y="515808"/>
                    </a:cubicBezTo>
                    <a:cubicBezTo>
                      <a:pt x="4656049" y="461268"/>
                      <a:pt x="4696759" y="419910"/>
                      <a:pt x="4735211" y="395431"/>
                    </a:cubicBezTo>
                    <a:cubicBezTo>
                      <a:pt x="4754547" y="383010"/>
                      <a:pt x="4773244" y="373981"/>
                      <a:pt x="4795190" y="367351"/>
                    </a:cubicBezTo>
                    <a:cubicBezTo>
                      <a:pt x="4817136" y="360722"/>
                      <a:pt x="4842748" y="356416"/>
                      <a:pt x="4876829" y="356350"/>
                    </a:cubicBezTo>
                    <a:lnTo>
                      <a:pt x="4876829" y="20"/>
                    </a:lnTo>
                    <a:cubicBezTo>
                      <a:pt x="4809763" y="-47"/>
                      <a:pt x="4746765" y="9411"/>
                      <a:pt x="4689596" y="26985"/>
                    </a:cubicBezTo>
                    <a:close/>
                  </a:path>
                </a:pathLst>
              </a:custGeom>
              <a:grpFill/>
              <a:ln w="9525" cap="flat">
                <a:noFill/>
                <a:prstDash val="solid"/>
                <a:miter/>
              </a:ln>
            </p:spPr>
            <p:txBody>
              <a:bodyPr rtlCol="0" anchor="ctr"/>
              <a:lstStyle/>
              <a:p>
                <a:endParaRPr lang="ja-JP" altLang="en-US"/>
              </a:p>
            </p:txBody>
          </p:sp>
          <p:sp>
            <p:nvSpPr>
              <p:cNvPr id="125" name="フリーフォーム: 図形 124">
                <a:extLst>
                  <a:ext uri="{FF2B5EF4-FFF2-40B4-BE49-F238E27FC236}">
                    <a16:creationId xmlns:a16="http://schemas.microsoft.com/office/drawing/2014/main" id="{6EA8EA21-853A-348B-6721-623240104F8D}"/>
                  </a:ext>
                </a:extLst>
              </p:cNvPr>
              <p:cNvSpPr/>
              <p:nvPr/>
            </p:nvSpPr>
            <p:spPr>
              <a:xfrm>
                <a:off x="3729110" y="3274884"/>
                <a:ext cx="4876828" cy="801720"/>
              </a:xfrm>
              <a:custGeom>
                <a:avLst/>
                <a:gdLst>
                  <a:gd name="connsiteX0" fmla="*/ 4689596 w 4876828"/>
                  <a:gd name="connsiteY0" fmla="*/ 26985 h 801720"/>
                  <a:gd name="connsiteX1" fmla="*/ 4449490 w 4876828"/>
                  <a:gd name="connsiteY1" fmla="*/ 167536 h 801720"/>
                  <a:gd name="connsiteX2" fmla="*/ 4334047 w 4876828"/>
                  <a:gd name="connsiteY2" fmla="*/ 285998 h 801720"/>
                  <a:gd name="connsiteX3" fmla="*/ 4205488 w 4876828"/>
                  <a:gd name="connsiteY3" fmla="*/ 406308 h 801720"/>
                  <a:gd name="connsiteX4" fmla="*/ 4145518 w 4876828"/>
                  <a:gd name="connsiteY4" fmla="*/ 434455 h 801720"/>
                  <a:gd name="connsiteX5" fmla="*/ 4063879 w 4876828"/>
                  <a:gd name="connsiteY5" fmla="*/ 445390 h 801720"/>
                  <a:gd name="connsiteX6" fmla="*/ 3981117 w 4876828"/>
                  <a:gd name="connsiteY6" fmla="*/ 434093 h 801720"/>
                  <a:gd name="connsiteX7" fmla="*/ 3874989 w 4876828"/>
                  <a:gd name="connsiteY7" fmla="*/ 369466 h 801720"/>
                  <a:gd name="connsiteX8" fmla="*/ 3784111 w 4876828"/>
                  <a:gd name="connsiteY8" fmla="*/ 275549 h 801720"/>
                  <a:gd name="connsiteX9" fmla="*/ 3585972 w 4876828"/>
                  <a:gd name="connsiteY9" fmla="*/ 96193 h 801720"/>
                  <a:gd name="connsiteX10" fmla="*/ 3435467 w 4876828"/>
                  <a:gd name="connsiteY10" fmla="*/ 26194 h 801720"/>
                  <a:gd name="connsiteX11" fmla="*/ 3250883 w 4876828"/>
                  <a:gd name="connsiteY11" fmla="*/ 20 h 801720"/>
                  <a:gd name="connsiteX12" fmla="*/ 3063688 w 4876828"/>
                  <a:gd name="connsiteY12" fmla="*/ 26975 h 801720"/>
                  <a:gd name="connsiteX13" fmla="*/ 2823572 w 4876828"/>
                  <a:gd name="connsiteY13" fmla="*/ 167526 h 801720"/>
                  <a:gd name="connsiteX14" fmla="*/ 2708062 w 4876828"/>
                  <a:gd name="connsiteY14" fmla="*/ 285989 h 801720"/>
                  <a:gd name="connsiteX15" fmla="*/ 2579646 w 4876828"/>
                  <a:gd name="connsiteY15" fmla="*/ 406299 h 801720"/>
                  <a:gd name="connsiteX16" fmla="*/ 2519668 w 4876828"/>
                  <a:gd name="connsiteY16" fmla="*/ 434445 h 801720"/>
                  <a:gd name="connsiteX17" fmla="*/ 2438029 w 4876828"/>
                  <a:gd name="connsiteY17" fmla="*/ 445380 h 801720"/>
                  <a:gd name="connsiteX18" fmla="*/ 2355333 w 4876828"/>
                  <a:gd name="connsiteY18" fmla="*/ 434083 h 801720"/>
                  <a:gd name="connsiteX19" fmla="*/ 2249281 w 4876828"/>
                  <a:gd name="connsiteY19" fmla="*/ 369523 h 801720"/>
                  <a:gd name="connsiteX20" fmla="*/ 2158470 w 4876828"/>
                  <a:gd name="connsiteY20" fmla="*/ 275530 h 801720"/>
                  <a:gd name="connsiteX21" fmla="*/ 1960264 w 4876828"/>
                  <a:gd name="connsiteY21" fmla="*/ 96174 h 801720"/>
                  <a:gd name="connsiteX22" fmla="*/ 1809760 w 4876828"/>
                  <a:gd name="connsiteY22" fmla="*/ 26175 h 801720"/>
                  <a:gd name="connsiteX23" fmla="*/ 1625213 w 4876828"/>
                  <a:gd name="connsiteY23" fmla="*/ 0 h 801720"/>
                  <a:gd name="connsiteX24" fmla="*/ 1438056 w 4876828"/>
                  <a:gd name="connsiteY24" fmla="*/ 26956 h 801720"/>
                  <a:gd name="connsiteX25" fmla="*/ 1198007 w 4876828"/>
                  <a:gd name="connsiteY25" fmla="*/ 167507 h 801720"/>
                  <a:gd name="connsiteX26" fmla="*/ 1082612 w 4876828"/>
                  <a:gd name="connsiteY26" fmla="*/ 285970 h 801720"/>
                  <a:gd name="connsiteX27" fmla="*/ 954186 w 4876828"/>
                  <a:gd name="connsiteY27" fmla="*/ 406280 h 801720"/>
                  <a:gd name="connsiteX28" fmla="*/ 894283 w 4876828"/>
                  <a:gd name="connsiteY28" fmla="*/ 434426 h 801720"/>
                  <a:gd name="connsiteX29" fmla="*/ 812711 w 4876828"/>
                  <a:gd name="connsiteY29" fmla="*/ 445361 h 801720"/>
                  <a:gd name="connsiteX30" fmla="*/ 730053 w 4876828"/>
                  <a:gd name="connsiteY30" fmla="*/ 434064 h 801720"/>
                  <a:gd name="connsiteX31" fmla="*/ 623926 w 4876828"/>
                  <a:gd name="connsiteY31" fmla="*/ 369504 h 801720"/>
                  <a:gd name="connsiteX32" fmla="*/ 533152 w 4876828"/>
                  <a:gd name="connsiteY32" fmla="*/ 275511 h 801720"/>
                  <a:gd name="connsiteX33" fmla="*/ 335023 w 4876828"/>
                  <a:gd name="connsiteY33" fmla="*/ 96155 h 801720"/>
                  <a:gd name="connsiteX34" fmla="*/ 184490 w 4876828"/>
                  <a:gd name="connsiteY34" fmla="*/ 26156 h 801720"/>
                  <a:gd name="connsiteX35" fmla="*/ 0 w 4876828"/>
                  <a:gd name="connsiteY35" fmla="*/ 29 h 801720"/>
                  <a:gd name="connsiteX36" fmla="*/ 0 w 4876828"/>
                  <a:gd name="connsiteY36" fmla="*/ 356359 h 801720"/>
                  <a:gd name="connsiteX37" fmla="*/ 82658 w 4876828"/>
                  <a:gd name="connsiteY37" fmla="*/ 367646 h 801720"/>
                  <a:gd name="connsiteX38" fmla="*/ 188786 w 4876828"/>
                  <a:gd name="connsiteY38" fmla="*/ 432207 h 801720"/>
                  <a:gd name="connsiteX39" fmla="*/ 279559 w 4876828"/>
                  <a:gd name="connsiteY39" fmla="*/ 526190 h 801720"/>
                  <a:gd name="connsiteX40" fmla="*/ 477726 w 4876828"/>
                  <a:gd name="connsiteY40" fmla="*/ 705555 h 801720"/>
                  <a:gd name="connsiteX41" fmla="*/ 628231 w 4876828"/>
                  <a:gd name="connsiteY41" fmla="*/ 775621 h 801720"/>
                  <a:gd name="connsiteX42" fmla="*/ 812740 w 4876828"/>
                  <a:gd name="connsiteY42" fmla="*/ 801720 h 801720"/>
                  <a:gd name="connsiteX43" fmla="*/ 999896 w 4876828"/>
                  <a:gd name="connsiteY43" fmla="*/ 774697 h 801720"/>
                  <a:gd name="connsiteX44" fmla="*/ 1239984 w 4876828"/>
                  <a:gd name="connsiteY44" fmla="*/ 634213 h 801720"/>
                  <a:gd name="connsiteX45" fmla="*/ 1355389 w 4876828"/>
                  <a:gd name="connsiteY45" fmla="*/ 515741 h 801720"/>
                  <a:gd name="connsiteX46" fmla="*/ 1483805 w 4876828"/>
                  <a:gd name="connsiteY46" fmla="*/ 395364 h 801720"/>
                  <a:gd name="connsiteX47" fmla="*/ 1543707 w 4876828"/>
                  <a:gd name="connsiteY47" fmla="*/ 367284 h 801720"/>
                  <a:gd name="connsiteX48" fmla="*/ 1625241 w 4876828"/>
                  <a:gd name="connsiteY48" fmla="*/ 356350 h 801720"/>
                  <a:gd name="connsiteX49" fmla="*/ 1707975 w 4876828"/>
                  <a:gd name="connsiteY49" fmla="*/ 367637 h 801720"/>
                  <a:gd name="connsiteX50" fmla="*/ 1814103 w 4876828"/>
                  <a:gd name="connsiteY50" fmla="*/ 432197 h 801720"/>
                  <a:gd name="connsiteX51" fmla="*/ 1904838 w 4876828"/>
                  <a:gd name="connsiteY51" fmla="*/ 526181 h 801720"/>
                  <a:gd name="connsiteX52" fmla="*/ 2103044 w 4876828"/>
                  <a:gd name="connsiteY52" fmla="*/ 705546 h 801720"/>
                  <a:gd name="connsiteX53" fmla="*/ 2253548 w 4876828"/>
                  <a:gd name="connsiteY53" fmla="*/ 775612 h 801720"/>
                  <a:gd name="connsiteX54" fmla="*/ 2438057 w 4876828"/>
                  <a:gd name="connsiteY54" fmla="*/ 801710 h 801720"/>
                  <a:gd name="connsiteX55" fmla="*/ 2625252 w 4876828"/>
                  <a:gd name="connsiteY55" fmla="*/ 774764 h 801720"/>
                  <a:gd name="connsiteX56" fmla="*/ 2865368 w 4876828"/>
                  <a:gd name="connsiteY56" fmla="*/ 634213 h 801720"/>
                  <a:gd name="connsiteX57" fmla="*/ 2980801 w 4876828"/>
                  <a:gd name="connsiteY57" fmla="*/ 515741 h 801720"/>
                  <a:gd name="connsiteX58" fmla="*/ 3109293 w 4876828"/>
                  <a:gd name="connsiteY58" fmla="*/ 395440 h 801720"/>
                  <a:gd name="connsiteX59" fmla="*/ 3169263 w 4876828"/>
                  <a:gd name="connsiteY59" fmla="*/ 367284 h 801720"/>
                  <a:gd name="connsiteX60" fmla="*/ 3250902 w 4876828"/>
                  <a:gd name="connsiteY60" fmla="*/ 356350 h 801720"/>
                  <a:gd name="connsiteX61" fmla="*/ 3333598 w 4876828"/>
                  <a:gd name="connsiteY61" fmla="*/ 367637 h 801720"/>
                  <a:gd name="connsiteX62" fmla="*/ 3439792 w 4876828"/>
                  <a:gd name="connsiteY62" fmla="*/ 432197 h 801720"/>
                  <a:gd name="connsiteX63" fmla="*/ 3530603 w 4876828"/>
                  <a:gd name="connsiteY63" fmla="*/ 526247 h 801720"/>
                  <a:gd name="connsiteX64" fmla="*/ 3728809 w 4876828"/>
                  <a:gd name="connsiteY64" fmla="*/ 705546 h 801720"/>
                  <a:gd name="connsiteX65" fmla="*/ 3879314 w 4876828"/>
                  <a:gd name="connsiteY65" fmla="*/ 775612 h 801720"/>
                  <a:gd name="connsiteX66" fmla="*/ 4063899 w 4876828"/>
                  <a:gd name="connsiteY66" fmla="*/ 801710 h 801720"/>
                  <a:gd name="connsiteX67" fmla="*/ 4251093 w 4876828"/>
                  <a:gd name="connsiteY67" fmla="*/ 774764 h 801720"/>
                  <a:gd name="connsiteX68" fmla="*/ 4491209 w 4876828"/>
                  <a:gd name="connsiteY68" fmla="*/ 634213 h 801720"/>
                  <a:gd name="connsiteX69" fmla="*/ 4606652 w 4876828"/>
                  <a:gd name="connsiteY69" fmla="*/ 515808 h 801720"/>
                  <a:gd name="connsiteX70" fmla="*/ 4735211 w 4876828"/>
                  <a:gd name="connsiteY70" fmla="*/ 395431 h 801720"/>
                  <a:gd name="connsiteX71" fmla="*/ 4795190 w 4876828"/>
                  <a:gd name="connsiteY71" fmla="*/ 367351 h 801720"/>
                  <a:gd name="connsiteX72" fmla="*/ 4876829 w 4876828"/>
                  <a:gd name="connsiteY72" fmla="*/ 356350 h 801720"/>
                  <a:gd name="connsiteX73" fmla="*/ 4876829 w 4876828"/>
                  <a:gd name="connsiteY73" fmla="*/ 20 h 801720"/>
                  <a:gd name="connsiteX74" fmla="*/ 4689596 w 4876828"/>
                  <a:gd name="connsiteY74" fmla="*/ 26985 h 80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876828" h="801720">
                    <a:moveTo>
                      <a:pt x="4689596" y="26985"/>
                    </a:moveTo>
                    <a:cubicBezTo>
                      <a:pt x="4588917" y="57674"/>
                      <a:pt x="4509878" y="112853"/>
                      <a:pt x="4449490" y="167536"/>
                    </a:cubicBezTo>
                    <a:cubicBezTo>
                      <a:pt x="4403836" y="208741"/>
                      <a:pt x="4367003" y="249946"/>
                      <a:pt x="4334047" y="285998"/>
                    </a:cubicBezTo>
                    <a:cubicBezTo>
                      <a:pt x="4284650" y="340472"/>
                      <a:pt x="4243950" y="381896"/>
                      <a:pt x="4205488" y="406308"/>
                    </a:cubicBezTo>
                    <a:cubicBezTo>
                      <a:pt x="4186161" y="418796"/>
                      <a:pt x="4167464" y="427749"/>
                      <a:pt x="4145518" y="434455"/>
                    </a:cubicBezTo>
                    <a:cubicBezTo>
                      <a:pt x="4123573" y="441018"/>
                      <a:pt x="4097893" y="445390"/>
                      <a:pt x="4063879" y="445390"/>
                    </a:cubicBezTo>
                    <a:cubicBezTo>
                      <a:pt x="4029304" y="445390"/>
                      <a:pt x="4003339" y="440798"/>
                      <a:pt x="3981117" y="434093"/>
                    </a:cubicBezTo>
                    <a:cubicBezTo>
                      <a:pt x="3942807" y="422168"/>
                      <a:pt x="3912175" y="402698"/>
                      <a:pt x="3874989" y="369466"/>
                    </a:cubicBezTo>
                    <a:cubicBezTo>
                      <a:pt x="3847405" y="344767"/>
                      <a:pt x="3817839" y="312525"/>
                      <a:pt x="3784111" y="275549"/>
                    </a:cubicBezTo>
                    <a:cubicBezTo>
                      <a:pt x="3733448" y="220438"/>
                      <a:pt x="3673336" y="153134"/>
                      <a:pt x="3585972" y="96193"/>
                    </a:cubicBezTo>
                    <a:cubicBezTo>
                      <a:pt x="3542367" y="67961"/>
                      <a:pt x="3491922" y="43130"/>
                      <a:pt x="3435467" y="26194"/>
                    </a:cubicBezTo>
                    <a:cubicBezTo>
                      <a:pt x="3378956" y="9125"/>
                      <a:pt x="3316862" y="-57"/>
                      <a:pt x="3250883" y="20"/>
                    </a:cubicBezTo>
                    <a:cubicBezTo>
                      <a:pt x="3183855" y="-57"/>
                      <a:pt x="3120838" y="9402"/>
                      <a:pt x="3063688" y="26975"/>
                    </a:cubicBezTo>
                    <a:cubicBezTo>
                      <a:pt x="2963066" y="57665"/>
                      <a:pt x="2883970" y="112843"/>
                      <a:pt x="2823572" y="167526"/>
                    </a:cubicBezTo>
                    <a:cubicBezTo>
                      <a:pt x="2777919" y="208731"/>
                      <a:pt x="2741086" y="249936"/>
                      <a:pt x="2708062" y="285989"/>
                    </a:cubicBezTo>
                    <a:cubicBezTo>
                      <a:pt x="2658742" y="340462"/>
                      <a:pt x="2618032" y="381886"/>
                      <a:pt x="2579646" y="406299"/>
                    </a:cubicBezTo>
                    <a:cubicBezTo>
                      <a:pt x="2560311" y="418786"/>
                      <a:pt x="2541613" y="427740"/>
                      <a:pt x="2519668" y="434445"/>
                    </a:cubicBezTo>
                    <a:cubicBezTo>
                      <a:pt x="2497722" y="441008"/>
                      <a:pt x="2472109" y="445380"/>
                      <a:pt x="2438029" y="445380"/>
                    </a:cubicBezTo>
                    <a:cubicBezTo>
                      <a:pt x="2403453" y="445380"/>
                      <a:pt x="2377564" y="440789"/>
                      <a:pt x="2355333" y="434083"/>
                    </a:cubicBezTo>
                    <a:cubicBezTo>
                      <a:pt x="2317090" y="422158"/>
                      <a:pt x="2286467" y="402689"/>
                      <a:pt x="2249281" y="369523"/>
                    </a:cubicBezTo>
                    <a:cubicBezTo>
                      <a:pt x="2221697" y="344825"/>
                      <a:pt x="2192131" y="312582"/>
                      <a:pt x="2158470" y="275530"/>
                    </a:cubicBezTo>
                    <a:cubicBezTo>
                      <a:pt x="2107740" y="220495"/>
                      <a:pt x="2047694" y="153115"/>
                      <a:pt x="1960264" y="96174"/>
                    </a:cubicBezTo>
                    <a:cubicBezTo>
                      <a:pt x="1916735" y="67942"/>
                      <a:pt x="1866214" y="43111"/>
                      <a:pt x="1809760" y="26175"/>
                    </a:cubicBezTo>
                    <a:cubicBezTo>
                      <a:pt x="1753314" y="9106"/>
                      <a:pt x="1691221" y="-76"/>
                      <a:pt x="1625213" y="0"/>
                    </a:cubicBezTo>
                    <a:cubicBezTo>
                      <a:pt x="1558214" y="-76"/>
                      <a:pt x="1495206" y="9383"/>
                      <a:pt x="1438056" y="26956"/>
                    </a:cubicBezTo>
                    <a:cubicBezTo>
                      <a:pt x="1337472" y="57646"/>
                      <a:pt x="1258376" y="112824"/>
                      <a:pt x="1198007" y="167507"/>
                    </a:cubicBezTo>
                    <a:cubicBezTo>
                      <a:pt x="1152392" y="208712"/>
                      <a:pt x="1115597" y="249994"/>
                      <a:pt x="1082612" y="285970"/>
                    </a:cubicBezTo>
                    <a:cubicBezTo>
                      <a:pt x="1033320" y="340510"/>
                      <a:pt x="992572" y="381867"/>
                      <a:pt x="954186" y="406280"/>
                    </a:cubicBezTo>
                    <a:cubicBezTo>
                      <a:pt x="934850" y="418767"/>
                      <a:pt x="916191" y="427721"/>
                      <a:pt x="894283" y="434426"/>
                    </a:cubicBezTo>
                    <a:cubicBezTo>
                      <a:pt x="872338" y="440989"/>
                      <a:pt x="846725" y="445361"/>
                      <a:pt x="812711" y="445361"/>
                    </a:cubicBezTo>
                    <a:cubicBezTo>
                      <a:pt x="778135" y="445361"/>
                      <a:pt x="752208" y="440770"/>
                      <a:pt x="730053" y="434064"/>
                    </a:cubicBezTo>
                    <a:cubicBezTo>
                      <a:pt x="691772" y="422139"/>
                      <a:pt x="661121" y="402670"/>
                      <a:pt x="623926" y="369504"/>
                    </a:cubicBezTo>
                    <a:cubicBezTo>
                      <a:pt x="596408" y="344805"/>
                      <a:pt x="566880" y="312563"/>
                      <a:pt x="533152" y="275511"/>
                    </a:cubicBezTo>
                    <a:cubicBezTo>
                      <a:pt x="482451" y="220476"/>
                      <a:pt x="422377" y="153096"/>
                      <a:pt x="335023" y="96155"/>
                    </a:cubicBezTo>
                    <a:cubicBezTo>
                      <a:pt x="291446" y="67923"/>
                      <a:pt x="240963" y="43092"/>
                      <a:pt x="184490" y="26156"/>
                    </a:cubicBezTo>
                    <a:cubicBezTo>
                      <a:pt x="128026" y="9125"/>
                      <a:pt x="65970" y="-47"/>
                      <a:pt x="0" y="29"/>
                    </a:cubicBezTo>
                    <a:lnTo>
                      <a:pt x="0" y="356359"/>
                    </a:lnTo>
                    <a:cubicBezTo>
                      <a:pt x="34576" y="356426"/>
                      <a:pt x="60465" y="360941"/>
                      <a:pt x="82658" y="367646"/>
                    </a:cubicBezTo>
                    <a:cubicBezTo>
                      <a:pt x="120977" y="379638"/>
                      <a:pt x="151590" y="399050"/>
                      <a:pt x="188786" y="432207"/>
                    </a:cubicBezTo>
                    <a:cubicBezTo>
                      <a:pt x="216332" y="456972"/>
                      <a:pt x="245869" y="489214"/>
                      <a:pt x="279559" y="526190"/>
                    </a:cubicBezTo>
                    <a:cubicBezTo>
                      <a:pt x="330260" y="581235"/>
                      <a:pt x="390335" y="648615"/>
                      <a:pt x="477726" y="705555"/>
                    </a:cubicBezTo>
                    <a:cubicBezTo>
                      <a:pt x="521256" y="733778"/>
                      <a:pt x="571710" y="758610"/>
                      <a:pt x="628231" y="775621"/>
                    </a:cubicBezTo>
                    <a:cubicBezTo>
                      <a:pt x="684714" y="792623"/>
                      <a:pt x="746770" y="801796"/>
                      <a:pt x="812740" y="801720"/>
                    </a:cubicBezTo>
                    <a:cubicBezTo>
                      <a:pt x="879739" y="801796"/>
                      <a:pt x="942708" y="792404"/>
                      <a:pt x="999896" y="774697"/>
                    </a:cubicBezTo>
                    <a:cubicBezTo>
                      <a:pt x="1100519" y="744074"/>
                      <a:pt x="1179576" y="688896"/>
                      <a:pt x="1239984" y="634213"/>
                    </a:cubicBezTo>
                    <a:cubicBezTo>
                      <a:pt x="1285599" y="592998"/>
                      <a:pt x="1322394" y="551727"/>
                      <a:pt x="1355389" y="515741"/>
                    </a:cubicBezTo>
                    <a:cubicBezTo>
                      <a:pt x="1404633" y="461201"/>
                      <a:pt x="1445419" y="419853"/>
                      <a:pt x="1483805" y="395364"/>
                    </a:cubicBezTo>
                    <a:cubicBezTo>
                      <a:pt x="1503140" y="382944"/>
                      <a:pt x="1521771" y="373914"/>
                      <a:pt x="1543707" y="367284"/>
                    </a:cubicBezTo>
                    <a:cubicBezTo>
                      <a:pt x="1565615" y="360722"/>
                      <a:pt x="1591227" y="356416"/>
                      <a:pt x="1625241" y="356350"/>
                    </a:cubicBezTo>
                    <a:cubicBezTo>
                      <a:pt x="1659855" y="356416"/>
                      <a:pt x="1685744" y="360931"/>
                      <a:pt x="1707975" y="367637"/>
                    </a:cubicBezTo>
                    <a:cubicBezTo>
                      <a:pt x="1746218" y="379629"/>
                      <a:pt x="1776908" y="399041"/>
                      <a:pt x="1814103" y="432197"/>
                    </a:cubicBezTo>
                    <a:cubicBezTo>
                      <a:pt x="1841621" y="456962"/>
                      <a:pt x="1871110" y="489204"/>
                      <a:pt x="1904838" y="526181"/>
                    </a:cubicBezTo>
                    <a:cubicBezTo>
                      <a:pt x="1955578" y="581226"/>
                      <a:pt x="2015614" y="648605"/>
                      <a:pt x="2103044" y="705546"/>
                    </a:cubicBezTo>
                    <a:cubicBezTo>
                      <a:pt x="2146573" y="733768"/>
                      <a:pt x="2197037" y="758600"/>
                      <a:pt x="2253548" y="775612"/>
                    </a:cubicBezTo>
                    <a:cubicBezTo>
                      <a:pt x="2309994" y="792614"/>
                      <a:pt x="2372087" y="801786"/>
                      <a:pt x="2438057" y="801710"/>
                    </a:cubicBezTo>
                    <a:cubicBezTo>
                      <a:pt x="2505094" y="801786"/>
                      <a:pt x="2568102" y="792395"/>
                      <a:pt x="2625252" y="774764"/>
                    </a:cubicBezTo>
                    <a:cubicBezTo>
                      <a:pt x="2725874" y="744074"/>
                      <a:pt x="2804979" y="688963"/>
                      <a:pt x="2865368" y="634213"/>
                    </a:cubicBezTo>
                    <a:cubicBezTo>
                      <a:pt x="2911021" y="592998"/>
                      <a:pt x="2947854" y="551793"/>
                      <a:pt x="2980801" y="515741"/>
                    </a:cubicBezTo>
                    <a:cubicBezTo>
                      <a:pt x="3030198" y="461268"/>
                      <a:pt x="3070908" y="419920"/>
                      <a:pt x="3109293" y="395440"/>
                    </a:cubicBezTo>
                    <a:cubicBezTo>
                      <a:pt x="3128620" y="383020"/>
                      <a:pt x="3147317" y="373990"/>
                      <a:pt x="3169263" y="367284"/>
                    </a:cubicBezTo>
                    <a:cubicBezTo>
                      <a:pt x="3191218" y="360722"/>
                      <a:pt x="3216821" y="356416"/>
                      <a:pt x="3250902" y="356350"/>
                    </a:cubicBezTo>
                    <a:cubicBezTo>
                      <a:pt x="3285477" y="356416"/>
                      <a:pt x="3311366" y="360931"/>
                      <a:pt x="3333598" y="367637"/>
                    </a:cubicBezTo>
                    <a:cubicBezTo>
                      <a:pt x="3371907" y="379629"/>
                      <a:pt x="3402597" y="399041"/>
                      <a:pt x="3439792" y="432197"/>
                    </a:cubicBezTo>
                    <a:cubicBezTo>
                      <a:pt x="3467300" y="456962"/>
                      <a:pt x="3496866" y="489204"/>
                      <a:pt x="3530603" y="526247"/>
                    </a:cubicBezTo>
                    <a:cubicBezTo>
                      <a:pt x="3581267" y="581216"/>
                      <a:pt x="3641379" y="648605"/>
                      <a:pt x="3728809" y="705546"/>
                    </a:cubicBezTo>
                    <a:cubicBezTo>
                      <a:pt x="3772338" y="733768"/>
                      <a:pt x="3822859" y="758600"/>
                      <a:pt x="3879314" y="775612"/>
                    </a:cubicBezTo>
                    <a:cubicBezTo>
                      <a:pt x="3935835" y="792614"/>
                      <a:pt x="3997919" y="801786"/>
                      <a:pt x="4063899" y="801710"/>
                    </a:cubicBezTo>
                    <a:cubicBezTo>
                      <a:pt x="4130926" y="801786"/>
                      <a:pt x="4193867" y="792395"/>
                      <a:pt x="4251093" y="774764"/>
                    </a:cubicBezTo>
                    <a:cubicBezTo>
                      <a:pt x="4351715" y="744074"/>
                      <a:pt x="4430811" y="688963"/>
                      <a:pt x="4491209" y="634213"/>
                    </a:cubicBezTo>
                    <a:cubicBezTo>
                      <a:pt x="4536863" y="592998"/>
                      <a:pt x="4573696" y="551793"/>
                      <a:pt x="4606652" y="515808"/>
                    </a:cubicBezTo>
                    <a:cubicBezTo>
                      <a:pt x="4656049" y="461268"/>
                      <a:pt x="4696759" y="419910"/>
                      <a:pt x="4735211" y="395431"/>
                    </a:cubicBezTo>
                    <a:cubicBezTo>
                      <a:pt x="4754547" y="383010"/>
                      <a:pt x="4773244" y="373981"/>
                      <a:pt x="4795190" y="367351"/>
                    </a:cubicBezTo>
                    <a:cubicBezTo>
                      <a:pt x="4817136" y="360722"/>
                      <a:pt x="4842748" y="356416"/>
                      <a:pt x="4876829" y="356350"/>
                    </a:cubicBezTo>
                    <a:lnTo>
                      <a:pt x="4876829" y="20"/>
                    </a:lnTo>
                    <a:cubicBezTo>
                      <a:pt x="4809763" y="-47"/>
                      <a:pt x="4746765" y="9411"/>
                      <a:pt x="4689596" y="26985"/>
                    </a:cubicBezTo>
                    <a:close/>
                  </a:path>
                </a:pathLst>
              </a:custGeom>
              <a:grpFill/>
              <a:ln w="9525" cap="flat">
                <a:noFill/>
                <a:prstDash val="solid"/>
                <a:miter/>
              </a:ln>
            </p:spPr>
            <p:txBody>
              <a:bodyPr rtlCol="0" anchor="ctr"/>
              <a:lstStyle/>
              <a:p>
                <a:endParaRPr lang="ja-JP" altLang="en-US"/>
              </a:p>
            </p:txBody>
          </p:sp>
        </p:grpSp>
        <p:grpSp>
          <p:nvGrpSpPr>
            <p:cNvPr id="117" name="グループ化 116">
              <a:extLst>
                <a:ext uri="{FF2B5EF4-FFF2-40B4-BE49-F238E27FC236}">
                  <a16:creationId xmlns:a16="http://schemas.microsoft.com/office/drawing/2014/main" id="{71D7BE3C-F2CA-829F-BC51-ED820A534974}"/>
                </a:ext>
              </a:extLst>
            </p:cNvPr>
            <p:cNvGrpSpPr/>
            <p:nvPr/>
          </p:nvGrpSpPr>
          <p:grpSpPr>
            <a:xfrm>
              <a:off x="4603869" y="2089195"/>
              <a:ext cx="4802447" cy="197506"/>
              <a:chOff x="-10888243" y="3274884"/>
              <a:chExt cx="19494181" cy="801720"/>
            </a:xfrm>
            <a:grpFill/>
          </p:grpSpPr>
          <p:sp>
            <p:nvSpPr>
              <p:cNvPr id="118" name="フリーフォーム: 図形 117">
                <a:extLst>
                  <a:ext uri="{FF2B5EF4-FFF2-40B4-BE49-F238E27FC236}">
                    <a16:creationId xmlns:a16="http://schemas.microsoft.com/office/drawing/2014/main" id="{859250F0-15D7-3BE6-7B67-E2E821B85662}"/>
                  </a:ext>
                </a:extLst>
              </p:cNvPr>
              <p:cNvSpPr/>
              <p:nvPr/>
            </p:nvSpPr>
            <p:spPr>
              <a:xfrm>
                <a:off x="-10888243" y="3274884"/>
                <a:ext cx="4876828" cy="801720"/>
              </a:xfrm>
              <a:custGeom>
                <a:avLst/>
                <a:gdLst>
                  <a:gd name="connsiteX0" fmla="*/ 4689596 w 4876828"/>
                  <a:gd name="connsiteY0" fmla="*/ 26985 h 801720"/>
                  <a:gd name="connsiteX1" fmla="*/ 4449490 w 4876828"/>
                  <a:gd name="connsiteY1" fmla="*/ 167536 h 801720"/>
                  <a:gd name="connsiteX2" fmla="*/ 4334047 w 4876828"/>
                  <a:gd name="connsiteY2" fmla="*/ 285998 h 801720"/>
                  <a:gd name="connsiteX3" fmla="*/ 4205488 w 4876828"/>
                  <a:gd name="connsiteY3" fmla="*/ 406308 h 801720"/>
                  <a:gd name="connsiteX4" fmla="*/ 4145518 w 4876828"/>
                  <a:gd name="connsiteY4" fmla="*/ 434455 h 801720"/>
                  <a:gd name="connsiteX5" fmla="*/ 4063879 w 4876828"/>
                  <a:gd name="connsiteY5" fmla="*/ 445390 h 801720"/>
                  <a:gd name="connsiteX6" fmla="*/ 3981117 w 4876828"/>
                  <a:gd name="connsiteY6" fmla="*/ 434093 h 801720"/>
                  <a:gd name="connsiteX7" fmla="*/ 3874989 w 4876828"/>
                  <a:gd name="connsiteY7" fmla="*/ 369466 h 801720"/>
                  <a:gd name="connsiteX8" fmla="*/ 3784111 w 4876828"/>
                  <a:gd name="connsiteY8" fmla="*/ 275549 h 801720"/>
                  <a:gd name="connsiteX9" fmla="*/ 3585972 w 4876828"/>
                  <a:gd name="connsiteY9" fmla="*/ 96193 h 801720"/>
                  <a:gd name="connsiteX10" fmla="*/ 3435467 w 4876828"/>
                  <a:gd name="connsiteY10" fmla="*/ 26194 h 801720"/>
                  <a:gd name="connsiteX11" fmla="*/ 3250883 w 4876828"/>
                  <a:gd name="connsiteY11" fmla="*/ 20 h 801720"/>
                  <a:gd name="connsiteX12" fmla="*/ 3063688 w 4876828"/>
                  <a:gd name="connsiteY12" fmla="*/ 26975 h 801720"/>
                  <a:gd name="connsiteX13" fmla="*/ 2823572 w 4876828"/>
                  <a:gd name="connsiteY13" fmla="*/ 167526 h 801720"/>
                  <a:gd name="connsiteX14" fmla="*/ 2708062 w 4876828"/>
                  <a:gd name="connsiteY14" fmla="*/ 285989 h 801720"/>
                  <a:gd name="connsiteX15" fmla="*/ 2579646 w 4876828"/>
                  <a:gd name="connsiteY15" fmla="*/ 406299 h 801720"/>
                  <a:gd name="connsiteX16" fmla="*/ 2519668 w 4876828"/>
                  <a:gd name="connsiteY16" fmla="*/ 434445 h 801720"/>
                  <a:gd name="connsiteX17" fmla="*/ 2438029 w 4876828"/>
                  <a:gd name="connsiteY17" fmla="*/ 445380 h 801720"/>
                  <a:gd name="connsiteX18" fmla="*/ 2355333 w 4876828"/>
                  <a:gd name="connsiteY18" fmla="*/ 434083 h 801720"/>
                  <a:gd name="connsiteX19" fmla="*/ 2249281 w 4876828"/>
                  <a:gd name="connsiteY19" fmla="*/ 369523 h 801720"/>
                  <a:gd name="connsiteX20" fmla="*/ 2158470 w 4876828"/>
                  <a:gd name="connsiteY20" fmla="*/ 275530 h 801720"/>
                  <a:gd name="connsiteX21" fmla="*/ 1960264 w 4876828"/>
                  <a:gd name="connsiteY21" fmla="*/ 96174 h 801720"/>
                  <a:gd name="connsiteX22" fmla="*/ 1809760 w 4876828"/>
                  <a:gd name="connsiteY22" fmla="*/ 26175 h 801720"/>
                  <a:gd name="connsiteX23" fmla="*/ 1625213 w 4876828"/>
                  <a:gd name="connsiteY23" fmla="*/ 0 h 801720"/>
                  <a:gd name="connsiteX24" fmla="*/ 1438056 w 4876828"/>
                  <a:gd name="connsiteY24" fmla="*/ 26956 h 801720"/>
                  <a:gd name="connsiteX25" fmla="*/ 1198007 w 4876828"/>
                  <a:gd name="connsiteY25" fmla="*/ 167507 h 801720"/>
                  <a:gd name="connsiteX26" fmla="*/ 1082612 w 4876828"/>
                  <a:gd name="connsiteY26" fmla="*/ 285970 h 801720"/>
                  <a:gd name="connsiteX27" fmla="*/ 954186 w 4876828"/>
                  <a:gd name="connsiteY27" fmla="*/ 406280 h 801720"/>
                  <a:gd name="connsiteX28" fmla="*/ 894283 w 4876828"/>
                  <a:gd name="connsiteY28" fmla="*/ 434426 h 801720"/>
                  <a:gd name="connsiteX29" fmla="*/ 812711 w 4876828"/>
                  <a:gd name="connsiteY29" fmla="*/ 445361 h 801720"/>
                  <a:gd name="connsiteX30" fmla="*/ 730053 w 4876828"/>
                  <a:gd name="connsiteY30" fmla="*/ 434064 h 801720"/>
                  <a:gd name="connsiteX31" fmla="*/ 623926 w 4876828"/>
                  <a:gd name="connsiteY31" fmla="*/ 369504 h 801720"/>
                  <a:gd name="connsiteX32" fmla="*/ 533152 w 4876828"/>
                  <a:gd name="connsiteY32" fmla="*/ 275511 h 801720"/>
                  <a:gd name="connsiteX33" fmla="*/ 335023 w 4876828"/>
                  <a:gd name="connsiteY33" fmla="*/ 96155 h 801720"/>
                  <a:gd name="connsiteX34" fmla="*/ 184490 w 4876828"/>
                  <a:gd name="connsiteY34" fmla="*/ 26156 h 801720"/>
                  <a:gd name="connsiteX35" fmla="*/ 0 w 4876828"/>
                  <a:gd name="connsiteY35" fmla="*/ 29 h 801720"/>
                  <a:gd name="connsiteX36" fmla="*/ 0 w 4876828"/>
                  <a:gd name="connsiteY36" fmla="*/ 356359 h 801720"/>
                  <a:gd name="connsiteX37" fmla="*/ 82658 w 4876828"/>
                  <a:gd name="connsiteY37" fmla="*/ 367646 h 801720"/>
                  <a:gd name="connsiteX38" fmla="*/ 188786 w 4876828"/>
                  <a:gd name="connsiteY38" fmla="*/ 432207 h 801720"/>
                  <a:gd name="connsiteX39" fmla="*/ 279559 w 4876828"/>
                  <a:gd name="connsiteY39" fmla="*/ 526190 h 801720"/>
                  <a:gd name="connsiteX40" fmla="*/ 477726 w 4876828"/>
                  <a:gd name="connsiteY40" fmla="*/ 705555 h 801720"/>
                  <a:gd name="connsiteX41" fmla="*/ 628231 w 4876828"/>
                  <a:gd name="connsiteY41" fmla="*/ 775621 h 801720"/>
                  <a:gd name="connsiteX42" fmla="*/ 812740 w 4876828"/>
                  <a:gd name="connsiteY42" fmla="*/ 801720 h 801720"/>
                  <a:gd name="connsiteX43" fmla="*/ 999896 w 4876828"/>
                  <a:gd name="connsiteY43" fmla="*/ 774697 h 801720"/>
                  <a:gd name="connsiteX44" fmla="*/ 1239984 w 4876828"/>
                  <a:gd name="connsiteY44" fmla="*/ 634213 h 801720"/>
                  <a:gd name="connsiteX45" fmla="*/ 1355389 w 4876828"/>
                  <a:gd name="connsiteY45" fmla="*/ 515741 h 801720"/>
                  <a:gd name="connsiteX46" fmla="*/ 1483805 w 4876828"/>
                  <a:gd name="connsiteY46" fmla="*/ 395364 h 801720"/>
                  <a:gd name="connsiteX47" fmla="*/ 1543707 w 4876828"/>
                  <a:gd name="connsiteY47" fmla="*/ 367284 h 801720"/>
                  <a:gd name="connsiteX48" fmla="*/ 1625241 w 4876828"/>
                  <a:gd name="connsiteY48" fmla="*/ 356350 h 801720"/>
                  <a:gd name="connsiteX49" fmla="*/ 1707975 w 4876828"/>
                  <a:gd name="connsiteY49" fmla="*/ 367637 h 801720"/>
                  <a:gd name="connsiteX50" fmla="*/ 1814103 w 4876828"/>
                  <a:gd name="connsiteY50" fmla="*/ 432197 h 801720"/>
                  <a:gd name="connsiteX51" fmla="*/ 1904838 w 4876828"/>
                  <a:gd name="connsiteY51" fmla="*/ 526181 h 801720"/>
                  <a:gd name="connsiteX52" fmla="*/ 2103044 w 4876828"/>
                  <a:gd name="connsiteY52" fmla="*/ 705546 h 801720"/>
                  <a:gd name="connsiteX53" fmla="*/ 2253548 w 4876828"/>
                  <a:gd name="connsiteY53" fmla="*/ 775612 h 801720"/>
                  <a:gd name="connsiteX54" fmla="*/ 2438057 w 4876828"/>
                  <a:gd name="connsiteY54" fmla="*/ 801710 h 801720"/>
                  <a:gd name="connsiteX55" fmla="*/ 2625252 w 4876828"/>
                  <a:gd name="connsiteY55" fmla="*/ 774764 h 801720"/>
                  <a:gd name="connsiteX56" fmla="*/ 2865368 w 4876828"/>
                  <a:gd name="connsiteY56" fmla="*/ 634213 h 801720"/>
                  <a:gd name="connsiteX57" fmla="*/ 2980801 w 4876828"/>
                  <a:gd name="connsiteY57" fmla="*/ 515741 h 801720"/>
                  <a:gd name="connsiteX58" fmla="*/ 3109293 w 4876828"/>
                  <a:gd name="connsiteY58" fmla="*/ 395440 h 801720"/>
                  <a:gd name="connsiteX59" fmla="*/ 3169263 w 4876828"/>
                  <a:gd name="connsiteY59" fmla="*/ 367284 h 801720"/>
                  <a:gd name="connsiteX60" fmla="*/ 3250902 w 4876828"/>
                  <a:gd name="connsiteY60" fmla="*/ 356350 h 801720"/>
                  <a:gd name="connsiteX61" fmla="*/ 3333598 w 4876828"/>
                  <a:gd name="connsiteY61" fmla="*/ 367637 h 801720"/>
                  <a:gd name="connsiteX62" fmla="*/ 3439792 w 4876828"/>
                  <a:gd name="connsiteY62" fmla="*/ 432197 h 801720"/>
                  <a:gd name="connsiteX63" fmla="*/ 3530603 w 4876828"/>
                  <a:gd name="connsiteY63" fmla="*/ 526247 h 801720"/>
                  <a:gd name="connsiteX64" fmla="*/ 3728809 w 4876828"/>
                  <a:gd name="connsiteY64" fmla="*/ 705546 h 801720"/>
                  <a:gd name="connsiteX65" fmla="*/ 3879314 w 4876828"/>
                  <a:gd name="connsiteY65" fmla="*/ 775612 h 801720"/>
                  <a:gd name="connsiteX66" fmla="*/ 4063899 w 4876828"/>
                  <a:gd name="connsiteY66" fmla="*/ 801710 h 801720"/>
                  <a:gd name="connsiteX67" fmla="*/ 4251093 w 4876828"/>
                  <a:gd name="connsiteY67" fmla="*/ 774764 h 801720"/>
                  <a:gd name="connsiteX68" fmla="*/ 4491209 w 4876828"/>
                  <a:gd name="connsiteY68" fmla="*/ 634213 h 801720"/>
                  <a:gd name="connsiteX69" fmla="*/ 4606652 w 4876828"/>
                  <a:gd name="connsiteY69" fmla="*/ 515808 h 801720"/>
                  <a:gd name="connsiteX70" fmla="*/ 4735211 w 4876828"/>
                  <a:gd name="connsiteY70" fmla="*/ 395431 h 801720"/>
                  <a:gd name="connsiteX71" fmla="*/ 4795190 w 4876828"/>
                  <a:gd name="connsiteY71" fmla="*/ 367351 h 801720"/>
                  <a:gd name="connsiteX72" fmla="*/ 4876829 w 4876828"/>
                  <a:gd name="connsiteY72" fmla="*/ 356350 h 801720"/>
                  <a:gd name="connsiteX73" fmla="*/ 4876829 w 4876828"/>
                  <a:gd name="connsiteY73" fmla="*/ 20 h 801720"/>
                  <a:gd name="connsiteX74" fmla="*/ 4689596 w 4876828"/>
                  <a:gd name="connsiteY74" fmla="*/ 26985 h 80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876828" h="801720">
                    <a:moveTo>
                      <a:pt x="4689596" y="26985"/>
                    </a:moveTo>
                    <a:cubicBezTo>
                      <a:pt x="4588917" y="57674"/>
                      <a:pt x="4509878" y="112853"/>
                      <a:pt x="4449490" y="167536"/>
                    </a:cubicBezTo>
                    <a:cubicBezTo>
                      <a:pt x="4403836" y="208741"/>
                      <a:pt x="4367003" y="249946"/>
                      <a:pt x="4334047" y="285998"/>
                    </a:cubicBezTo>
                    <a:cubicBezTo>
                      <a:pt x="4284650" y="340472"/>
                      <a:pt x="4243950" y="381896"/>
                      <a:pt x="4205488" y="406308"/>
                    </a:cubicBezTo>
                    <a:cubicBezTo>
                      <a:pt x="4186161" y="418796"/>
                      <a:pt x="4167464" y="427749"/>
                      <a:pt x="4145518" y="434455"/>
                    </a:cubicBezTo>
                    <a:cubicBezTo>
                      <a:pt x="4123573" y="441018"/>
                      <a:pt x="4097893" y="445390"/>
                      <a:pt x="4063879" y="445390"/>
                    </a:cubicBezTo>
                    <a:cubicBezTo>
                      <a:pt x="4029304" y="445390"/>
                      <a:pt x="4003339" y="440798"/>
                      <a:pt x="3981117" y="434093"/>
                    </a:cubicBezTo>
                    <a:cubicBezTo>
                      <a:pt x="3942807" y="422168"/>
                      <a:pt x="3912175" y="402698"/>
                      <a:pt x="3874989" y="369466"/>
                    </a:cubicBezTo>
                    <a:cubicBezTo>
                      <a:pt x="3847405" y="344767"/>
                      <a:pt x="3817839" y="312525"/>
                      <a:pt x="3784111" y="275549"/>
                    </a:cubicBezTo>
                    <a:cubicBezTo>
                      <a:pt x="3733448" y="220438"/>
                      <a:pt x="3673336" y="153134"/>
                      <a:pt x="3585972" y="96193"/>
                    </a:cubicBezTo>
                    <a:cubicBezTo>
                      <a:pt x="3542367" y="67961"/>
                      <a:pt x="3491922" y="43130"/>
                      <a:pt x="3435467" y="26194"/>
                    </a:cubicBezTo>
                    <a:cubicBezTo>
                      <a:pt x="3378956" y="9125"/>
                      <a:pt x="3316862" y="-57"/>
                      <a:pt x="3250883" y="20"/>
                    </a:cubicBezTo>
                    <a:cubicBezTo>
                      <a:pt x="3183855" y="-57"/>
                      <a:pt x="3120838" y="9402"/>
                      <a:pt x="3063688" y="26975"/>
                    </a:cubicBezTo>
                    <a:cubicBezTo>
                      <a:pt x="2963066" y="57665"/>
                      <a:pt x="2883970" y="112843"/>
                      <a:pt x="2823572" y="167526"/>
                    </a:cubicBezTo>
                    <a:cubicBezTo>
                      <a:pt x="2777919" y="208731"/>
                      <a:pt x="2741086" y="249936"/>
                      <a:pt x="2708062" y="285989"/>
                    </a:cubicBezTo>
                    <a:cubicBezTo>
                      <a:pt x="2658742" y="340462"/>
                      <a:pt x="2618032" y="381886"/>
                      <a:pt x="2579646" y="406299"/>
                    </a:cubicBezTo>
                    <a:cubicBezTo>
                      <a:pt x="2560311" y="418786"/>
                      <a:pt x="2541613" y="427740"/>
                      <a:pt x="2519668" y="434445"/>
                    </a:cubicBezTo>
                    <a:cubicBezTo>
                      <a:pt x="2497722" y="441008"/>
                      <a:pt x="2472109" y="445380"/>
                      <a:pt x="2438029" y="445380"/>
                    </a:cubicBezTo>
                    <a:cubicBezTo>
                      <a:pt x="2403453" y="445380"/>
                      <a:pt x="2377564" y="440789"/>
                      <a:pt x="2355333" y="434083"/>
                    </a:cubicBezTo>
                    <a:cubicBezTo>
                      <a:pt x="2317090" y="422158"/>
                      <a:pt x="2286467" y="402689"/>
                      <a:pt x="2249281" y="369523"/>
                    </a:cubicBezTo>
                    <a:cubicBezTo>
                      <a:pt x="2221697" y="344825"/>
                      <a:pt x="2192131" y="312582"/>
                      <a:pt x="2158470" y="275530"/>
                    </a:cubicBezTo>
                    <a:cubicBezTo>
                      <a:pt x="2107740" y="220495"/>
                      <a:pt x="2047694" y="153115"/>
                      <a:pt x="1960264" y="96174"/>
                    </a:cubicBezTo>
                    <a:cubicBezTo>
                      <a:pt x="1916735" y="67942"/>
                      <a:pt x="1866214" y="43111"/>
                      <a:pt x="1809760" y="26175"/>
                    </a:cubicBezTo>
                    <a:cubicBezTo>
                      <a:pt x="1753314" y="9106"/>
                      <a:pt x="1691221" y="-76"/>
                      <a:pt x="1625213" y="0"/>
                    </a:cubicBezTo>
                    <a:cubicBezTo>
                      <a:pt x="1558214" y="-76"/>
                      <a:pt x="1495206" y="9383"/>
                      <a:pt x="1438056" y="26956"/>
                    </a:cubicBezTo>
                    <a:cubicBezTo>
                      <a:pt x="1337472" y="57646"/>
                      <a:pt x="1258376" y="112824"/>
                      <a:pt x="1198007" y="167507"/>
                    </a:cubicBezTo>
                    <a:cubicBezTo>
                      <a:pt x="1152392" y="208712"/>
                      <a:pt x="1115597" y="249994"/>
                      <a:pt x="1082612" y="285970"/>
                    </a:cubicBezTo>
                    <a:cubicBezTo>
                      <a:pt x="1033320" y="340510"/>
                      <a:pt x="992572" y="381867"/>
                      <a:pt x="954186" y="406280"/>
                    </a:cubicBezTo>
                    <a:cubicBezTo>
                      <a:pt x="934850" y="418767"/>
                      <a:pt x="916191" y="427721"/>
                      <a:pt x="894283" y="434426"/>
                    </a:cubicBezTo>
                    <a:cubicBezTo>
                      <a:pt x="872338" y="440989"/>
                      <a:pt x="846725" y="445361"/>
                      <a:pt x="812711" y="445361"/>
                    </a:cubicBezTo>
                    <a:cubicBezTo>
                      <a:pt x="778135" y="445361"/>
                      <a:pt x="752208" y="440770"/>
                      <a:pt x="730053" y="434064"/>
                    </a:cubicBezTo>
                    <a:cubicBezTo>
                      <a:pt x="691772" y="422139"/>
                      <a:pt x="661121" y="402670"/>
                      <a:pt x="623926" y="369504"/>
                    </a:cubicBezTo>
                    <a:cubicBezTo>
                      <a:pt x="596408" y="344805"/>
                      <a:pt x="566880" y="312563"/>
                      <a:pt x="533152" y="275511"/>
                    </a:cubicBezTo>
                    <a:cubicBezTo>
                      <a:pt x="482451" y="220476"/>
                      <a:pt x="422377" y="153096"/>
                      <a:pt x="335023" y="96155"/>
                    </a:cubicBezTo>
                    <a:cubicBezTo>
                      <a:pt x="291446" y="67923"/>
                      <a:pt x="240963" y="43092"/>
                      <a:pt x="184490" y="26156"/>
                    </a:cubicBezTo>
                    <a:cubicBezTo>
                      <a:pt x="128026" y="9125"/>
                      <a:pt x="65970" y="-47"/>
                      <a:pt x="0" y="29"/>
                    </a:cubicBezTo>
                    <a:lnTo>
                      <a:pt x="0" y="356359"/>
                    </a:lnTo>
                    <a:cubicBezTo>
                      <a:pt x="34576" y="356426"/>
                      <a:pt x="60465" y="360941"/>
                      <a:pt x="82658" y="367646"/>
                    </a:cubicBezTo>
                    <a:cubicBezTo>
                      <a:pt x="120977" y="379638"/>
                      <a:pt x="151590" y="399050"/>
                      <a:pt x="188786" y="432207"/>
                    </a:cubicBezTo>
                    <a:cubicBezTo>
                      <a:pt x="216332" y="456972"/>
                      <a:pt x="245869" y="489214"/>
                      <a:pt x="279559" y="526190"/>
                    </a:cubicBezTo>
                    <a:cubicBezTo>
                      <a:pt x="330260" y="581235"/>
                      <a:pt x="390335" y="648615"/>
                      <a:pt x="477726" y="705555"/>
                    </a:cubicBezTo>
                    <a:cubicBezTo>
                      <a:pt x="521256" y="733778"/>
                      <a:pt x="571710" y="758610"/>
                      <a:pt x="628231" y="775621"/>
                    </a:cubicBezTo>
                    <a:cubicBezTo>
                      <a:pt x="684714" y="792623"/>
                      <a:pt x="746770" y="801796"/>
                      <a:pt x="812740" y="801720"/>
                    </a:cubicBezTo>
                    <a:cubicBezTo>
                      <a:pt x="879739" y="801796"/>
                      <a:pt x="942708" y="792404"/>
                      <a:pt x="999896" y="774697"/>
                    </a:cubicBezTo>
                    <a:cubicBezTo>
                      <a:pt x="1100519" y="744074"/>
                      <a:pt x="1179576" y="688896"/>
                      <a:pt x="1239984" y="634213"/>
                    </a:cubicBezTo>
                    <a:cubicBezTo>
                      <a:pt x="1285599" y="592998"/>
                      <a:pt x="1322394" y="551727"/>
                      <a:pt x="1355389" y="515741"/>
                    </a:cubicBezTo>
                    <a:cubicBezTo>
                      <a:pt x="1404633" y="461201"/>
                      <a:pt x="1445419" y="419853"/>
                      <a:pt x="1483805" y="395364"/>
                    </a:cubicBezTo>
                    <a:cubicBezTo>
                      <a:pt x="1503140" y="382944"/>
                      <a:pt x="1521771" y="373914"/>
                      <a:pt x="1543707" y="367284"/>
                    </a:cubicBezTo>
                    <a:cubicBezTo>
                      <a:pt x="1565615" y="360722"/>
                      <a:pt x="1591227" y="356416"/>
                      <a:pt x="1625241" y="356350"/>
                    </a:cubicBezTo>
                    <a:cubicBezTo>
                      <a:pt x="1659855" y="356416"/>
                      <a:pt x="1685744" y="360931"/>
                      <a:pt x="1707975" y="367637"/>
                    </a:cubicBezTo>
                    <a:cubicBezTo>
                      <a:pt x="1746218" y="379629"/>
                      <a:pt x="1776908" y="399041"/>
                      <a:pt x="1814103" y="432197"/>
                    </a:cubicBezTo>
                    <a:cubicBezTo>
                      <a:pt x="1841621" y="456962"/>
                      <a:pt x="1871110" y="489204"/>
                      <a:pt x="1904838" y="526181"/>
                    </a:cubicBezTo>
                    <a:cubicBezTo>
                      <a:pt x="1955578" y="581226"/>
                      <a:pt x="2015614" y="648605"/>
                      <a:pt x="2103044" y="705546"/>
                    </a:cubicBezTo>
                    <a:cubicBezTo>
                      <a:pt x="2146573" y="733768"/>
                      <a:pt x="2197037" y="758600"/>
                      <a:pt x="2253548" y="775612"/>
                    </a:cubicBezTo>
                    <a:cubicBezTo>
                      <a:pt x="2309994" y="792614"/>
                      <a:pt x="2372087" y="801786"/>
                      <a:pt x="2438057" y="801710"/>
                    </a:cubicBezTo>
                    <a:cubicBezTo>
                      <a:pt x="2505094" y="801786"/>
                      <a:pt x="2568102" y="792395"/>
                      <a:pt x="2625252" y="774764"/>
                    </a:cubicBezTo>
                    <a:cubicBezTo>
                      <a:pt x="2725874" y="744074"/>
                      <a:pt x="2804979" y="688963"/>
                      <a:pt x="2865368" y="634213"/>
                    </a:cubicBezTo>
                    <a:cubicBezTo>
                      <a:pt x="2911021" y="592998"/>
                      <a:pt x="2947854" y="551793"/>
                      <a:pt x="2980801" y="515741"/>
                    </a:cubicBezTo>
                    <a:cubicBezTo>
                      <a:pt x="3030198" y="461268"/>
                      <a:pt x="3070908" y="419920"/>
                      <a:pt x="3109293" y="395440"/>
                    </a:cubicBezTo>
                    <a:cubicBezTo>
                      <a:pt x="3128620" y="383020"/>
                      <a:pt x="3147317" y="373990"/>
                      <a:pt x="3169263" y="367284"/>
                    </a:cubicBezTo>
                    <a:cubicBezTo>
                      <a:pt x="3191218" y="360722"/>
                      <a:pt x="3216821" y="356416"/>
                      <a:pt x="3250902" y="356350"/>
                    </a:cubicBezTo>
                    <a:cubicBezTo>
                      <a:pt x="3285477" y="356416"/>
                      <a:pt x="3311366" y="360931"/>
                      <a:pt x="3333598" y="367637"/>
                    </a:cubicBezTo>
                    <a:cubicBezTo>
                      <a:pt x="3371907" y="379629"/>
                      <a:pt x="3402597" y="399041"/>
                      <a:pt x="3439792" y="432197"/>
                    </a:cubicBezTo>
                    <a:cubicBezTo>
                      <a:pt x="3467300" y="456962"/>
                      <a:pt x="3496866" y="489204"/>
                      <a:pt x="3530603" y="526247"/>
                    </a:cubicBezTo>
                    <a:cubicBezTo>
                      <a:pt x="3581267" y="581216"/>
                      <a:pt x="3641379" y="648605"/>
                      <a:pt x="3728809" y="705546"/>
                    </a:cubicBezTo>
                    <a:cubicBezTo>
                      <a:pt x="3772338" y="733768"/>
                      <a:pt x="3822859" y="758600"/>
                      <a:pt x="3879314" y="775612"/>
                    </a:cubicBezTo>
                    <a:cubicBezTo>
                      <a:pt x="3935835" y="792614"/>
                      <a:pt x="3997919" y="801786"/>
                      <a:pt x="4063899" y="801710"/>
                    </a:cubicBezTo>
                    <a:cubicBezTo>
                      <a:pt x="4130926" y="801786"/>
                      <a:pt x="4193867" y="792395"/>
                      <a:pt x="4251093" y="774764"/>
                    </a:cubicBezTo>
                    <a:cubicBezTo>
                      <a:pt x="4351715" y="744074"/>
                      <a:pt x="4430811" y="688963"/>
                      <a:pt x="4491209" y="634213"/>
                    </a:cubicBezTo>
                    <a:cubicBezTo>
                      <a:pt x="4536863" y="592998"/>
                      <a:pt x="4573696" y="551793"/>
                      <a:pt x="4606652" y="515808"/>
                    </a:cubicBezTo>
                    <a:cubicBezTo>
                      <a:pt x="4656049" y="461268"/>
                      <a:pt x="4696759" y="419910"/>
                      <a:pt x="4735211" y="395431"/>
                    </a:cubicBezTo>
                    <a:cubicBezTo>
                      <a:pt x="4754547" y="383010"/>
                      <a:pt x="4773244" y="373981"/>
                      <a:pt x="4795190" y="367351"/>
                    </a:cubicBezTo>
                    <a:cubicBezTo>
                      <a:pt x="4817136" y="360722"/>
                      <a:pt x="4842748" y="356416"/>
                      <a:pt x="4876829" y="356350"/>
                    </a:cubicBezTo>
                    <a:lnTo>
                      <a:pt x="4876829" y="20"/>
                    </a:lnTo>
                    <a:cubicBezTo>
                      <a:pt x="4809763" y="-47"/>
                      <a:pt x="4746765" y="9411"/>
                      <a:pt x="4689596" y="26985"/>
                    </a:cubicBezTo>
                    <a:close/>
                  </a:path>
                </a:pathLst>
              </a:custGeom>
              <a:grpFill/>
              <a:ln w="9525" cap="flat">
                <a:noFill/>
                <a:prstDash val="solid"/>
                <a:miter/>
              </a:ln>
            </p:spPr>
            <p:txBody>
              <a:bodyPr rtlCol="0" anchor="ctr"/>
              <a:lstStyle/>
              <a:p>
                <a:endParaRPr lang="ja-JP" altLang="en-US"/>
              </a:p>
            </p:txBody>
          </p:sp>
          <p:sp>
            <p:nvSpPr>
              <p:cNvPr id="119" name="フリーフォーム: 図形 118">
                <a:extLst>
                  <a:ext uri="{FF2B5EF4-FFF2-40B4-BE49-F238E27FC236}">
                    <a16:creationId xmlns:a16="http://schemas.microsoft.com/office/drawing/2014/main" id="{A8D5EE27-5D31-725B-D54A-9AF1E5657C39}"/>
                  </a:ext>
                </a:extLst>
              </p:cNvPr>
              <p:cNvSpPr/>
              <p:nvPr/>
            </p:nvSpPr>
            <p:spPr>
              <a:xfrm>
                <a:off x="-6015792" y="3274884"/>
                <a:ext cx="4876828" cy="801720"/>
              </a:xfrm>
              <a:custGeom>
                <a:avLst/>
                <a:gdLst>
                  <a:gd name="connsiteX0" fmla="*/ 4689596 w 4876828"/>
                  <a:gd name="connsiteY0" fmla="*/ 26985 h 801720"/>
                  <a:gd name="connsiteX1" fmla="*/ 4449490 w 4876828"/>
                  <a:gd name="connsiteY1" fmla="*/ 167536 h 801720"/>
                  <a:gd name="connsiteX2" fmla="*/ 4334047 w 4876828"/>
                  <a:gd name="connsiteY2" fmla="*/ 285998 h 801720"/>
                  <a:gd name="connsiteX3" fmla="*/ 4205488 w 4876828"/>
                  <a:gd name="connsiteY3" fmla="*/ 406308 h 801720"/>
                  <a:gd name="connsiteX4" fmla="*/ 4145518 w 4876828"/>
                  <a:gd name="connsiteY4" fmla="*/ 434455 h 801720"/>
                  <a:gd name="connsiteX5" fmla="*/ 4063879 w 4876828"/>
                  <a:gd name="connsiteY5" fmla="*/ 445390 h 801720"/>
                  <a:gd name="connsiteX6" fmla="*/ 3981117 w 4876828"/>
                  <a:gd name="connsiteY6" fmla="*/ 434093 h 801720"/>
                  <a:gd name="connsiteX7" fmla="*/ 3874989 w 4876828"/>
                  <a:gd name="connsiteY7" fmla="*/ 369466 h 801720"/>
                  <a:gd name="connsiteX8" fmla="*/ 3784111 w 4876828"/>
                  <a:gd name="connsiteY8" fmla="*/ 275549 h 801720"/>
                  <a:gd name="connsiteX9" fmla="*/ 3585972 w 4876828"/>
                  <a:gd name="connsiteY9" fmla="*/ 96193 h 801720"/>
                  <a:gd name="connsiteX10" fmla="*/ 3435467 w 4876828"/>
                  <a:gd name="connsiteY10" fmla="*/ 26194 h 801720"/>
                  <a:gd name="connsiteX11" fmla="*/ 3250883 w 4876828"/>
                  <a:gd name="connsiteY11" fmla="*/ 20 h 801720"/>
                  <a:gd name="connsiteX12" fmla="*/ 3063688 w 4876828"/>
                  <a:gd name="connsiteY12" fmla="*/ 26975 h 801720"/>
                  <a:gd name="connsiteX13" fmla="*/ 2823572 w 4876828"/>
                  <a:gd name="connsiteY13" fmla="*/ 167526 h 801720"/>
                  <a:gd name="connsiteX14" fmla="*/ 2708062 w 4876828"/>
                  <a:gd name="connsiteY14" fmla="*/ 285989 h 801720"/>
                  <a:gd name="connsiteX15" fmla="*/ 2579646 w 4876828"/>
                  <a:gd name="connsiteY15" fmla="*/ 406299 h 801720"/>
                  <a:gd name="connsiteX16" fmla="*/ 2519668 w 4876828"/>
                  <a:gd name="connsiteY16" fmla="*/ 434445 h 801720"/>
                  <a:gd name="connsiteX17" fmla="*/ 2438029 w 4876828"/>
                  <a:gd name="connsiteY17" fmla="*/ 445380 h 801720"/>
                  <a:gd name="connsiteX18" fmla="*/ 2355333 w 4876828"/>
                  <a:gd name="connsiteY18" fmla="*/ 434083 h 801720"/>
                  <a:gd name="connsiteX19" fmla="*/ 2249281 w 4876828"/>
                  <a:gd name="connsiteY19" fmla="*/ 369523 h 801720"/>
                  <a:gd name="connsiteX20" fmla="*/ 2158470 w 4876828"/>
                  <a:gd name="connsiteY20" fmla="*/ 275530 h 801720"/>
                  <a:gd name="connsiteX21" fmla="*/ 1960264 w 4876828"/>
                  <a:gd name="connsiteY21" fmla="*/ 96174 h 801720"/>
                  <a:gd name="connsiteX22" fmla="*/ 1809760 w 4876828"/>
                  <a:gd name="connsiteY22" fmla="*/ 26175 h 801720"/>
                  <a:gd name="connsiteX23" fmla="*/ 1625213 w 4876828"/>
                  <a:gd name="connsiteY23" fmla="*/ 0 h 801720"/>
                  <a:gd name="connsiteX24" fmla="*/ 1438056 w 4876828"/>
                  <a:gd name="connsiteY24" fmla="*/ 26956 h 801720"/>
                  <a:gd name="connsiteX25" fmla="*/ 1198007 w 4876828"/>
                  <a:gd name="connsiteY25" fmla="*/ 167507 h 801720"/>
                  <a:gd name="connsiteX26" fmla="*/ 1082612 w 4876828"/>
                  <a:gd name="connsiteY26" fmla="*/ 285970 h 801720"/>
                  <a:gd name="connsiteX27" fmla="*/ 954186 w 4876828"/>
                  <a:gd name="connsiteY27" fmla="*/ 406280 h 801720"/>
                  <a:gd name="connsiteX28" fmla="*/ 894283 w 4876828"/>
                  <a:gd name="connsiteY28" fmla="*/ 434426 h 801720"/>
                  <a:gd name="connsiteX29" fmla="*/ 812711 w 4876828"/>
                  <a:gd name="connsiteY29" fmla="*/ 445361 h 801720"/>
                  <a:gd name="connsiteX30" fmla="*/ 730053 w 4876828"/>
                  <a:gd name="connsiteY30" fmla="*/ 434064 h 801720"/>
                  <a:gd name="connsiteX31" fmla="*/ 623926 w 4876828"/>
                  <a:gd name="connsiteY31" fmla="*/ 369504 h 801720"/>
                  <a:gd name="connsiteX32" fmla="*/ 533152 w 4876828"/>
                  <a:gd name="connsiteY32" fmla="*/ 275511 h 801720"/>
                  <a:gd name="connsiteX33" fmla="*/ 335023 w 4876828"/>
                  <a:gd name="connsiteY33" fmla="*/ 96155 h 801720"/>
                  <a:gd name="connsiteX34" fmla="*/ 184490 w 4876828"/>
                  <a:gd name="connsiteY34" fmla="*/ 26156 h 801720"/>
                  <a:gd name="connsiteX35" fmla="*/ 0 w 4876828"/>
                  <a:gd name="connsiteY35" fmla="*/ 29 h 801720"/>
                  <a:gd name="connsiteX36" fmla="*/ 0 w 4876828"/>
                  <a:gd name="connsiteY36" fmla="*/ 356359 h 801720"/>
                  <a:gd name="connsiteX37" fmla="*/ 82658 w 4876828"/>
                  <a:gd name="connsiteY37" fmla="*/ 367646 h 801720"/>
                  <a:gd name="connsiteX38" fmla="*/ 188786 w 4876828"/>
                  <a:gd name="connsiteY38" fmla="*/ 432207 h 801720"/>
                  <a:gd name="connsiteX39" fmla="*/ 279559 w 4876828"/>
                  <a:gd name="connsiteY39" fmla="*/ 526190 h 801720"/>
                  <a:gd name="connsiteX40" fmla="*/ 477726 w 4876828"/>
                  <a:gd name="connsiteY40" fmla="*/ 705555 h 801720"/>
                  <a:gd name="connsiteX41" fmla="*/ 628231 w 4876828"/>
                  <a:gd name="connsiteY41" fmla="*/ 775621 h 801720"/>
                  <a:gd name="connsiteX42" fmla="*/ 812740 w 4876828"/>
                  <a:gd name="connsiteY42" fmla="*/ 801720 h 801720"/>
                  <a:gd name="connsiteX43" fmla="*/ 999896 w 4876828"/>
                  <a:gd name="connsiteY43" fmla="*/ 774697 h 801720"/>
                  <a:gd name="connsiteX44" fmla="*/ 1239984 w 4876828"/>
                  <a:gd name="connsiteY44" fmla="*/ 634213 h 801720"/>
                  <a:gd name="connsiteX45" fmla="*/ 1355389 w 4876828"/>
                  <a:gd name="connsiteY45" fmla="*/ 515741 h 801720"/>
                  <a:gd name="connsiteX46" fmla="*/ 1483805 w 4876828"/>
                  <a:gd name="connsiteY46" fmla="*/ 395364 h 801720"/>
                  <a:gd name="connsiteX47" fmla="*/ 1543707 w 4876828"/>
                  <a:gd name="connsiteY47" fmla="*/ 367284 h 801720"/>
                  <a:gd name="connsiteX48" fmla="*/ 1625241 w 4876828"/>
                  <a:gd name="connsiteY48" fmla="*/ 356350 h 801720"/>
                  <a:gd name="connsiteX49" fmla="*/ 1707975 w 4876828"/>
                  <a:gd name="connsiteY49" fmla="*/ 367637 h 801720"/>
                  <a:gd name="connsiteX50" fmla="*/ 1814103 w 4876828"/>
                  <a:gd name="connsiteY50" fmla="*/ 432197 h 801720"/>
                  <a:gd name="connsiteX51" fmla="*/ 1904838 w 4876828"/>
                  <a:gd name="connsiteY51" fmla="*/ 526181 h 801720"/>
                  <a:gd name="connsiteX52" fmla="*/ 2103044 w 4876828"/>
                  <a:gd name="connsiteY52" fmla="*/ 705546 h 801720"/>
                  <a:gd name="connsiteX53" fmla="*/ 2253548 w 4876828"/>
                  <a:gd name="connsiteY53" fmla="*/ 775612 h 801720"/>
                  <a:gd name="connsiteX54" fmla="*/ 2438057 w 4876828"/>
                  <a:gd name="connsiteY54" fmla="*/ 801710 h 801720"/>
                  <a:gd name="connsiteX55" fmla="*/ 2625252 w 4876828"/>
                  <a:gd name="connsiteY55" fmla="*/ 774764 h 801720"/>
                  <a:gd name="connsiteX56" fmla="*/ 2865368 w 4876828"/>
                  <a:gd name="connsiteY56" fmla="*/ 634213 h 801720"/>
                  <a:gd name="connsiteX57" fmla="*/ 2980801 w 4876828"/>
                  <a:gd name="connsiteY57" fmla="*/ 515741 h 801720"/>
                  <a:gd name="connsiteX58" fmla="*/ 3109293 w 4876828"/>
                  <a:gd name="connsiteY58" fmla="*/ 395440 h 801720"/>
                  <a:gd name="connsiteX59" fmla="*/ 3169263 w 4876828"/>
                  <a:gd name="connsiteY59" fmla="*/ 367284 h 801720"/>
                  <a:gd name="connsiteX60" fmla="*/ 3250902 w 4876828"/>
                  <a:gd name="connsiteY60" fmla="*/ 356350 h 801720"/>
                  <a:gd name="connsiteX61" fmla="*/ 3333598 w 4876828"/>
                  <a:gd name="connsiteY61" fmla="*/ 367637 h 801720"/>
                  <a:gd name="connsiteX62" fmla="*/ 3439792 w 4876828"/>
                  <a:gd name="connsiteY62" fmla="*/ 432197 h 801720"/>
                  <a:gd name="connsiteX63" fmla="*/ 3530603 w 4876828"/>
                  <a:gd name="connsiteY63" fmla="*/ 526247 h 801720"/>
                  <a:gd name="connsiteX64" fmla="*/ 3728809 w 4876828"/>
                  <a:gd name="connsiteY64" fmla="*/ 705546 h 801720"/>
                  <a:gd name="connsiteX65" fmla="*/ 3879314 w 4876828"/>
                  <a:gd name="connsiteY65" fmla="*/ 775612 h 801720"/>
                  <a:gd name="connsiteX66" fmla="*/ 4063899 w 4876828"/>
                  <a:gd name="connsiteY66" fmla="*/ 801710 h 801720"/>
                  <a:gd name="connsiteX67" fmla="*/ 4251093 w 4876828"/>
                  <a:gd name="connsiteY67" fmla="*/ 774764 h 801720"/>
                  <a:gd name="connsiteX68" fmla="*/ 4491209 w 4876828"/>
                  <a:gd name="connsiteY68" fmla="*/ 634213 h 801720"/>
                  <a:gd name="connsiteX69" fmla="*/ 4606652 w 4876828"/>
                  <a:gd name="connsiteY69" fmla="*/ 515808 h 801720"/>
                  <a:gd name="connsiteX70" fmla="*/ 4735211 w 4876828"/>
                  <a:gd name="connsiteY70" fmla="*/ 395431 h 801720"/>
                  <a:gd name="connsiteX71" fmla="*/ 4795190 w 4876828"/>
                  <a:gd name="connsiteY71" fmla="*/ 367351 h 801720"/>
                  <a:gd name="connsiteX72" fmla="*/ 4876829 w 4876828"/>
                  <a:gd name="connsiteY72" fmla="*/ 356350 h 801720"/>
                  <a:gd name="connsiteX73" fmla="*/ 4876829 w 4876828"/>
                  <a:gd name="connsiteY73" fmla="*/ 20 h 801720"/>
                  <a:gd name="connsiteX74" fmla="*/ 4689596 w 4876828"/>
                  <a:gd name="connsiteY74" fmla="*/ 26985 h 80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876828" h="801720">
                    <a:moveTo>
                      <a:pt x="4689596" y="26985"/>
                    </a:moveTo>
                    <a:cubicBezTo>
                      <a:pt x="4588917" y="57674"/>
                      <a:pt x="4509878" y="112853"/>
                      <a:pt x="4449490" y="167536"/>
                    </a:cubicBezTo>
                    <a:cubicBezTo>
                      <a:pt x="4403836" y="208741"/>
                      <a:pt x="4367003" y="249946"/>
                      <a:pt x="4334047" y="285998"/>
                    </a:cubicBezTo>
                    <a:cubicBezTo>
                      <a:pt x="4284650" y="340472"/>
                      <a:pt x="4243950" y="381896"/>
                      <a:pt x="4205488" y="406308"/>
                    </a:cubicBezTo>
                    <a:cubicBezTo>
                      <a:pt x="4186161" y="418796"/>
                      <a:pt x="4167464" y="427749"/>
                      <a:pt x="4145518" y="434455"/>
                    </a:cubicBezTo>
                    <a:cubicBezTo>
                      <a:pt x="4123573" y="441018"/>
                      <a:pt x="4097893" y="445390"/>
                      <a:pt x="4063879" y="445390"/>
                    </a:cubicBezTo>
                    <a:cubicBezTo>
                      <a:pt x="4029304" y="445390"/>
                      <a:pt x="4003339" y="440798"/>
                      <a:pt x="3981117" y="434093"/>
                    </a:cubicBezTo>
                    <a:cubicBezTo>
                      <a:pt x="3942807" y="422168"/>
                      <a:pt x="3912175" y="402698"/>
                      <a:pt x="3874989" y="369466"/>
                    </a:cubicBezTo>
                    <a:cubicBezTo>
                      <a:pt x="3847405" y="344767"/>
                      <a:pt x="3817839" y="312525"/>
                      <a:pt x="3784111" y="275549"/>
                    </a:cubicBezTo>
                    <a:cubicBezTo>
                      <a:pt x="3733448" y="220438"/>
                      <a:pt x="3673336" y="153134"/>
                      <a:pt x="3585972" y="96193"/>
                    </a:cubicBezTo>
                    <a:cubicBezTo>
                      <a:pt x="3542367" y="67961"/>
                      <a:pt x="3491922" y="43130"/>
                      <a:pt x="3435467" y="26194"/>
                    </a:cubicBezTo>
                    <a:cubicBezTo>
                      <a:pt x="3378956" y="9125"/>
                      <a:pt x="3316862" y="-57"/>
                      <a:pt x="3250883" y="20"/>
                    </a:cubicBezTo>
                    <a:cubicBezTo>
                      <a:pt x="3183855" y="-57"/>
                      <a:pt x="3120838" y="9402"/>
                      <a:pt x="3063688" y="26975"/>
                    </a:cubicBezTo>
                    <a:cubicBezTo>
                      <a:pt x="2963066" y="57665"/>
                      <a:pt x="2883970" y="112843"/>
                      <a:pt x="2823572" y="167526"/>
                    </a:cubicBezTo>
                    <a:cubicBezTo>
                      <a:pt x="2777919" y="208731"/>
                      <a:pt x="2741086" y="249936"/>
                      <a:pt x="2708062" y="285989"/>
                    </a:cubicBezTo>
                    <a:cubicBezTo>
                      <a:pt x="2658742" y="340462"/>
                      <a:pt x="2618032" y="381886"/>
                      <a:pt x="2579646" y="406299"/>
                    </a:cubicBezTo>
                    <a:cubicBezTo>
                      <a:pt x="2560311" y="418786"/>
                      <a:pt x="2541613" y="427740"/>
                      <a:pt x="2519668" y="434445"/>
                    </a:cubicBezTo>
                    <a:cubicBezTo>
                      <a:pt x="2497722" y="441008"/>
                      <a:pt x="2472109" y="445380"/>
                      <a:pt x="2438029" y="445380"/>
                    </a:cubicBezTo>
                    <a:cubicBezTo>
                      <a:pt x="2403453" y="445380"/>
                      <a:pt x="2377564" y="440789"/>
                      <a:pt x="2355333" y="434083"/>
                    </a:cubicBezTo>
                    <a:cubicBezTo>
                      <a:pt x="2317090" y="422158"/>
                      <a:pt x="2286467" y="402689"/>
                      <a:pt x="2249281" y="369523"/>
                    </a:cubicBezTo>
                    <a:cubicBezTo>
                      <a:pt x="2221697" y="344825"/>
                      <a:pt x="2192131" y="312582"/>
                      <a:pt x="2158470" y="275530"/>
                    </a:cubicBezTo>
                    <a:cubicBezTo>
                      <a:pt x="2107740" y="220495"/>
                      <a:pt x="2047694" y="153115"/>
                      <a:pt x="1960264" y="96174"/>
                    </a:cubicBezTo>
                    <a:cubicBezTo>
                      <a:pt x="1916735" y="67942"/>
                      <a:pt x="1866214" y="43111"/>
                      <a:pt x="1809760" y="26175"/>
                    </a:cubicBezTo>
                    <a:cubicBezTo>
                      <a:pt x="1753314" y="9106"/>
                      <a:pt x="1691221" y="-76"/>
                      <a:pt x="1625213" y="0"/>
                    </a:cubicBezTo>
                    <a:cubicBezTo>
                      <a:pt x="1558214" y="-76"/>
                      <a:pt x="1495206" y="9383"/>
                      <a:pt x="1438056" y="26956"/>
                    </a:cubicBezTo>
                    <a:cubicBezTo>
                      <a:pt x="1337472" y="57646"/>
                      <a:pt x="1258376" y="112824"/>
                      <a:pt x="1198007" y="167507"/>
                    </a:cubicBezTo>
                    <a:cubicBezTo>
                      <a:pt x="1152392" y="208712"/>
                      <a:pt x="1115597" y="249994"/>
                      <a:pt x="1082612" y="285970"/>
                    </a:cubicBezTo>
                    <a:cubicBezTo>
                      <a:pt x="1033320" y="340510"/>
                      <a:pt x="992572" y="381867"/>
                      <a:pt x="954186" y="406280"/>
                    </a:cubicBezTo>
                    <a:cubicBezTo>
                      <a:pt x="934850" y="418767"/>
                      <a:pt x="916191" y="427721"/>
                      <a:pt x="894283" y="434426"/>
                    </a:cubicBezTo>
                    <a:cubicBezTo>
                      <a:pt x="872338" y="440989"/>
                      <a:pt x="846725" y="445361"/>
                      <a:pt x="812711" y="445361"/>
                    </a:cubicBezTo>
                    <a:cubicBezTo>
                      <a:pt x="778135" y="445361"/>
                      <a:pt x="752208" y="440770"/>
                      <a:pt x="730053" y="434064"/>
                    </a:cubicBezTo>
                    <a:cubicBezTo>
                      <a:pt x="691772" y="422139"/>
                      <a:pt x="661121" y="402670"/>
                      <a:pt x="623926" y="369504"/>
                    </a:cubicBezTo>
                    <a:cubicBezTo>
                      <a:pt x="596408" y="344805"/>
                      <a:pt x="566880" y="312563"/>
                      <a:pt x="533152" y="275511"/>
                    </a:cubicBezTo>
                    <a:cubicBezTo>
                      <a:pt x="482451" y="220476"/>
                      <a:pt x="422377" y="153096"/>
                      <a:pt x="335023" y="96155"/>
                    </a:cubicBezTo>
                    <a:cubicBezTo>
                      <a:pt x="291446" y="67923"/>
                      <a:pt x="240963" y="43092"/>
                      <a:pt x="184490" y="26156"/>
                    </a:cubicBezTo>
                    <a:cubicBezTo>
                      <a:pt x="128026" y="9125"/>
                      <a:pt x="65970" y="-47"/>
                      <a:pt x="0" y="29"/>
                    </a:cubicBezTo>
                    <a:lnTo>
                      <a:pt x="0" y="356359"/>
                    </a:lnTo>
                    <a:cubicBezTo>
                      <a:pt x="34576" y="356426"/>
                      <a:pt x="60465" y="360941"/>
                      <a:pt x="82658" y="367646"/>
                    </a:cubicBezTo>
                    <a:cubicBezTo>
                      <a:pt x="120977" y="379638"/>
                      <a:pt x="151590" y="399050"/>
                      <a:pt x="188786" y="432207"/>
                    </a:cubicBezTo>
                    <a:cubicBezTo>
                      <a:pt x="216332" y="456972"/>
                      <a:pt x="245869" y="489214"/>
                      <a:pt x="279559" y="526190"/>
                    </a:cubicBezTo>
                    <a:cubicBezTo>
                      <a:pt x="330260" y="581235"/>
                      <a:pt x="390335" y="648615"/>
                      <a:pt x="477726" y="705555"/>
                    </a:cubicBezTo>
                    <a:cubicBezTo>
                      <a:pt x="521256" y="733778"/>
                      <a:pt x="571710" y="758610"/>
                      <a:pt x="628231" y="775621"/>
                    </a:cubicBezTo>
                    <a:cubicBezTo>
                      <a:pt x="684714" y="792623"/>
                      <a:pt x="746770" y="801796"/>
                      <a:pt x="812740" y="801720"/>
                    </a:cubicBezTo>
                    <a:cubicBezTo>
                      <a:pt x="879739" y="801796"/>
                      <a:pt x="942708" y="792404"/>
                      <a:pt x="999896" y="774697"/>
                    </a:cubicBezTo>
                    <a:cubicBezTo>
                      <a:pt x="1100519" y="744074"/>
                      <a:pt x="1179576" y="688896"/>
                      <a:pt x="1239984" y="634213"/>
                    </a:cubicBezTo>
                    <a:cubicBezTo>
                      <a:pt x="1285599" y="592998"/>
                      <a:pt x="1322394" y="551727"/>
                      <a:pt x="1355389" y="515741"/>
                    </a:cubicBezTo>
                    <a:cubicBezTo>
                      <a:pt x="1404633" y="461201"/>
                      <a:pt x="1445419" y="419853"/>
                      <a:pt x="1483805" y="395364"/>
                    </a:cubicBezTo>
                    <a:cubicBezTo>
                      <a:pt x="1503140" y="382944"/>
                      <a:pt x="1521771" y="373914"/>
                      <a:pt x="1543707" y="367284"/>
                    </a:cubicBezTo>
                    <a:cubicBezTo>
                      <a:pt x="1565615" y="360722"/>
                      <a:pt x="1591227" y="356416"/>
                      <a:pt x="1625241" y="356350"/>
                    </a:cubicBezTo>
                    <a:cubicBezTo>
                      <a:pt x="1659855" y="356416"/>
                      <a:pt x="1685744" y="360931"/>
                      <a:pt x="1707975" y="367637"/>
                    </a:cubicBezTo>
                    <a:cubicBezTo>
                      <a:pt x="1746218" y="379629"/>
                      <a:pt x="1776908" y="399041"/>
                      <a:pt x="1814103" y="432197"/>
                    </a:cubicBezTo>
                    <a:cubicBezTo>
                      <a:pt x="1841621" y="456962"/>
                      <a:pt x="1871110" y="489204"/>
                      <a:pt x="1904838" y="526181"/>
                    </a:cubicBezTo>
                    <a:cubicBezTo>
                      <a:pt x="1955578" y="581226"/>
                      <a:pt x="2015614" y="648605"/>
                      <a:pt x="2103044" y="705546"/>
                    </a:cubicBezTo>
                    <a:cubicBezTo>
                      <a:pt x="2146573" y="733768"/>
                      <a:pt x="2197037" y="758600"/>
                      <a:pt x="2253548" y="775612"/>
                    </a:cubicBezTo>
                    <a:cubicBezTo>
                      <a:pt x="2309994" y="792614"/>
                      <a:pt x="2372087" y="801786"/>
                      <a:pt x="2438057" y="801710"/>
                    </a:cubicBezTo>
                    <a:cubicBezTo>
                      <a:pt x="2505094" y="801786"/>
                      <a:pt x="2568102" y="792395"/>
                      <a:pt x="2625252" y="774764"/>
                    </a:cubicBezTo>
                    <a:cubicBezTo>
                      <a:pt x="2725874" y="744074"/>
                      <a:pt x="2804979" y="688963"/>
                      <a:pt x="2865368" y="634213"/>
                    </a:cubicBezTo>
                    <a:cubicBezTo>
                      <a:pt x="2911021" y="592998"/>
                      <a:pt x="2947854" y="551793"/>
                      <a:pt x="2980801" y="515741"/>
                    </a:cubicBezTo>
                    <a:cubicBezTo>
                      <a:pt x="3030198" y="461268"/>
                      <a:pt x="3070908" y="419920"/>
                      <a:pt x="3109293" y="395440"/>
                    </a:cubicBezTo>
                    <a:cubicBezTo>
                      <a:pt x="3128620" y="383020"/>
                      <a:pt x="3147317" y="373990"/>
                      <a:pt x="3169263" y="367284"/>
                    </a:cubicBezTo>
                    <a:cubicBezTo>
                      <a:pt x="3191218" y="360722"/>
                      <a:pt x="3216821" y="356416"/>
                      <a:pt x="3250902" y="356350"/>
                    </a:cubicBezTo>
                    <a:cubicBezTo>
                      <a:pt x="3285477" y="356416"/>
                      <a:pt x="3311366" y="360931"/>
                      <a:pt x="3333598" y="367637"/>
                    </a:cubicBezTo>
                    <a:cubicBezTo>
                      <a:pt x="3371907" y="379629"/>
                      <a:pt x="3402597" y="399041"/>
                      <a:pt x="3439792" y="432197"/>
                    </a:cubicBezTo>
                    <a:cubicBezTo>
                      <a:pt x="3467300" y="456962"/>
                      <a:pt x="3496866" y="489204"/>
                      <a:pt x="3530603" y="526247"/>
                    </a:cubicBezTo>
                    <a:cubicBezTo>
                      <a:pt x="3581267" y="581216"/>
                      <a:pt x="3641379" y="648605"/>
                      <a:pt x="3728809" y="705546"/>
                    </a:cubicBezTo>
                    <a:cubicBezTo>
                      <a:pt x="3772338" y="733768"/>
                      <a:pt x="3822859" y="758600"/>
                      <a:pt x="3879314" y="775612"/>
                    </a:cubicBezTo>
                    <a:cubicBezTo>
                      <a:pt x="3935835" y="792614"/>
                      <a:pt x="3997919" y="801786"/>
                      <a:pt x="4063899" y="801710"/>
                    </a:cubicBezTo>
                    <a:cubicBezTo>
                      <a:pt x="4130926" y="801786"/>
                      <a:pt x="4193867" y="792395"/>
                      <a:pt x="4251093" y="774764"/>
                    </a:cubicBezTo>
                    <a:cubicBezTo>
                      <a:pt x="4351715" y="744074"/>
                      <a:pt x="4430811" y="688963"/>
                      <a:pt x="4491209" y="634213"/>
                    </a:cubicBezTo>
                    <a:cubicBezTo>
                      <a:pt x="4536863" y="592998"/>
                      <a:pt x="4573696" y="551793"/>
                      <a:pt x="4606652" y="515808"/>
                    </a:cubicBezTo>
                    <a:cubicBezTo>
                      <a:pt x="4656049" y="461268"/>
                      <a:pt x="4696759" y="419910"/>
                      <a:pt x="4735211" y="395431"/>
                    </a:cubicBezTo>
                    <a:cubicBezTo>
                      <a:pt x="4754547" y="383010"/>
                      <a:pt x="4773244" y="373981"/>
                      <a:pt x="4795190" y="367351"/>
                    </a:cubicBezTo>
                    <a:cubicBezTo>
                      <a:pt x="4817136" y="360722"/>
                      <a:pt x="4842748" y="356416"/>
                      <a:pt x="4876829" y="356350"/>
                    </a:cubicBezTo>
                    <a:lnTo>
                      <a:pt x="4876829" y="20"/>
                    </a:lnTo>
                    <a:cubicBezTo>
                      <a:pt x="4809763" y="-47"/>
                      <a:pt x="4746765" y="9411"/>
                      <a:pt x="4689596" y="26985"/>
                    </a:cubicBezTo>
                    <a:close/>
                  </a:path>
                </a:pathLst>
              </a:custGeom>
              <a:grpFill/>
              <a:ln w="9525" cap="flat">
                <a:noFill/>
                <a:prstDash val="solid"/>
                <a:miter/>
              </a:ln>
            </p:spPr>
            <p:txBody>
              <a:bodyPr rtlCol="0" anchor="ctr"/>
              <a:lstStyle/>
              <a:p>
                <a:endParaRPr lang="ja-JP" altLang="en-US"/>
              </a:p>
            </p:txBody>
          </p:sp>
          <p:sp>
            <p:nvSpPr>
              <p:cNvPr id="120" name="フリーフォーム: 図形 119">
                <a:extLst>
                  <a:ext uri="{FF2B5EF4-FFF2-40B4-BE49-F238E27FC236}">
                    <a16:creationId xmlns:a16="http://schemas.microsoft.com/office/drawing/2014/main" id="{D4771CE9-8AC2-ACAF-E0BB-76C5E66F7D6D}"/>
                  </a:ext>
                </a:extLst>
              </p:cNvPr>
              <p:cNvSpPr/>
              <p:nvPr/>
            </p:nvSpPr>
            <p:spPr>
              <a:xfrm>
                <a:off x="-1143341" y="3274884"/>
                <a:ext cx="4876828" cy="801720"/>
              </a:xfrm>
              <a:custGeom>
                <a:avLst/>
                <a:gdLst>
                  <a:gd name="connsiteX0" fmla="*/ 4689596 w 4876828"/>
                  <a:gd name="connsiteY0" fmla="*/ 26985 h 801720"/>
                  <a:gd name="connsiteX1" fmla="*/ 4449490 w 4876828"/>
                  <a:gd name="connsiteY1" fmla="*/ 167536 h 801720"/>
                  <a:gd name="connsiteX2" fmla="*/ 4334047 w 4876828"/>
                  <a:gd name="connsiteY2" fmla="*/ 285998 h 801720"/>
                  <a:gd name="connsiteX3" fmla="*/ 4205488 w 4876828"/>
                  <a:gd name="connsiteY3" fmla="*/ 406308 h 801720"/>
                  <a:gd name="connsiteX4" fmla="*/ 4145518 w 4876828"/>
                  <a:gd name="connsiteY4" fmla="*/ 434455 h 801720"/>
                  <a:gd name="connsiteX5" fmla="*/ 4063879 w 4876828"/>
                  <a:gd name="connsiteY5" fmla="*/ 445390 h 801720"/>
                  <a:gd name="connsiteX6" fmla="*/ 3981117 w 4876828"/>
                  <a:gd name="connsiteY6" fmla="*/ 434093 h 801720"/>
                  <a:gd name="connsiteX7" fmla="*/ 3874989 w 4876828"/>
                  <a:gd name="connsiteY7" fmla="*/ 369466 h 801720"/>
                  <a:gd name="connsiteX8" fmla="*/ 3784111 w 4876828"/>
                  <a:gd name="connsiteY8" fmla="*/ 275549 h 801720"/>
                  <a:gd name="connsiteX9" fmla="*/ 3585972 w 4876828"/>
                  <a:gd name="connsiteY9" fmla="*/ 96193 h 801720"/>
                  <a:gd name="connsiteX10" fmla="*/ 3435467 w 4876828"/>
                  <a:gd name="connsiteY10" fmla="*/ 26194 h 801720"/>
                  <a:gd name="connsiteX11" fmla="*/ 3250883 w 4876828"/>
                  <a:gd name="connsiteY11" fmla="*/ 20 h 801720"/>
                  <a:gd name="connsiteX12" fmla="*/ 3063688 w 4876828"/>
                  <a:gd name="connsiteY12" fmla="*/ 26975 h 801720"/>
                  <a:gd name="connsiteX13" fmla="*/ 2823572 w 4876828"/>
                  <a:gd name="connsiteY13" fmla="*/ 167526 h 801720"/>
                  <a:gd name="connsiteX14" fmla="*/ 2708062 w 4876828"/>
                  <a:gd name="connsiteY14" fmla="*/ 285989 h 801720"/>
                  <a:gd name="connsiteX15" fmla="*/ 2579646 w 4876828"/>
                  <a:gd name="connsiteY15" fmla="*/ 406299 h 801720"/>
                  <a:gd name="connsiteX16" fmla="*/ 2519668 w 4876828"/>
                  <a:gd name="connsiteY16" fmla="*/ 434445 h 801720"/>
                  <a:gd name="connsiteX17" fmla="*/ 2438029 w 4876828"/>
                  <a:gd name="connsiteY17" fmla="*/ 445380 h 801720"/>
                  <a:gd name="connsiteX18" fmla="*/ 2355333 w 4876828"/>
                  <a:gd name="connsiteY18" fmla="*/ 434083 h 801720"/>
                  <a:gd name="connsiteX19" fmla="*/ 2249281 w 4876828"/>
                  <a:gd name="connsiteY19" fmla="*/ 369523 h 801720"/>
                  <a:gd name="connsiteX20" fmla="*/ 2158470 w 4876828"/>
                  <a:gd name="connsiteY20" fmla="*/ 275530 h 801720"/>
                  <a:gd name="connsiteX21" fmla="*/ 1960264 w 4876828"/>
                  <a:gd name="connsiteY21" fmla="*/ 96174 h 801720"/>
                  <a:gd name="connsiteX22" fmla="*/ 1809760 w 4876828"/>
                  <a:gd name="connsiteY22" fmla="*/ 26175 h 801720"/>
                  <a:gd name="connsiteX23" fmla="*/ 1625213 w 4876828"/>
                  <a:gd name="connsiteY23" fmla="*/ 0 h 801720"/>
                  <a:gd name="connsiteX24" fmla="*/ 1438056 w 4876828"/>
                  <a:gd name="connsiteY24" fmla="*/ 26956 h 801720"/>
                  <a:gd name="connsiteX25" fmla="*/ 1198007 w 4876828"/>
                  <a:gd name="connsiteY25" fmla="*/ 167507 h 801720"/>
                  <a:gd name="connsiteX26" fmla="*/ 1082612 w 4876828"/>
                  <a:gd name="connsiteY26" fmla="*/ 285970 h 801720"/>
                  <a:gd name="connsiteX27" fmla="*/ 954186 w 4876828"/>
                  <a:gd name="connsiteY27" fmla="*/ 406280 h 801720"/>
                  <a:gd name="connsiteX28" fmla="*/ 894283 w 4876828"/>
                  <a:gd name="connsiteY28" fmla="*/ 434426 h 801720"/>
                  <a:gd name="connsiteX29" fmla="*/ 812711 w 4876828"/>
                  <a:gd name="connsiteY29" fmla="*/ 445361 h 801720"/>
                  <a:gd name="connsiteX30" fmla="*/ 730053 w 4876828"/>
                  <a:gd name="connsiteY30" fmla="*/ 434064 h 801720"/>
                  <a:gd name="connsiteX31" fmla="*/ 623926 w 4876828"/>
                  <a:gd name="connsiteY31" fmla="*/ 369504 h 801720"/>
                  <a:gd name="connsiteX32" fmla="*/ 533152 w 4876828"/>
                  <a:gd name="connsiteY32" fmla="*/ 275511 h 801720"/>
                  <a:gd name="connsiteX33" fmla="*/ 335023 w 4876828"/>
                  <a:gd name="connsiteY33" fmla="*/ 96155 h 801720"/>
                  <a:gd name="connsiteX34" fmla="*/ 184490 w 4876828"/>
                  <a:gd name="connsiteY34" fmla="*/ 26156 h 801720"/>
                  <a:gd name="connsiteX35" fmla="*/ 0 w 4876828"/>
                  <a:gd name="connsiteY35" fmla="*/ 29 h 801720"/>
                  <a:gd name="connsiteX36" fmla="*/ 0 w 4876828"/>
                  <a:gd name="connsiteY36" fmla="*/ 356359 h 801720"/>
                  <a:gd name="connsiteX37" fmla="*/ 82658 w 4876828"/>
                  <a:gd name="connsiteY37" fmla="*/ 367646 h 801720"/>
                  <a:gd name="connsiteX38" fmla="*/ 188786 w 4876828"/>
                  <a:gd name="connsiteY38" fmla="*/ 432207 h 801720"/>
                  <a:gd name="connsiteX39" fmla="*/ 279559 w 4876828"/>
                  <a:gd name="connsiteY39" fmla="*/ 526190 h 801720"/>
                  <a:gd name="connsiteX40" fmla="*/ 477726 w 4876828"/>
                  <a:gd name="connsiteY40" fmla="*/ 705555 h 801720"/>
                  <a:gd name="connsiteX41" fmla="*/ 628231 w 4876828"/>
                  <a:gd name="connsiteY41" fmla="*/ 775621 h 801720"/>
                  <a:gd name="connsiteX42" fmla="*/ 812740 w 4876828"/>
                  <a:gd name="connsiteY42" fmla="*/ 801720 h 801720"/>
                  <a:gd name="connsiteX43" fmla="*/ 999896 w 4876828"/>
                  <a:gd name="connsiteY43" fmla="*/ 774697 h 801720"/>
                  <a:gd name="connsiteX44" fmla="*/ 1239984 w 4876828"/>
                  <a:gd name="connsiteY44" fmla="*/ 634213 h 801720"/>
                  <a:gd name="connsiteX45" fmla="*/ 1355389 w 4876828"/>
                  <a:gd name="connsiteY45" fmla="*/ 515741 h 801720"/>
                  <a:gd name="connsiteX46" fmla="*/ 1483805 w 4876828"/>
                  <a:gd name="connsiteY46" fmla="*/ 395364 h 801720"/>
                  <a:gd name="connsiteX47" fmla="*/ 1543707 w 4876828"/>
                  <a:gd name="connsiteY47" fmla="*/ 367284 h 801720"/>
                  <a:gd name="connsiteX48" fmla="*/ 1625241 w 4876828"/>
                  <a:gd name="connsiteY48" fmla="*/ 356350 h 801720"/>
                  <a:gd name="connsiteX49" fmla="*/ 1707975 w 4876828"/>
                  <a:gd name="connsiteY49" fmla="*/ 367637 h 801720"/>
                  <a:gd name="connsiteX50" fmla="*/ 1814103 w 4876828"/>
                  <a:gd name="connsiteY50" fmla="*/ 432197 h 801720"/>
                  <a:gd name="connsiteX51" fmla="*/ 1904838 w 4876828"/>
                  <a:gd name="connsiteY51" fmla="*/ 526181 h 801720"/>
                  <a:gd name="connsiteX52" fmla="*/ 2103044 w 4876828"/>
                  <a:gd name="connsiteY52" fmla="*/ 705546 h 801720"/>
                  <a:gd name="connsiteX53" fmla="*/ 2253548 w 4876828"/>
                  <a:gd name="connsiteY53" fmla="*/ 775612 h 801720"/>
                  <a:gd name="connsiteX54" fmla="*/ 2438057 w 4876828"/>
                  <a:gd name="connsiteY54" fmla="*/ 801710 h 801720"/>
                  <a:gd name="connsiteX55" fmla="*/ 2625252 w 4876828"/>
                  <a:gd name="connsiteY55" fmla="*/ 774764 h 801720"/>
                  <a:gd name="connsiteX56" fmla="*/ 2865368 w 4876828"/>
                  <a:gd name="connsiteY56" fmla="*/ 634213 h 801720"/>
                  <a:gd name="connsiteX57" fmla="*/ 2980801 w 4876828"/>
                  <a:gd name="connsiteY57" fmla="*/ 515741 h 801720"/>
                  <a:gd name="connsiteX58" fmla="*/ 3109293 w 4876828"/>
                  <a:gd name="connsiteY58" fmla="*/ 395440 h 801720"/>
                  <a:gd name="connsiteX59" fmla="*/ 3169263 w 4876828"/>
                  <a:gd name="connsiteY59" fmla="*/ 367284 h 801720"/>
                  <a:gd name="connsiteX60" fmla="*/ 3250902 w 4876828"/>
                  <a:gd name="connsiteY60" fmla="*/ 356350 h 801720"/>
                  <a:gd name="connsiteX61" fmla="*/ 3333598 w 4876828"/>
                  <a:gd name="connsiteY61" fmla="*/ 367637 h 801720"/>
                  <a:gd name="connsiteX62" fmla="*/ 3439792 w 4876828"/>
                  <a:gd name="connsiteY62" fmla="*/ 432197 h 801720"/>
                  <a:gd name="connsiteX63" fmla="*/ 3530603 w 4876828"/>
                  <a:gd name="connsiteY63" fmla="*/ 526247 h 801720"/>
                  <a:gd name="connsiteX64" fmla="*/ 3728809 w 4876828"/>
                  <a:gd name="connsiteY64" fmla="*/ 705546 h 801720"/>
                  <a:gd name="connsiteX65" fmla="*/ 3879314 w 4876828"/>
                  <a:gd name="connsiteY65" fmla="*/ 775612 h 801720"/>
                  <a:gd name="connsiteX66" fmla="*/ 4063899 w 4876828"/>
                  <a:gd name="connsiteY66" fmla="*/ 801710 h 801720"/>
                  <a:gd name="connsiteX67" fmla="*/ 4251093 w 4876828"/>
                  <a:gd name="connsiteY67" fmla="*/ 774764 h 801720"/>
                  <a:gd name="connsiteX68" fmla="*/ 4491209 w 4876828"/>
                  <a:gd name="connsiteY68" fmla="*/ 634213 h 801720"/>
                  <a:gd name="connsiteX69" fmla="*/ 4606652 w 4876828"/>
                  <a:gd name="connsiteY69" fmla="*/ 515808 h 801720"/>
                  <a:gd name="connsiteX70" fmla="*/ 4735211 w 4876828"/>
                  <a:gd name="connsiteY70" fmla="*/ 395431 h 801720"/>
                  <a:gd name="connsiteX71" fmla="*/ 4795190 w 4876828"/>
                  <a:gd name="connsiteY71" fmla="*/ 367351 h 801720"/>
                  <a:gd name="connsiteX72" fmla="*/ 4876829 w 4876828"/>
                  <a:gd name="connsiteY72" fmla="*/ 356350 h 801720"/>
                  <a:gd name="connsiteX73" fmla="*/ 4876829 w 4876828"/>
                  <a:gd name="connsiteY73" fmla="*/ 20 h 801720"/>
                  <a:gd name="connsiteX74" fmla="*/ 4689596 w 4876828"/>
                  <a:gd name="connsiteY74" fmla="*/ 26985 h 80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876828" h="801720">
                    <a:moveTo>
                      <a:pt x="4689596" y="26985"/>
                    </a:moveTo>
                    <a:cubicBezTo>
                      <a:pt x="4588917" y="57674"/>
                      <a:pt x="4509878" y="112853"/>
                      <a:pt x="4449490" y="167536"/>
                    </a:cubicBezTo>
                    <a:cubicBezTo>
                      <a:pt x="4403836" y="208741"/>
                      <a:pt x="4367003" y="249946"/>
                      <a:pt x="4334047" y="285998"/>
                    </a:cubicBezTo>
                    <a:cubicBezTo>
                      <a:pt x="4284650" y="340472"/>
                      <a:pt x="4243950" y="381896"/>
                      <a:pt x="4205488" y="406308"/>
                    </a:cubicBezTo>
                    <a:cubicBezTo>
                      <a:pt x="4186161" y="418796"/>
                      <a:pt x="4167464" y="427749"/>
                      <a:pt x="4145518" y="434455"/>
                    </a:cubicBezTo>
                    <a:cubicBezTo>
                      <a:pt x="4123573" y="441018"/>
                      <a:pt x="4097893" y="445390"/>
                      <a:pt x="4063879" y="445390"/>
                    </a:cubicBezTo>
                    <a:cubicBezTo>
                      <a:pt x="4029304" y="445390"/>
                      <a:pt x="4003339" y="440798"/>
                      <a:pt x="3981117" y="434093"/>
                    </a:cubicBezTo>
                    <a:cubicBezTo>
                      <a:pt x="3942807" y="422168"/>
                      <a:pt x="3912175" y="402698"/>
                      <a:pt x="3874989" y="369466"/>
                    </a:cubicBezTo>
                    <a:cubicBezTo>
                      <a:pt x="3847405" y="344767"/>
                      <a:pt x="3817839" y="312525"/>
                      <a:pt x="3784111" y="275549"/>
                    </a:cubicBezTo>
                    <a:cubicBezTo>
                      <a:pt x="3733448" y="220438"/>
                      <a:pt x="3673336" y="153134"/>
                      <a:pt x="3585972" y="96193"/>
                    </a:cubicBezTo>
                    <a:cubicBezTo>
                      <a:pt x="3542367" y="67961"/>
                      <a:pt x="3491922" y="43130"/>
                      <a:pt x="3435467" y="26194"/>
                    </a:cubicBezTo>
                    <a:cubicBezTo>
                      <a:pt x="3378956" y="9125"/>
                      <a:pt x="3316862" y="-57"/>
                      <a:pt x="3250883" y="20"/>
                    </a:cubicBezTo>
                    <a:cubicBezTo>
                      <a:pt x="3183855" y="-57"/>
                      <a:pt x="3120838" y="9402"/>
                      <a:pt x="3063688" y="26975"/>
                    </a:cubicBezTo>
                    <a:cubicBezTo>
                      <a:pt x="2963066" y="57665"/>
                      <a:pt x="2883970" y="112843"/>
                      <a:pt x="2823572" y="167526"/>
                    </a:cubicBezTo>
                    <a:cubicBezTo>
                      <a:pt x="2777919" y="208731"/>
                      <a:pt x="2741086" y="249936"/>
                      <a:pt x="2708062" y="285989"/>
                    </a:cubicBezTo>
                    <a:cubicBezTo>
                      <a:pt x="2658742" y="340462"/>
                      <a:pt x="2618032" y="381886"/>
                      <a:pt x="2579646" y="406299"/>
                    </a:cubicBezTo>
                    <a:cubicBezTo>
                      <a:pt x="2560311" y="418786"/>
                      <a:pt x="2541613" y="427740"/>
                      <a:pt x="2519668" y="434445"/>
                    </a:cubicBezTo>
                    <a:cubicBezTo>
                      <a:pt x="2497722" y="441008"/>
                      <a:pt x="2472109" y="445380"/>
                      <a:pt x="2438029" y="445380"/>
                    </a:cubicBezTo>
                    <a:cubicBezTo>
                      <a:pt x="2403453" y="445380"/>
                      <a:pt x="2377564" y="440789"/>
                      <a:pt x="2355333" y="434083"/>
                    </a:cubicBezTo>
                    <a:cubicBezTo>
                      <a:pt x="2317090" y="422158"/>
                      <a:pt x="2286467" y="402689"/>
                      <a:pt x="2249281" y="369523"/>
                    </a:cubicBezTo>
                    <a:cubicBezTo>
                      <a:pt x="2221697" y="344825"/>
                      <a:pt x="2192131" y="312582"/>
                      <a:pt x="2158470" y="275530"/>
                    </a:cubicBezTo>
                    <a:cubicBezTo>
                      <a:pt x="2107740" y="220495"/>
                      <a:pt x="2047694" y="153115"/>
                      <a:pt x="1960264" y="96174"/>
                    </a:cubicBezTo>
                    <a:cubicBezTo>
                      <a:pt x="1916735" y="67942"/>
                      <a:pt x="1866214" y="43111"/>
                      <a:pt x="1809760" y="26175"/>
                    </a:cubicBezTo>
                    <a:cubicBezTo>
                      <a:pt x="1753314" y="9106"/>
                      <a:pt x="1691221" y="-76"/>
                      <a:pt x="1625213" y="0"/>
                    </a:cubicBezTo>
                    <a:cubicBezTo>
                      <a:pt x="1558214" y="-76"/>
                      <a:pt x="1495206" y="9383"/>
                      <a:pt x="1438056" y="26956"/>
                    </a:cubicBezTo>
                    <a:cubicBezTo>
                      <a:pt x="1337472" y="57646"/>
                      <a:pt x="1258376" y="112824"/>
                      <a:pt x="1198007" y="167507"/>
                    </a:cubicBezTo>
                    <a:cubicBezTo>
                      <a:pt x="1152392" y="208712"/>
                      <a:pt x="1115597" y="249994"/>
                      <a:pt x="1082612" y="285970"/>
                    </a:cubicBezTo>
                    <a:cubicBezTo>
                      <a:pt x="1033320" y="340510"/>
                      <a:pt x="992572" y="381867"/>
                      <a:pt x="954186" y="406280"/>
                    </a:cubicBezTo>
                    <a:cubicBezTo>
                      <a:pt x="934850" y="418767"/>
                      <a:pt x="916191" y="427721"/>
                      <a:pt x="894283" y="434426"/>
                    </a:cubicBezTo>
                    <a:cubicBezTo>
                      <a:pt x="872338" y="440989"/>
                      <a:pt x="846725" y="445361"/>
                      <a:pt x="812711" y="445361"/>
                    </a:cubicBezTo>
                    <a:cubicBezTo>
                      <a:pt x="778135" y="445361"/>
                      <a:pt x="752208" y="440770"/>
                      <a:pt x="730053" y="434064"/>
                    </a:cubicBezTo>
                    <a:cubicBezTo>
                      <a:pt x="691772" y="422139"/>
                      <a:pt x="661121" y="402670"/>
                      <a:pt x="623926" y="369504"/>
                    </a:cubicBezTo>
                    <a:cubicBezTo>
                      <a:pt x="596408" y="344805"/>
                      <a:pt x="566880" y="312563"/>
                      <a:pt x="533152" y="275511"/>
                    </a:cubicBezTo>
                    <a:cubicBezTo>
                      <a:pt x="482451" y="220476"/>
                      <a:pt x="422377" y="153096"/>
                      <a:pt x="335023" y="96155"/>
                    </a:cubicBezTo>
                    <a:cubicBezTo>
                      <a:pt x="291446" y="67923"/>
                      <a:pt x="240963" y="43092"/>
                      <a:pt x="184490" y="26156"/>
                    </a:cubicBezTo>
                    <a:cubicBezTo>
                      <a:pt x="128026" y="9125"/>
                      <a:pt x="65970" y="-47"/>
                      <a:pt x="0" y="29"/>
                    </a:cubicBezTo>
                    <a:lnTo>
                      <a:pt x="0" y="356359"/>
                    </a:lnTo>
                    <a:cubicBezTo>
                      <a:pt x="34576" y="356426"/>
                      <a:pt x="60465" y="360941"/>
                      <a:pt x="82658" y="367646"/>
                    </a:cubicBezTo>
                    <a:cubicBezTo>
                      <a:pt x="120977" y="379638"/>
                      <a:pt x="151590" y="399050"/>
                      <a:pt x="188786" y="432207"/>
                    </a:cubicBezTo>
                    <a:cubicBezTo>
                      <a:pt x="216332" y="456972"/>
                      <a:pt x="245869" y="489214"/>
                      <a:pt x="279559" y="526190"/>
                    </a:cubicBezTo>
                    <a:cubicBezTo>
                      <a:pt x="330260" y="581235"/>
                      <a:pt x="390335" y="648615"/>
                      <a:pt x="477726" y="705555"/>
                    </a:cubicBezTo>
                    <a:cubicBezTo>
                      <a:pt x="521256" y="733778"/>
                      <a:pt x="571710" y="758610"/>
                      <a:pt x="628231" y="775621"/>
                    </a:cubicBezTo>
                    <a:cubicBezTo>
                      <a:pt x="684714" y="792623"/>
                      <a:pt x="746770" y="801796"/>
                      <a:pt x="812740" y="801720"/>
                    </a:cubicBezTo>
                    <a:cubicBezTo>
                      <a:pt x="879739" y="801796"/>
                      <a:pt x="942708" y="792404"/>
                      <a:pt x="999896" y="774697"/>
                    </a:cubicBezTo>
                    <a:cubicBezTo>
                      <a:pt x="1100519" y="744074"/>
                      <a:pt x="1179576" y="688896"/>
                      <a:pt x="1239984" y="634213"/>
                    </a:cubicBezTo>
                    <a:cubicBezTo>
                      <a:pt x="1285599" y="592998"/>
                      <a:pt x="1322394" y="551727"/>
                      <a:pt x="1355389" y="515741"/>
                    </a:cubicBezTo>
                    <a:cubicBezTo>
                      <a:pt x="1404633" y="461201"/>
                      <a:pt x="1445419" y="419853"/>
                      <a:pt x="1483805" y="395364"/>
                    </a:cubicBezTo>
                    <a:cubicBezTo>
                      <a:pt x="1503140" y="382944"/>
                      <a:pt x="1521771" y="373914"/>
                      <a:pt x="1543707" y="367284"/>
                    </a:cubicBezTo>
                    <a:cubicBezTo>
                      <a:pt x="1565615" y="360722"/>
                      <a:pt x="1591227" y="356416"/>
                      <a:pt x="1625241" y="356350"/>
                    </a:cubicBezTo>
                    <a:cubicBezTo>
                      <a:pt x="1659855" y="356416"/>
                      <a:pt x="1685744" y="360931"/>
                      <a:pt x="1707975" y="367637"/>
                    </a:cubicBezTo>
                    <a:cubicBezTo>
                      <a:pt x="1746218" y="379629"/>
                      <a:pt x="1776908" y="399041"/>
                      <a:pt x="1814103" y="432197"/>
                    </a:cubicBezTo>
                    <a:cubicBezTo>
                      <a:pt x="1841621" y="456962"/>
                      <a:pt x="1871110" y="489204"/>
                      <a:pt x="1904838" y="526181"/>
                    </a:cubicBezTo>
                    <a:cubicBezTo>
                      <a:pt x="1955578" y="581226"/>
                      <a:pt x="2015614" y="648605"/>
                      <a:pt x="2103044" y="705546"/>
                    </a:cubicBezTo>
                    <a:cubicBezTo>
                      <a:pt x="2146573" y="733768"/>
                      <a:pt x="2197037" y="758600"/>
                      <a:pt x="2253548" y="775612"/>
                    </a:cubicBezTo>
                    <a:cubicBezTo>
                      <a:pt x="2309994" y="792614"/>
                      <a:pt x="2372087" y="801786"/>
                      <a:pt x="2438057" y="801710"/>
                    </a:cubicBezTo>
                    <a:cubicBezTo>
                      <a:pt x="2505094" y="801786"/>
                      <a:pt x="2568102" y="792395"/>
                      <a:pt x="2625252" y="774764"/>
                    </a:cubicBezTo>
                    <a:cubicBezTo>
                      <a:pt x="2725874" y="744074"/>
                      <a:pt x="2804979" y="688963"/>
                      <a:pt x="2865368" y="634213"/>
                    </a:cubicBezTo>
                    <a:cubicBezTo>
                      <a:pt x="2911021" y="592998"/>
                      <a:pt x="2947854" y="551793"/>
                      <a:pt x="2980801" y="515741"/>
                    </a:cubicBezTo>
                    <a:cubicBezTo>
                      <a:pt x="3030198" y="461268"/>
                      <a:pt x="3070908" y="419920"/>
                      <a:pt x="3109293" y="395440"/>
                    </a:cubicBezTo>
                    <a:cubicBezTo>
                      <a:pt x="3128620" y="383020"/>
                      <a:pt x="3147317" y="373990"/>
                      <a:pt x="3169263" y="367284"/>
                    </a:cubicBezTo>
                    <a:cubicBezTo>
                      <a:pt x="3191218" y="360722"/>
                      <a:pt x="3216821" y="356416"/>
                      <a:pt x="3250902" y="356350"/>
                    </a:cubicBezTo>
                    <a:cubicBezTo>
                      <a:pt x="3285477" y="356416"/>
                      <a:pt x="3311366" y="360931"/>
                      <a:pt x="3333598" y="367637"/>
                    </a:cubicBezTo>
                    <a:cubicBezTo>
                      <a:pt x="3371907" y="379629"/>
                      <a:pt x="3402597" y="399041"/>
                      <a:pt x="3439792" y="432197"/>
                    </a:cubicBezTo>
                    <a:cubicBezTo>
                      <a:pt x="3467300" y="456962"/>
                      <a:pt x="3496866" y="489204"/>
                      <a:pt x="3530603" y="526247"/>
                    </a:cubicBezTo>
                    <a:cubicBezTo>
                      <a:pt x="3581267" y="581216"/>
                      <a:pt x="3641379" y="648605"/>
                      <a:pt x="3728809" y="705546"/>
                    </a:cubicBezTo>
                    <a:cubicBezTo>
                      <a:pt x="3772338" y="733768"/>
                      <a:pt x="3822859" y="758600"/>
                      <a:pt x="3879314" y="775612"/>
                    </a:cubicBezTo>
                    <a:cubicBezTo>
                      <a:pt x="3935835" y="792614"/>
                      <a:pt x="3997919" y="801786"/>
                      <a:pt x="4063899" y="801710"/>
                    </a:cubicBezTo>
                    <a:cubicBezTo>
                      <a:pt x="4130926" y="801786"/>
                      <a:pt x="4193867" y="792395"/>
                      <a:pt x="4251093" y="774764"/>
                    </a:cubicBezTo>
                    <a:cubicBezTo>
                      <a:pt x="4351715" y="744074"/>
                      <a:pt x="4430811" y="688963"/>
                      <a:pt x="4491209" y="634213"/>
                    </a:cubicBezTo>
                    <a:cubicBezTo>
                      <a:pt x="4536863" y="592998"/>
                      <a:pt x="4573696" y="551793"/>
                      <a:pt x="4606652" y="515808"/>
                    </a:cubicBezTo>
                    <a:cubicBezTo>
                      <a:pt x="4656049" y="461268"/>
                      <a:pt x="4696759" y="419910"/>
                      <a:pt x="4735211" y="395431"/>
                    </a:cubicBezTo>
                    <a:cubicBezTo>
                      <a:pt x="4754547" y="383010"/>
                      <a:pt x="4773244" y="373981"/>
                      <a:pt x="4795190" y="367351"/>
                    </a:cubicBezTo>
                    <a:cubicBezTo>
                      <a:pt x="4817136" y="360722"/>
                      <a:pt x="4842748" y="356416"/>
                      <a:pt x="4876829" y="356350"/>
                    </a:cubicBezTo>
                    <a:lnTo>
                      <a:pt x="4876829" y="20"/>
                    </a:lnTo>
                    <a:cubicBezTo>
                      <a:pt x="4809763" y="-47"/>
                      <a:pt x="4746765" y="9411"/>
                      <a:pt x="4689596" y="26985"/>
                    </a:cubicBezTo>
                    <a:close/>
                  </a:path>
                </a:pathLst>
              </a:custGeom>
              <a:grpFill/>
              <a:ln w="9525" cap="flat">
                <a:noFill/>
                <a:prstDash val="solid"/>
                <a:miter/>
              </a:ln>
            </p:spPr>
            <p:txBody>
              <a:bodyPr rtlCol="0" anchor="ctr"/>
              <a:lstStyle/>
              <a:p>
                <a:endParaRPr lang="ja-JP" altLang="en-US"/>
              </a:p>
            </p:txBody>
          </p:sp>
          <p:sp>
            <p:nvSpPr>
              <p:cNvPr id="121" name="フリーフォーム: 図形 120">
                <a:extLst>
                  <a:ext uri="{FF2B5EF4-FFF2-40B4-BE49-F238E27FC236}">
                    <a16:creationId xmlns:a16="http://schemas.microsoft.com/office/drawing/2014/main" id="{9131DA2F-F17F-F1A7-2D0C-E8B9BE0657F0}"/>
                  </a:ext>
                </a:extLst>
              </p:cNvPr>
              <p:cNvSpPr/>
              <p:nvPr/>
            </p:nvSpPr>
            <p:spPr>
              <a:xfrm>
                <a:off x="3729110" y="3274884"/>
                <a:ext cx="4876828" cy="801720"/>
              </a:xfrm>
              <a:custGeom>
                <a:avLst/>
                <a:gdLst>
                  <a:gd name="connsiteX0" fmla="*/ 4689596 w 4876828"/>
                  <a:gd name="connsiteY0" fmla="*/ 26985 h 801720"/>
                  <a:gd name="connsiteX1" fmla="*/ 4449490 w 4876828"/>
                  <a:gd name="connsiteY1" fmla="*/ 167536 h 801720"/>
                  <a:gd name="connsiteX2" fmla="*/ 4334047 w 4876828"/>
                  <a:gd name="connsiteY2" fmla="*/ 285998 h 801720"/>
                  <a:gd name="connsiteX3" fmla="*/ 4205488 w 4876828"/>
                  <a:gd name="connsiteY3" fmla="*/ 406308 h 801720"/>
                  <a:gd name="connsiteX4" fmla="*/ 4145518 w 4876828"/>
                  <a:gd name="connsiteY4" fmla="*/ 434455 h 801720"/>
                  <a:gd name="connsiteX5" fmla="*/ 4063879 w 4876828"/>
                  <a:gd name="connsiteY5" fmla="*/ 445390 h 801720"/>
                  <a:gd name="connsiteX6" fmla="*/ 3981117 w 4876828"/>
                  <a:gd name="connsiteY6" fmla="*/ 434093 h 801720"/>
                  <a:gd name="connsiteX7" fmla="*/ 3874989 w 4876828"/>
                  <a:gd name="connsiteY7" fmla="*/ 369466 h 801720"/>
                  <a:gd name="connsiteX8" fmla="*/ 3784111 w 4876828"/>
                  <a:gd name="connsiteY8" fmla="*/ 275549 h 801720"/>
                  <a:gd name="connsiteX9" fmla="*/ 3585972 w 4876828"/>
                  <a:gd name="connsiteY9" fmla="*/ 96193 h 801720"/>
                  <a:gd name="connsiteX10" fmla="*/ 3435467 w 4876828"/>
                  <a:gd name="connsiteY10" fmla="*/ 26194 h 801720"/>
                  <a:gd name="connsiteX11" fmla="*/ 3250883 w 4876828"/>
                  <a:gd name="connsiteY11" fmla="*/ 20 h 801720"/>
                  <a:gd name="connsiteX12" fmla="*/ 3063688 w 4876828"/>
                  <a:gd name="connsiteY12" fmla="*/ 26975 h 801720"/>
                  <a:gd name="connsiteX13" fmla="*/ 2823572 w 4876828"/>
                  <a:gd name="connsiteY13" fmla="*/ 167526 h 801720"/>
                  <a:gd name="connsiteX14" fmla="*/ 2708062 w 4876828"/>
                  <a:gd name="connsiteY14" fmla="*/ 285989 h 801720"/>
                  <a:gd name="connsiteX15" fmla="*/ 2579646 w 4876828"/>
                  <a:gd name="connsiteY15" fmla="*/ 406299 h 801720"/>
                  <a:gd name="connsiteX16" fmla="*/ 2519668 w 4876828"/>
                  <a:gd name="connsiteY16" fmla="*/ 434445 h 801720"/>
                  <a:gd name="connsiteX17" fmla="*/ 2438029 w 4876828"/>
                  <a:gd name="connsiteY17" fmla="*/ 445380 h 801720"/>
                  <a:gd name="connsiteX18" fmla="*/ 2355333 w 4876828"/>
                  <a:gd name="connsiteY18" fmla="*/ 434083 h 801720"/>
                  <a:gd name="connsiteX19" fmla="*/ 2249281 w 4876828"/>
                  <a:gd name="connsiteY19" fmla="*/ 369523 h 801720"/>
                  <a:gd name="connsiteX20" fmla="*/ 2158470 w 4876828"/>
                  <a:gd name="connsiteY20" fmla="*/ 275530 h 801720"/>
                  <a:gd name="connsiteX21" fmla="*/ 1960264 w 4876828"/>
                  <a:gd name="connsiteY21" fmla="*/ 96174 h 801720"/>
                  <a:gd name="connsiteX22" fmla="*/ 1809760 w 4876828"/>
                  <a:gd name="connsiteY22" fmla="*/ 26175 h 801720"/>
                  <a:gd name="connsiteX23" fmla="*/ 1625213 w 4876828"/>
                  <a:gd name="connsiteY23" fmla="*/ 0 h 801720"/>
                  <a:gd name="connsiteX24" fmla="*/ 1438056 w 4876828"/>
                  <a:gd name="connsiteY24" fmla="*/ 26956 h 801720"/>
                  <a:gd name="connsiteX25" fmla="*/ 1198007 w 4876828"/>
                  <a:gd name="connsiteY25" fmla="*/ 167507 h 801720"/>
                  <a:gd name="connsiteX26" fmla="*/ 1082612 w 4876828"/>
                  <a:gd name="connsiteY26" fmla="*/ 285970 h 801720"/>
                  <a:gd name="connsiteX27" fmla="*/ 954186 w 4876828"/>
                  <a:gd name="connsiteY27" fmla="*/ 406280 h 801720"/>
                  <a:gd name="connsiteX28" fmla="*/ 894283 w 4876828"/>
                  <a:gd name="connsiteY28" fmla="*/ 434426 h 801720"/>
                  <a:gd name="connsiteX29" fmla="*/ 812711 w 4876828"/>
                  <a:gd name="connsiteY29" fmla="*/ 445361 h 801720"/>
                  <a:gd name="connsiteX30" fmla="*/ 730053 w 4876828"/>
                  <a:gd name="connsiteY30" fmla="*/ 434064 h 801720"/>
                  <a:gd name="connsiteX31" fmla="*/ 623926 w 4876828"/>
                  <a:gd name="connsiteY31" fmla="*/ 369504 h 801720"/>
                  <a:gd name="connsiteX32" fmla="*/ 533152 w 4876828"/>
                  <a:gd name="connsiteY32" fmla="*/ 275511 h 801720"/>
                  <a:gd name="connsiteX33" fmla="*/ 335023 w 4876828"/>
                  <a:gd name="connsiteY33" fmla="*/ 96155 h 801720"/>
                  <a:gd name="connsiteX34" fmla="*/ 184490 w 4876828"/>
                  <a:gd name="connsiteY34" fmla="*/ 26156 h 801720"/>
                  <a:gd name="connsiteX35" fmla="*/ 0 w 4876828"/>
                  <a:gd name="connsiteY35" fmla="*/ 29 h 801720"/>
                  <a:gd name="connsiteX36" fmla="*/ 0 w 4876828"/>
                  <a:gd name="connsiteY36" fmla="*/ 356359 h 801720"/>
                  <a:gd name="connsiteX37" fmla="*/ 82658 w 4876828"/>
                  <a:gd name="connsiteY37" fmla="*/ 367646 h 801720"/>
                  <a:gd name="connsiteX38" fmla="*/ 188786 w 4876828"/>
                  <a:gd name="connsiteY38" fmla="*/ 432207 h 801720"/>
                  <a:gd name="connsiteX39" fmla="*/ 279559 w 4876828"/>
                  <a:gd name="connsiteY39" fmla="*/ 526190 h 801720"/>
                  <a:gd name="connsiteX40" fmla="*/ 477726 w 4876828"/>
                  <a:gd name="connsiteY40" fmla="*/ 705555 h 801720"/>
                  <a:gd name="connsiteX41" fmla="*/ 628231 w 4876828"/>
                  <a:gd name="connsiteY41" fmla="*/ 775621 h 801720"/>
                  <a:gd name="connsiteX42" fmla="*/ 812740 w 4876828"/>
                  <a:gd name="connsiteY42" fmla="*/ 801720 h 801720"/>
                  <a:gd name="connsiteX43" fmla="*/ 999896 w 4876828"/>
                  <a:gd name="connsiteY43" fmla="*/ 774697 h 801720"/>
                  <a:gd name="connsiteX44" fmla="*/ 1239984 w 4876828"/>
                  <a:gd name="connsiteY44" fmla="*/ 634213 h 801720"/>
                  <a:gd name="connsiteX45" fmla="*/ 1355389 w 4876828"/>
                  <a:gd name="connsiteY45" fmla="*/ 515741 h 801720"/>
                  <a:gd name="connsiteX46" fmla="*/ 1483805 w 4876828"/>
                  <a:gd name="connsiteY46" fmla="*/ 395364 h 801720"/>
                  <a:gd name="connsiteX47" fmla="*/ 1543707 w 4876828"/>
                  <a:gd name="connsiteY47" fmla="*/ 367284 h 801720"/>
                  <a:gd name="connsiteX48" fmla="*/ 1625241 w 4876828"/>
                  <a:gd name="connsiteY48" fmla="*/ 356350 h 801720"/>
                  <a:gd name="connsiteX49" fmla="*/ 1707975 w 4876828"/>
                  <a:gd name="connsiteY49" fmla="*/ 367637 h 801720"/>
                  <a:gd name="connsiteX50" fmla="*/ 1814103 w 4876828"/>
                  <a:gd name="connsiteY50" fmla="*/ 432197 h 801720"/>
                  <a:gd name="connsiteX51" fmla="*/ 1904838 w 4876828"/>
                  <a:gd name="connsiteY51" fmla="*/ 526181 h 801720"/>
                  <a:gd name="connsiteX52" fmla="*/ 2103044 w 4876828"/>
                  <a:gd name="connsiteY52" fmla="*/ 705546 h 801720"/>
                  <a:gd name="connsiteX53" fmla="*/ 2253548 w 4876828"/>
                  <a:gd name="connsiteY53" fmla="*/ 775612 h 801720"/>
                  <a:gd name="connsiteX54" fmla="*/ 2438057 w 4876828"/>
                  <a:gd name="connsiteY54" fmla="*/ 801710 h 801720"/>
                  <a:gd name="connsiteX55" fmla="*/ 2625252 w 4876828"/>
                  <a:gd name="connsiteY55" fmla="*/ 774764 h 801720"/>
                  <a:gd name="connsiteX56" fmla="*/ 2865368 w 4876828"/>
                  <a:gd name="connsiteY56" fmla="*/ 634213 h 801720"/>
                  <a:gd name="connsiteX57" fmla="*/ 2980801 w 4876828"/>
                  <a:gd name="connsiteY57" fmla="*/ 515741 h 801720"/>
                  <a:gd name="connsiteX58" fmla="*/ 3109293 w 4876828"/>
                  <a:gd name="connsiteY58" fmla="*/ 395440 h 801720"/>
                  <a:gd name="connsiteX59" fmla="*/ 3169263 w 4876828"/>
                  <a:gd name="connsiteY59" fmla="*/ 367284 h 801720"/>
                  <a:gd name="connsiteX60" fmla="*/ 3250902 w 4876828"/>
                  <a:gd name="connsiteY60" fmla="*/ 356350 h 801720"/>
                  <a:gd name="connsiteX61" fmla="*/ 3333598 w 4876828"/>
                  <a:gd name="connsiteY61" fmla="*/ 367637 h 801720"/>
                  <a:gd name="connsiteX62" fmla="*/ 3439792 w 4876828"/>
                  <a:gd name="connsiteY62" fmla="*/ 432197 h 801720"/>
                  <a:gd name="connsiteX63" fmla="*/ 3530603 w 4876828"/>
                  <a:gd name="connsiteY63" fmla="*/ 526247 h 801720"/>
                  <a:gd name="connsiteX64" fmla="*/ 3728809 w 4876828"/>
                  <a:gd name="connsiteY64" fmla="*/ 705546 h 801720"/>
                  <a:gd name="connsiteX65" fmla="*/ 3879314 w 4876828"/>
                  <a:gd name="connsiteY65" fmla="*/ 775612 h 801720"/>
                  <a:gd name="connsiteX66" fmla="*/ 4063899 w 4876828"/>
                  <a:gd name="connsiteY66" fmla="*/ 801710 h 801720"/>
                  <a:gd name="connsiteX67" fmla="*/ 4251093 w 4876828"/>
                  <a:gd name="connsiteY67" fmla="*/ 774764 h 801720"/>
                  <a:gd name="connsiteX68" fmla="*/ 4491209 w 4876828"/>
                  <a:gd name="connsiteY68" fmla="*/ 634213 h 801720"/>
                  <a:gd name="connsiteX69" fmla="*/ 4606652 w 4876828"/>
                  <a:gd name="connsiteY69" fmla="*/ 515808 h 801720"/>
                  <a:gd name="connsiteX70" fmla="*/ 4735211 w 4876828"/>
                  <a:gd name="connsiteY70" fmla="*/ 395431 h 801720"/>
                  <a:gd name="connsiteX71" fmla="*/ 4795190 w 4876828"/>
                  <a:gd name="connsiteY71" fmla="*/ 367351 h 801720"/>
                  <a:gd name="connsiteX72" fmla="*/ 4876829 w 4876828"/>
                  <a:gd name="connsiteY72" fmla="*/ 356350 h 801720"/>
                  <a:gd name="connsiteX73" fmla="*/ 4876829 w 4876828"/>
                  <a:gd name="connsiteY73" fmla="*/ 20 h 801720"/>
                  <a:gd name="connsiteX74" fmla="*/ 4689596 w 4876828"/>
                  <a:gd name="connsiteY74" fmla="*/ 26985 h 80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876828" h="801720">
                    <a:moveTo>
                      <a:pt x="4689596" y="26985"/>
                    </a:moveTo>
                    <a:cubicBezTo>
                      <a:pt x="4588917" y="57674"/>
                      <a:pt x="4509878" y="112853"/>
                      <a:pt x="4449490" y="167536"/>
                    </a:cubicBezTo>
                    <a:cubicBezTo>
                      <a:pt x="4403836" y="208741"/>
                      <a:pt x="4367003" y="249946"/>
                      <a:pt x="4334047" y="285998"/>
                    </a:cubicBezTo>
                    <a:cubicBezTo>
                      <a:pt x="4284650" y="340472"/>
                      <a:pt x="4243950" y="381896"/>
                      <a:pt x="4205488" y="406308"/>
                    </a:cubicBezTo>
                    <a:cubicBezTo>
                      <a:pt x="4186161" y="418796"/>
                      <a:pt x="4167464" y="427749"/>
                      <a:pt x="4145518" y="434455"/>
                    </a:cubicBezTo>
                    <a:cubicBezTo>
                      <a:pt x="4123573" y="441018"/>
                      <a:pt x="4097893" y="445390"/>
                      <a:pt x="4063879" y="445390"/>
                    </a:cubicBezTo>
                    <a:cubicBezTo>
                      <a:pt x="4029304" y="445390"/>
                      <a:pt x="4003339" y="440798"/>
                      <a:pt x="3981117" y="434093"/>
                    </a:cubicBezTo>
                    <a:cubicBezTo>
                      <a:pt x="3942807" y="422168"/>
                      <a:pt x="3912175" y="402698"/>
                      <a:pt x="3874989" y="369466"/>
                    </a:cubicBezTo>
                    <a:cubicBezTo>
                      <a:pt x="3847405" y="344767"/>
                      <a:pt x="3817839" y="312525"/>
                      <a:pt x="3784111" y="275549"/>
                    </a:cubicBezTo>
                    <a:cubicBezTo>
                      <a:pt x="3733448" y="220438"/>
                      <a:pt x="3673336" y="153134"/>
                      <a:pt x="3585972" y="96193"/>
                    </a:cubicBezTo>
                    <a:cubicBezTo>
                      <a:pt x="3542367" y="67961"/>
                      <a:pt x="3491922" y="43130"/>
                      <a:pt x="3435467" y="26194"/>
                    </a:cubicBezTo>
                    <a:cubicBezTo>
                      <a:pt x="3378956" y="9125"/>
                      <a:pt x="3316862" y="-57"/>
                      <a:pt x="3250883" y="20"/>
                    </a:cubicBezTo>
                    <a:cubicBezTo>
                      <a:pt x="3183855" y="-57"/>
                      <a:pt x="3120838" y="9402"/>
                      <a:pt x="3063688" y="26975"/>
                    </a:cubicBezTo>
                    <a:cubicBezTo>
                      <a:pt x="2963066" y="57665"/>
                      <a:pt x="2883970" y="112843"/>
                      <a:pt x="2823572" y="167526"/>
                    </a:cubicBezTo>
                    <a:cubicBezTo>
                      <a:pt x="2777919" y="208731"/>
                      <a:pt x="2741086" y="249936"/>
                      <a:pt x="2708062" y="285989"/>
                    </a:cubicBezTo>
                    <a:cubicBezTo>
                      <a:pt x="2658742" y="340462"/>
                      <a:pt x="2618032" y="381886"/>
                      <a:pt x="2579646" y="406299"/>
                    </a:cubicBezTo>
                    <a:cubicBezTo>
                      <a:pt x="2560311" y="418786"/>
                      <a:pt x="2541613" y="427740"/>
                      <a:pt x="2519668" y="434445"/>
                    </a:cubicBezTo>
                    <a:cubicBezTo>
                      <a:pt x="2497722" y="441008"/>
                      <a:pt x="2472109" y="445380"/>
                      <a:pt x="2438029" y="445380"/>
                    </a:cubicBezTo>
                    <a:cubicBezTo>
                      <a:pt x="2403453" y="445380"/>
                      <a:pt x="2377564" y="440789"/>
                      <a:pt x="2355333" y="434083"/>
                    </a:cubicBezTo>
                    <a:cubicBezTo>
                      <a:pt x="2317090" y="422158"/>
                      <a:pt x="2286467" y="402689"/>
                      <a:pt x="2249281" y="369523"/>
                    </a:cubicBezTo>
                    <a:cubicBezTo>
                      <a:pt x="2221697" y="344825"/>
                      <a:pt x="2192131" y="312582"/>
                      <a:pt x="2158470" y="275530"/>
                    </a:cubicBezTo>
                    <a:cubicBezTo>
                      <a:pt x="2107740" y="220495"/>
                      <a:pt x="2047694" y="153115"/>
                      <a:pt x="1960264" y="96174"/>
                    </a:cubicBezTo>
                    <a:cubicBezTo>
                      <a:pt x="1916735" y="67942"/>
                      <a:pt x="1866214" y="43111"/>
                      <a:pt x="1809760" y="26175"/>
                    </a:cubicBezTo>
                    <a:cubicBezTo>
                      <a:pt x="1753314" y="9106"/>
                      <a:pt x="1691221" y="-76"/>
                      <a:pt x="1625213" y="0"/>
                    </a:cubicBezTo>
                    <a:cubicBezTo>
                      <a:pt x="1558214" y="-76"/>
                      <a:pt x="1495206" y="9383"/>
                      <a:pt x="1438056" y="26956"/>
                    </a:cubicBezTo>
                    <a:cubicBezTo>
                      <a:pt x="1337472" y="57646"/>
                      <a:pt x="1258376" y="112824"/>
                      <a:pt x="1198007" y="167507"/>
                    </a:cubicBezTo>
                    <a:cubicBezTo>
                      <a:pt x="1152392" y="208712"/>
                      <a:pt x="1115597" y="249994"/>
                      <a:pt x="1082612" y="285970"/>
                    </a:cubicBezTo>
                    <a:cubicBezTo>
                      <a:pt x="1033320" y="340510"/>
                      <a:pt x="992572" y="381867"/>
                      <a:pt x="954186" y="406280"/>
                    </a:cubicBezTo>
                    <a:cubicBezTo>
                      <a:pt x="934850" y="418767"/>
                      <a:pt x="916191" y="427721"/>
                      <a:pt x="894283" y="434426"/>
                    </a:cubicBezTo>
                    <a:cubicBezTo>
                      <a:pt x="872338" y="440989"/>
                      <a:pt x="846725" y="445361"/>
                      <a:pt x="812711" y="445361"/>
                    </a:cubicBezTo>
                    <a:cubicBezTo>
                      <a:pt x="778135" y="445361"/>
                      <a:pt x="752208" y="440770"/>
                      <a:pt x="730053" y="434064"/>
                    </a:cubicBezTo>
                    <a:cubicBezTo>
                      <a:pt x="691772" y="422139"/>
                      <a:pt x="661121" y="402670"/>
                      <a:pt x="623926" y="369504"/>
                    </a:cubicBezTo>
                    <a:cubicBezTo>
                      <a:pt x="596408" y="344805"/>
                      <a:pt x="566880" y="312563"/>
                      <a:pt x="533152" y="275511"/>
                    </a:cubicBezTo>
                    <a:cubicBezTo>
                      <a:pt x="482451" y="220476"/>
                      <a:pt x="422377" y="153096"/>
                      <a:pt x="335023" y="96155"/>
                    </a:cubicBezTo>
                    <a:cubicBezTo>
                      <a:pt x="291446" y="67923"/>
                      <a:pt x="240963" y="43092"/>
                      <a:pt x="184490" y="26156"/>
                    </a:cubicBezTo>
                    <a:cubicBezTo>
                      <a:pt x="128026" y="9125"/>
                      <a:pt x="65970" y="-47"/>
                      <a:pt x="0" y="29"/>
                    </a:cubicBezTo>
                    <a:lnTo>
                      <a:pt x="0" y="356359"/>
                    </a:lnTo>
                    <a:cubicBezTo>
                      <a:pt x="34576" y="356426"/>
                      <a:pt x="60465" y="360941"/>
                      <a:pt x="82658" y="367646"/>
                    </a:cubicBezTo>
                    <a:cubicBezTo>
                      <a:pt x="120977" y="379638"/>
                      <a:pt x="151590" y="399050"/>
                      <a:pt x="188786" y="432207"/>
                    </a:cubicBezTo>
                    <a:cubicBezTo>
                      <a:pt x="216332" y="456972"/>
                      <a:pt x="245869" y="489214"/>
                      <a:pt x="279559" y="526190"/>
                    </a:cubicBezTo>
                    <a:cubicBezTo>
                      <a:pt x="330260" y="581235"/>
                      <a:pt x="390335" y="648615"/>
                      <a:pt x="477726" y="705555"/>
                    </a:cubicBezTo>
                    <a:cubicBezTo>
                      <a:pt x="521256" y="733778"/>
                      <a:pt x="571710" y="758610"/>
                      <a:pt x="628231" y="775621"/>
                    </a:cubicBezTo>
                    <a:cubicBezTo>
                      <a:pt x="684714" y="792623"/>
                      <a:pt x="746770" y="801796"/>
                      <a:pt x="812740" y="801720"/>
                    </a:cubicBezTo>
                    <a:cubicBezTo>
                      <a:pt x="879739" y="801796"/>
                      <a:pt x="942708" y="792404"/>
                      <a:pt x="999896" y="774697"/>
                    </a:cubicBezTo>
                    <a:cubicBezTo>
                      <a:pt x="1100519" y="744074"/>
                      <a:pt x="1179576" y="688896"/>
                      <a:pt x="1239984" y="634213"/>
                    </a:cubicBezTo>
                    <a:cubicBezTo>
                      <a:pt x="1285599" y="592998"/>
                      <a:pt x="1322394" y="551727"/>
                      <a:pt x="1355389" y="515741"/>
                    </a:cubicBezTo>
                    <a:cubicBezTo>
                      <a:pt x="1404633" y="461201"/>
                      <a:pt x="1445419" y="419853"/>
                      <a:pt x="1483805" y="395364"/>
                    </a:cubicBezTo>
                    <a:cubicBezTo>
                      <a:pt x="1503140" y="382944"/>
                      <a:pt x="1521771" y="373914"/>
                      <a:pt x="1543707" y="367284"/>
                    </a:cubicBezTo>
                    <a:cubicBezTo>
                      <a:pt x="1565615" y="360722"/>
                      <a:pt x="1591227" y="356416"/>
                      <a:pt x="1625241" y="356350"/>
                    </a:cubicBezTo>
                    <a:cubicBezTo>
                      <a:pt x="1659855" y="356416"/>
                      <a:pt x="1685744" y="360931"/>
                      <a:pt x="1707975" y="367637"/>
                    </a:cubicBezTo>
                    <a:cubicBezTo>
                      <a:pt x="1746218" y="379629"/>
                      <a:pt x="1776908" y="399041"/>
                      <a:pt x="1814103" y="432197"/>
                    </a:cubicBezTo>
                    <a:cubicBezTo>
                      <a:pt x="1841621" y="456962"/>
                      <a:pt x="1871110" y="489204"/>
                      <a:pt x="1904838" y="526181"/>
                    </a:cubicBezTo>
                    <a:cubicBezTo>
                      <a:pt x="1955578" y="581226"/>
                      <a:pt x="2015614" y="648605"/>
                      <a:pt x="2103044" y="705546"/>
                    </a:cubicBezTo>
                    <a:cubicBezTo>
                      <a:pt x="2146573" y="733768"/>
                      <a:pt x="2197037" y="758600"/>
                      <a:pt x="2253548" y="775612"/>
                    </a:cubicBezTo>
                    <a:cubicBezTo>
                      <a:pt x="2309994" y="792614"/>
                      <a:pt x="2372087" y="801786"/>
                      <a:pt x="2438057" y="801710"/>
                    </a:cubicBezTo>
                    <a:cubicBezTo>
                      <a:pt x="2505094" y="801786"/>
                      <a:pt x="2568102" y="792395"/>
                      <a:pt x="2625252" y="774764"/>
                    </a:cubicBezTo>
                    <a:cubicBezTo>
                      <a:pt x="2725874" y="744074"/>
                      <a:pt x="2804979" y="688963"/>
                      <a:pt x="2865368" y="634213"/>
                    </a:cubicBezTo>
                    <a:cubicBezTo>
                      <a:pt x="2911021" y="592998"/>
                      <a:pt x="2947854" y="551793"/>
                      <a:pt x="2980801" y="515741"/>
                    </a:cubicBezTo>
                    <a:cubicBezTo>
                      <a:pt x="3030198" y="461268"/>
                      <a:pt x="3070908" y="419920"/>
                      <a:pt x="3109293" y="395440"/>
                    </a:cubicBezTo>
                    <a:cubicBezTo>
                      <a:pt x="3128620" y="383020"/>
                      <a:pt x="3147317" y="373990"/>
                      <a:pt x="3169263" y="367284"/>
                    </a:cubicBezTo>
                    <a:cubicBezTo>
                      <a:pt x="3191218" y="360722"/>
                      <a:pt x="3216821" y="356416"/>
                      <a:pt x="3250902" y="356350"/>
                    </a:cubicBezTo>
                    <a:cubicBezTo>
                      <a:pt x="3285477" y="356416"/>
                      <a:pt x="3311366" y="360931"/>
                      <a:pt x="3333598" y="367637"/>
                    </a:cubicBezTo>
                    <a:cubicBezTo>
                      <a:pt x="3371907" y="379629"/>
                      <a:pt x="3402597" y="399041"/>
                      <a:pt x="3439792" y="432197"/>
                    </a:cubicBezTo>
                    <a:cubicBezTo>
                      <a:pt x="3467300" y="456962"/>
                      <a:pt x="3496866" y="489204"/>
                      <a:pt x="3530603" y="526247"/>
                    </a:cubicBezTo>
                    <a:cubicBezTo>
                      <a:pt x="3581267" y="581216"/>
                      <a:pt x="3641379" y="648605"/>
                      <a:pt x="3728809" y="705546"/>
                    </a:cubicBezTo>
                    <a:cubicBezTo>
                      <a:pt x="3772338" y="733768"/>
                      <a:pt x="3822859" y="758600"/>
                      <a:pt x="3879314" y="775612"/>
                    </a:cubicBezTo>
                    <a:cubicBezTo>
                      <a:pt x="3935835" y="792614"/>
                      <a:pt x="3997919" y="801786"/>
                      <a:pt x="4063899" y="801710"/>
                    </a:cubicBezTo>
                    <a:cubicBezTo>
                      <a:pt x="4130926" y="801786"/>
                      <a:pt x="4193867" y="792395"/>
                      <a:pt x="4251093" y="774764"/>
                    </a:cubicBezTo>
                    <a:cubicBezTo>
                      <a:pt x="4351715" y="744074"/>
                      <a:pt x="4430811" y="688963"/>
                      <a:pt x="4491209" y="634213"/>
                    </a:cubicBezTo>
                    <a:cubicBezTo>
                      <a:pt x="4536863" y="592998"/>
                      <a:pt x="4573696" y="551793"/>
                      <a:pt x="4606652" y="515808"/>
                    </a:cubicBezTo>
                    <a:cubicBezTo>
                      <a:pt x="4656049" y="461268"/>
                      <a:pt x="4696759" y="419910"/>
                      <a:pt x="4735211" y="395431"/>
                    </a:cubicBezTo>
                    <a:cubicBezTo>
                      <a:pt x="4754547" y="383010"/>
                      <a:pt x="4773244" y="373981"/>
                      <a:pt x="4795190" y="367351"/>
                    </a:cubicBezTo>
                    <a:cubicBezTo>
                      <a:pt x="4817136" y="360722"/>
                      <a:pt x="4842748" y="356416"/>
                      <a:pt x="4876829" y="356350"/>
                    </a:cubicBezTo>
                    <a:lnTo>
                      <a:pt x="4876829" y="20"/>
                    </a:lnTo>
                    <a:cubicBezTo>
                      <a:pt x="4809763" y="-47"/>
                      <a:pt x="4746765" y="9411"/>
                      <a:pt x="4689596" y="26985"/>
                    </a:cubicBezTo>
                    <a:close/>
                  </a:path>
                </a:pathLst>
              </a:custGeom>
              <a:grpFill/>
              <a:ln w="9525" cap="flat">
                <a:noFill/>
                <a:prstDash val="solid"/>
                <a:miter/>
              </a:ln>
            </p:spPr>
            <p:txBody>
              <a:bodyPr rtlCol="0" anchor="ctr"/>
              <a:lstStyle/>
              <a:p>
                <a:endParaRPr lang="ja-JP" altLang="en-US"/>
              </a:p>
            </p:txBody>
          </p:sp>
        </p:grpSp>
      </p:grpSp>
      <p:grpSp>
        <p:nvGrpSpPr>
          <p:cNvPr id="113" name="グループ化 112">
            <a:extLst>
              <a:ext uri="{FF2B5EF4-FFF2-40B4-BE49-F238E27FC236}">
                <a16:creationId xmlns:a16="http://schemas.microsoft.com/office/drawing/2014/main" id="{D8ACFCEC-91E4-A55F-56C8-F2E68C6FDBC0}"/>
              </a:ext>
            </a:extLst>
          </p:cNvPr>
          <p:cNvGrpSpPr/>
          <p:nvPr/>
        </p:nvGrpSpPr>
        <p:grpSpPr>
          <a:xfrm rot="5400000" flipV="1">
            <a:off x="1088564" y="6558335"/>
            <a:ext cx="2836113" cy="58408"/>
            <a:chOff x="-183977" y="2089195"/>
            <a:chExt cx="9590293" cy="197506"/>
          </a:xfrm>
          <a:solidFill>
            <a:schemeClr val="bg1"/>
          </a:solidFill>
        </p:grpSpPr>
        <p:grpSp>
          <p:nvGrpSpPr>
            <p:cNvPr id="107" name="グループ化 106">
              <a:extLst>
                <a:ext uri="{FF2B5EF4-FFF2-40B4-BE49-F238E27FC236}">
                  <a16:creationId xmlns:a16="http://schemas.microsoft.com/office/drawing/2014/main" id="{D5389243-8367-2FC1-FE5F-82B2BF386008}"/>
                </a:ext>
              </a:extLst>
            </p:cNvPr>
            <p:cNvGrpSpPr/>
            <p:nvPr/>
          </p:nvGrpSpPr>
          <p:grpSpPr>
            <a:xfrm>
              <a:off x="-183977" y="2089195"/>
              <a:ext cx="4802447" cy="197506"/>
              <a:chOff x="-10888243" y="3274884"/>
              <a:chExt cx="19494181" cy="801720"/>
            </a:xfrm>
            <a:grpFill/>
          </p:grpSpPr>
          <p:sp>
            <p:nvSpPr>
              <p:cNvPr id="101" name="フリーフォーム: 図形 100">
                <a:extLst>
                  <a:ext uri="{FF2B5EF4-FFF2-40B4-BE49-F238E27FC236}">
                    <a16:creationId xmlns:a16="http://schemas.microsoft.com/office/drawing/2014/main" id="{B795C038-9144-09D1-E17D-3165C27F5451}"/>
                  </a:ext>
                </a:extLst>
              </p:cNvPr>
              <p:cNvSpPr/>
              <p:nvPr/>
            </p:nvSpPr>
            <p:spPr>
              <a:xfrm>
                <a:off x="-10888243" y="3274884"/>
                <a:ext cx="4876828" cy="801720"/>
              </a:xfrm>
              <a:custGeom>
                <a:avLst/>
                <a:gdLst>
                  <a:gd name="connsiteX0" fmla="*/ 4689596 w 4876828"/>
                  <a:gd name="connsiteY0" fmla="*/ 26985 h 801720"/>
                  <a:gd name="connsiteX1" fmla="*/ 4449490 w 4876828"/>
                  <a:gd name="connsiteY1" fmla="*/ 167536 h 801720"/>
                  <a:gd name="connsiteX2" fmla="*/ 4334047 w 4876828"/>
                  <a:gd name="connsiteY2" fmla="*/ 285998 h 801720"/>
                  <a:gd name="connsiteX3" fmla="*/ 4205488 w 4876828"/>
                  <a:gd name="connsiteY3" fmla="*/ 406308 h 801720"/>
                  <a:gd name="connsiteX4" fmla="*/ 4145518 w 4876828"/>
                  <a:gd name="connsiteY4" fmla="*/ 434455 h 801720"/>
                  <a:gd name="connsiteX5" fmla="*/ 4063879 w 4876828"/>
                  <a:gd name="connsiteY5" fmla="*/ 445390 h 801720"/>
                  <a:gd name="connsiteX6" fmla="*/ 3981117 w 4876828"/>
                  <a:gd name="connsiteY6" fmla="*/ 434093 h 801720"/>
                  <a:gd name="connsiteX7" fmla="*/ 3874989 w 4876828"/>
                  <a:gd name="connsiteY7" fmla="*/ 369466 h 801720"/>
                  <a:gd name="connsiteX8" fmla="*/ 3784111 w 4876828"/>
                  <a:gd name="connsiteY8" fmla="*/ 275549 h 801720"/>
                  <a:gd name="connsiteX9" fmla="*/ 3585972 w 4876828"/>
                  <a:gd name="connsiteY9" fmla="*/ 96193 h 801720"/>
                  <a:gd name="connsiteX10" fmla="*/ 3435467 w 4876828"/>
                  <a:gd name="connsiteY10" fmla="*/ 26194 h 801720"/>
                  <a:gd name="connsiteX11" fmla="*/ 3250883 w 4876828"/>
                  <a:gd name="connsiteY11" fmla="*/ 20 h 801720"/>
                  <a:gd name="connsiteX12" fmla="*/ 3063688 w 4876828"/>
                  <a:gd name="connsiteY12" fmla="*/ 26975 h 801720"/>
                  <a:gd name="connsiteX13" fmla="*/ 2823572 w 4876828"/>
                  <a:gd name="connsiteY13" fmla="*/ 167526 h 801720"/>
                  <a:gd name="connsiteX14" fmla="*/ 2708062 w 4876828"/>
                  <a:gd name="connsiteY14" fmla="*/ 285989 h 801720"/>
                  <a:gd name="connsiteX15" fmla="*/ 2579646 w 4876828"/>
                  <a:gd name="connsiteY15" fmla="*/ 406299 h 801720"/>
                  <a:gd name="connsiteX16" fmla="*/ 2519668 w 4876828"/>
                  <a:gd name="connsiteY16" fmla="*/ 434445 h 801720"/>
                  <a:gd name="connsiteX17" fmla="*/ 2438029 w 4876828"/>
                  <a:gd name="connsiteY17" fmla="*/ 445380 h 801720"/>
                  <a:gd name="connsiteX18" fmla="*/ 2355333 w 4876828"/>
                  <a:gd name="connsiteY18" fmla="*/ 434083 h 801720"/>
                  <a:gd name="connsiteX19" fmla="*/ 2249281 w 4876828"/>
                  <a:gd name="connsiteY19" fmla="*/ 369523 h 801720"/>
                  <a:gd name="connsiteX20" fmla="*/ 2158470 w 4876828"/>
                  <a:gd name="connsiteY20" fmla="*/ 275530 h 801720"/>
                  <a:gd name="connsiteX21" fmla="*/ 1960264 w 4876828"/>
                  <a:gd name="connsiteY21" fmla="*/ 96174 h 801720"/>
                  <a:gd name="connsiteX22" fmla="*/ 1809760 w 4876828"/>
                  <a:gd name="connsiteY22" fmla="*/ 26175 h 801720"/>
                  <a:gd name="connsiteX23" fmla="*/ 1625213 w 4876828"/>
                  <a:gd name="connsiteY23" fmla="*/ 0 h 801720"/>
                  <a:gd name="connsiteX24" fmla="*/ 1438056 w 4876828"/>
                  <a:gd name="connsiteY24" fmla="*/ 26956 h 801720"/>
                  <a:gd name="connsiteX25" fmla="*/ 1198007 w 4876828"/>
                  <a:gd name="connsiteY25" fmla="*/ 167507 h 801720"/>
                  <a:gd name="connsiteX26" fmla="*/ 1082612 w 4876828"/>
                  <a:gd name="connsiteY26" fmla="*/ 285970 h 801720"/>
                  <a:gd name="connsiteX27" fmla="*/ 954186 w 4876828"/>
                  <a:gd name="connsiteY27" fmla="*/ 406280 h 801720"/>
                  <a:gd name="connsiteX28" fmla="*/ 894283 w 4876828"/>
                  <a:gd name="connsiteY28" fmla="*/ 434426 h 801720"/>
                  <a:gd name="connsiteX29" fmla="*/ 812711 w 4876828"/>
                  <a:gd name="connsiteY29" fmla="*/ 445361 h 801720"/>
                  <a:gd name="connsiteX30" fmla="*/ 730053 w 4876828"/>
                  <a:gd name="connsiteY30" fmla="*/ 434064 h 801720"/>
                  <a:gd name="connsiteX31" fmla="*/ 623926 w 4876828"/>
                  <a:gd name="connsiteY31" fmla="*/ 369504 h 801720"/>
                  <a:gd name="connsiteX32" fmla="*/ 533152 w 4876828"/>
                  <a:gd name="connsiteY32" fmla="*/ 275511 h 801720"/>
                  <a:gd name="connsiteX33" fmla="*/ 335023 w 4876828"/>
                  <a:gd name="connsiteY33" fmla="*/ 96155 h 801720"/>
                  <a:gd name="connsiteX34" fmla="*/ 184490 w 4876828"/>
                  <a:gd name="connsiteY34" fmla="*/ 26156 h 801720"/>
                  <a:gd name="connsiteX35" fmla="*/ 0 w 4876828"/>
                  <a:gd name="connsiteY35" fmla="*/ 29 h 801720"/>
                  <a:gd name="connsiteX36" fmla="*/ 0 w 4876828"/>
                  <a:gd name="connsiteY36" fmla="*/ 356359 h 801720"/>
                  <a:gd name="connsiteX37" fmla="*/ 82658 w 4876828"/>
                  <a:gd name="connsiteY37" fmla="*/ 367646 h 801720"/>
                  <a:gd name="connsiteX38" fmla="*/ 188786 w 4876828"/>
                  <a:gd name="connsiteY38" fmla="*/ 432207 h 801720"/>
                  <a:gd name="connsiteX39" fmla="*/ 279559 w 4876828"/>
                  <a:gd name="connsiteY39" fmla="*/ 526190 h 801720"/>
                  <a:gd name="connsiteX40" fmla="*/ 477726 w 4876828"/>
                  <a:gd name="connsiteY40" fmla="*/ 705555 h 801720"/>
                  <a:gd name="connsiteX41" fmla="*/ 628231 w 4876828"/>
                  <a:gd name="connsiteY41" fmla="*/ 775621 h 801720"/>
                  <a:gd name="connsiteX42" fmla="*/ 812740 w 4876828"/>
                  <a:gd name="connsiteY42" fmla="*/ 801720 h 801720"/>
                  <a:gd name="connsiteX43" fmla="*/ 999896 w 4876828"/>
                  <a:gd name="connsiteY43" fmla="*/ 774697 h 801720"/>
                  <a:gd name="connsiteX44" fmla="*/ 1239984 w 4876828"/>
                  <a:gd name="connsiteY44" fmla="*/ 634213 h 801720"/>
                  <a:gd name="connsiteX45" fmla="*/ 1355389 w 4876828"/>
                  <a:gd name="connsiteY45" fmla="*/ 515741 h 801720"/>
                  <a:gd name="connsiteX46" fmla="*/ 1483805 w 4876828"/>
                  <a:gd name="connsiteY46" fmla="*/ 395364 h 801720"/>
                  <a:gd name="connsiteX47" fmla="*/ 1543707 w 4876828"/>
                  <a:gd name="connsiteY47" fmla="*/ 367284 h 801720"/>
                  <a:gd name="connsiteX48" fmla="*/ 1625241 w 4876828"/>
                  <a:gd name="connsiteY48" fmla="*/ 356350 h 801720"/>
                  <a:gd name="connsiteX49" fmla="*/ 1707975 w 4876828"/>
                  <a:gd name="connsiteY49" fmla="*/ 367637 h 801720"/>
                  <a:gd name="connsiteX50" fmla="*/ 1814103 w 4876828"/>
                  <a:gd name="connsiteY50" fmla="*/ 432197 h 801720"/>
                  <a:gd name="connsiteX51" fmla="*/ 1904838 w 4876828"/>
                  <a:gd name="connsiteY51" fmla="*/ 526181 h 801720"/>
                  <a:gd name="connsiteX52" fmla="*/ 2103044 w 4876828"/>
                  <a:gd name="connsiteY52" fmla="*/ 705546 h 801720"/>
                  <a:gd name="connsiteX53" fmla="*/ 2253548 w 4876828"/>
                  <a:gd name="connsiteY53" fmla="*/ 775612 h 801720"/>
                  <a:gd name="connsiteX54" fmla="*/ 2438057 w 4876828"/>
                  <a:gd name="connsiteY54" fmla="*/ 801710 h 801720"/>
                  <a:gd name="connsiteX55" fmla="*/ 2625252 w 4876828"/>
                  <a:gd name="connsiteY55" fmla="*/ 774764 h 801720"/>
                  <a:gd name="connsiteX56" fmla="*/ 2865368 w 4876828"/>
                  <a:gd name="connsiteY56" fmla="*/ 634213 h 801720"/>
                  <a:gd name="connsiteX57" fmla="*/ 2980801 w 4876828"/>
                  <a:gd name="connsiteY57" fmla="*/ 515741 h 801720"/>
                  <a:gd name="connsiteX58" fmla="*/ 3109293 w 4876828"/>
                  <a:gd name="connsiteY58" fmla="*/ 395440 h 801720"/>
                  <a:gd name="connsiteX59" fmla="*/ 3169263 w 4876828"/>
                  <a:gd name="connsiteY59" fmla="*/ 367284 h 801720"/>
                  <a:gd name="connsiteX60" fmla="*/ 3250902 w 4876828"/>
                  <a:gd name="connsiteY60" fmla="*/ 356350 h 801720"/>
                  <a:gd name="connsiteX61" fmla="*/ 3333598 w 4876828"/>
                  <a:gd name="connsiteY61" fmla="*/ 367637 h 801720"/>
                  <a:gd name="connsiteX62" fmla="*/ 3439792 w 4876828"/>
                  <a:gd name="connsiteY62" fmla="*/ 432197 h 801720"/>
                  <a:gd name="connsiteX63" fmla="*/ 3530603 w 4876828"/>
                  <a:gd name="connsiteY63" fmla="*/ 526247 h 801720"/>
                  <a:gd name="connsiteX64" fmla="*/ 3728809 w 4876828"/>
                  <a:gd name="connsiteY64" fmla="*/ 705546 h 801720"/>
                  <a:gd name="connsiteX65" fmla="*/ 3879314 w 4876828"/>
                  <a:gd name="connsiteY65" fmla="*/ 775612 h 801720"/>
                  <a:gd name="connsiteX66" fmla="*/ 4063899 w 4876828"/>
                  <a:gd name="connsiteY66" fmla="*/ 801710 h 801720"/>
                  <a:gd name="connsiteX67" fmla="*/ 4251093 w 4876828"/>
                  <a:gd name="connsiteY67" fmla="*/ 774764 h 801720"/>
                  <a:gd name="connsiteX68" fmla="*/ 4491209 w 4876828"/>
                  <a:gd name="connsiteY68" fmla="*/ 634213 h 801720"/>
                  <a:gd name="connsiteX69" fmla="*/ 4606652 w 4876828"/>
                  <a:gd name="connsiteY69" fmla="*/ 515808 h 801720"/>
                  <a:gd name="connsiteX70" fmla="*/ 4735211 w 4876828"/>
                  <a:gd name="connsiteY70" fmla="*/ 395431 h 801720"/>
                  <a:gd name="connsiteX71" fmla="*/ 4795190 w 4876828"/>
                  <a:gd name="connsiteY71" fmla="*/ 367351 h 801720"/>
                  <a:gd name="connsiteX72" fmla="*/ 4876829 w 4876828"/>
                  <a:gd name="connsiteY72" fmla="*/ 356350 h 801720"/>
                  <a:gd name="connsiteX73" fmla="*/ 4876829 w 4876828"/>
                  <a:gd name="connsiteY73" fmla="*/ 20 h 801720"/>
                  <a:gd name="connsiteX74" fmla="*/ 4689596 w 4876828"/>
                  <a:gd name="connsiteY74" fmla="*/ 26985 h 80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876828" h="801720">
                    <a:moveTo>
                      <a:pt x="4689596" y="26985"/>
                    </a:moveTo>
                    <a:cubicBezTo>
                      <a:pt x="4588917" y="57674"/>
                      <a:pt x="4509878" y="112853"/>
                      <a:pt x="4449490" y="167536"/>
                    </a:cubicBezTo>
                    <a:cubicBezTo>
                      <a:pt x="4403836" y="208741"/>
                      <a:pt x="4367003" y="249946"/>
                      <a:pt x="4334047" y="285998"/>
                    </a:cubicBezTo>
                    <a:cubicBezTo>
                      <a:pt x="4284650" y="340472"/>
                      <a:pt x="4243950" y="381896"/>
                      <a:pt x="4205488" y="406308"/>
                    </a:cubicBezTo>
                    <a:cubicBezTo>
                      <a:pt x="4186161" y="418796"/>
                      <a:pt x="4167464" y="427749"/>
                      <a:pt x="4145518" y="434455"/>
                    </a:cubicBezTo>
                    <a:cubicBezTo>
                      <a:pt x="4123573" y="441018"/>
                      <a:pt x="4097893" y="445390"/>
                      <a:pt x="4063879" y="445390"/>
                    </a:cubicBezTo>
                    <a:cubicBezTo>
                      <a:pt x="4029304" y="445390"/>
                      <a:pt x="4003339" y="440798"/>
                      <a:pt x="3981117" y="434093"/>
                    </a:cubicBezTo>
                    <a:cubicBezTo>
                      <a:pt x="3942807" y="422168"/>
                      <a:pt x="3912175" y="402698"/>
                      <a:pt x="3874989" y="369466"/>
                    </a:cubicBezTo>
                    <a:cubicBezTo>
                      <a:pt x="3847405" y="344767"/>
                      <a:pt x="3817839" y="312525"/>
                      <a:pt x="3784111" y="275549"/>
                    </a:cubicBezTo>
                    <a:cubicBezTo>
                      <a:pt x="3733448" y="220438"/>
                      <a:pt x="3673336" y="153134"/>
                      <a:pt x="3585972" y="96193"/>
                    </a:cubicBezTo>
                    <a:cubicBezTo>
                      <a:pt x="3542367" y="67961"/>
                      <a:pt x="3491922" y="43130"/>
                      <a:pt x="3435467" y="26194"/>
                    </a:cubicBezTo>
                    <a:cubicBezTo>
                      <a:pt x="3378956" y="9125"/>
                      <a:pt x="3316862" y="-57"/>
                      <a:pt x="3250883" y="20"/>
                    </a:cubicBezTo>
                    <a:cubicBezTo>
                      <a:pt x="3183855" y="-57"/>
                      <a:pt x="3120838" y="9402"/>
                      <a:pt x="3063688" y="26975"/>
                    </a:cubicBezTo>
                    <a:cubicBezTo>
                      <a:pt x="2963066" y="57665"/>
                      <a:pt x="2883970" y="112843"/>
                      <a:pt x="2823572" y="167526"/>
                    </a:cubicBezTo>
                    <a:cubicBezTo>
                      <a:pt x="2777919" y="208731"/>
                      <a:pt x="2741086" y="249936"/>
                      <a:pt x="2708062" y="285989"/>
                    </a:cubicBezTo>
                    <a:cubicBezTo>
                      <a:pt x="2658742" y="340462"/>
                      <a:pt x="2618032" y="381886"/>
                      <a:pt x="2579646" y="406299"/>
                    </a:cubicBezTo>
                    <a:cubicBezTo>
                      <a:pt x="2560311" y="418786"/>
                      <a:pt x="2541613" y="427740"/>
                      <a:pt x="2519668" y="434445"/>
                    </a:cubicBezTo>
                    <a:cubicBezTo>
                      <a:pt x="2497722" y="441008"/>
                      <a:pt x="2472109" y="445380"/>
                      <a:pt x="2438029" y="445380"/>
                    </a:cubicBezTo>
                    <a:cubicBezTo>
                      <a:pt x="2403453" y="445380"/>
                      <a:pt x="2377564" y="440789"/>
                      <a:pt x="2355333" y="434083"/>
                    </a:cubicBezTo>
                    <a:cubicBezTo>
                      <a:pt x="2317090" y="422158"/>
                      <a:pt x="2286467" y="402689"/>
                      <a:pt x="2249281" y="369523"/>
                    </a:cubicBezTo>
                    <a:cubicBezTo>
                      <a:pt x="2221697" y="344825"/>
                      <a:pt x="2192131" y="312582"/>
                      <a:pt x="2158470" y="275530"/>
                    </a:cubicBezTo>
                    <a:cubicBezTo>
                      <a:pt x="2107740" y="220495"/>
                      <a:pt x="2047694" y="153115"/>
                      <a:pt x="1960264" y="96174"/>
                    </a:cubicBezTo>
                    <a:cubicBezTo>
                      <a:pt x="1916735" y="67942"/>
                      <a:pt x="1866214" y="43111"/>
                      <a:pt x="1809760" y="26175"/>
                    </a:cubicBezTo>
                    <a:cubicBezTo>
                      <a:pt x="1753314" y="9106"/>
                      <a:pt x="1691221" y="-76"/>
                      <a:pt x="1625213" y="0"/>
                    </a:cubicBezTo>
                    <a:cubicBezTo>
                      <a:pt x="1558214" y="-76"/>
                      <a:pt x="1495206" y="9383"/>
                      <a:pt x="1438056" y="26956"/>
                    </a:cubicBezTo>
                    <a:cubicBezTo>
                      <a:pt x="1337472" y="57646"/>
                      <a:pt x="1258376" y="112824"/>
                      <a:pt x="1198007" y="167507"/>
                    </a:cubicBezTo>
                    <a:cubicBezTo>
                      <a:pt x="1152392" y="208712"/>
                      <a:pt x="1115597" y="249994"/>
                      <a:pt x="1082612" y="285970"/>
                    </a:cubicBezTo>
                    <a:cubicBezTo>
                      <a:pt x="1033320" y="340510"/>
                      <a:pt x="992572" y="381867"/>
                      <a:pt x="954186" y="406280"/>
                    </a:cubicBezTo>
                    <a:cubicBezTo>
                      <a:pt x="934850" y="418767"/>
                      <a:pt x="916191" y="427721"/>
                      <a:pt x="894283" y="434426"/>
                    </a:cubicBezTo>
                    <a:cubicBezTo>
                      <a:pt x="872338" y="440989"/>
                      <a:pt x="846725" y="445361"/>
                      <a:pt x="812711" y="445361"/>
                    </a:cubicBezTo>
                    <a:cubicBezTo>
                      <a:pt x="778135" y="445361"/>
                      <a:pt x="752208" y="440770"/>
                      <a:pt x="730053" y="434064"/>
                    </a:cubicBezTo>
                    <a:cubicBezTo>
                      <a:pt x="691772" y="422139"/>
                      <a:pt x="661121" y="402670"/>
                      <a:pt x="623926" y="369504"/>
                    </a:cubicBezTo>
                    <a:cubicBezTo>
                      <a:pt x="596408" y="344805"/>
                      <a:pt x="566880" y="312563"/>
                      <a:pt x="533152" y="275511"/>
                    </a:cubicBezTo>
                    <a:cubicBezTo>
                      <a:pt x="482451" y="220476"/>
                      <a:pt x="422377" y="153096"/>
                      <a:pt x="335023" y="96155"/>
                    </a:cubicBezTo>
                    <a:cubicBezTo>
                      <a:pt x="291446" y="67923"/>
                      <a:pt x="240963" y="43092"/>
                      <a:pt x="184490" y="26156"/>
                    </a:cubicBezTo>
                    <a:cubicBezTo>
                      <a:pt x="128026" y="9125"/>
                      <a:pt x="65970" y="-47"/>
                      <a:pt x="0" y="29"/>
                    </a:cubicBezTo>
                    <a:lnTo>
                      <a:pt x="0" y="356359"/>
                    </a:lnTo>
                    <a:cubicBezTo>
                      <a:pt x="34576" y="356426"/>
                      <a:pt x="60465" y="360941"/>
                      <a:pt x="82658" y="367646"/>
                    </a:cubicBezTo>
                    <a:cubicBezTo>
                      <a:pt x="120977" y="379638"/>
                      <a:pt x="151590" y="399050"/>
                      <a:pt x="188786" y="432207"/>
                    </a:cubicBezTo>
                    <a:cubicBezTo>
                      <a:pt x="216332" y="456972"/>
                      <a:pt x="245869" y="489214"/>
                      <a:pt x="279559" y="526190"/>
                    </a:cubicBezTo>
                    <a:cubicBezTo>
                      <a:pt x="330260" y="581235"/>
                      <a:pt x="390335" y="648615"/>
                      <a:pt x="477726" y="705555"/>
                    </a:cubicBezTo>
                    <a:cubicBezTo>
                      <a:pt x="521256" y="733778"/>
                      <a:pt x="571710" y="758610"/>
                      <a:pt x="628231" y="775621"/>
                    </a:cubicBezTo>
                    <a:cubicBezTo>
                      <a:pt x="684714" y="792623"/>
                      <a:pt x="746770" y="801796"/>
                      <a:pt x="812740" y="801720"/>
                    </a:cubicBezTo>
                    <a:cubicBezTo>
                      <a:pt x="879739" y="801796"/>
                      <a:pt x="942708" y="792404"/>
                      <a:pt x="999896" y="774697"/>
                    </a:cubicBezTo>
                    <a:cubicBezTo>
                      <a:pt x="1100519" y="744074"/>
                      <a:pt x="1179576" y="688896"/>
                      <a:pt x="1239984" y="634213"/>
                    </a:cubicBezTo>
                    <a:cubicBezTo>
                      <a:pt x="1285599" y="592998"/>
                      <a:pt x="1322394" y="551727"/>
                      <a:pt x="1355389" y="515741"/>
                    </a:cubicBezTo>
                    <a:cubicBezTo>
                      <a:pt x="1404633" y="461201"/>
                      <a:pt x="1445419" y="419853"/>
                      <a:pt x="1483805" y="395364"/>
                    </a:cubicBezTo>
                    <a:cubicBezTo>
                      <a:pt x="1503140" y="382944"/>
                      <a:pt x="1521771" y="373914"/>
                      <a:pt x="1543707" y="367284"/>
                    </a:cubicBezTo>
                    <a:cubicBezTo>
                      <a:pt x="1565615" y="360722"/>
                      <a:pt x="1591227" y="356416"/>
                      <a:pt x="1625241" y="356350"/>
                    </a:cubicBezTo>
                    <a:cubicBezTo>
                      <a:pt x="1659855" y="356416"/>
                      <a:pt x="1685744" y="360931"/>
                      <a:pt x="1707975" y="367637"/>
                    </a:cubicBezTo>
                    <a:cubicBezTo>
                      <a:pt x="1746218" y="379629"/>
                      <a:pt x="1776908" y="399041"/>
                      <a:pt x="1814103" y="432197"/>
                    </a:cubicBezTo>
                    <a:cubicBezTo>
                      <a:pt x="1841621" y="456962"/>
                      <a:pt x="1871110" y="489204"/>
                      <a:pt x="1904838" y="526181"/>
                    </a:cubicBezTo>
                    <a:cubicBezTo>
                      <a:pt x="1955578" y="581226"/>
                      <a:pt x="2015614" y="648605"/>
                      <a:pt x="2103044" y="705546"/>
                    </a:cubicBezTo>
                    <a:cubicBezTo>
                      <a:pt x="2146573" y="733768"/>
                      <a:pt x="2197037" y="758600"/>
                      <a:pt x="2253548" y="775612"/>
                    </a:cubicBezTo>
                    <a:cubicBezTo>
                      <a:pt x="2309994" y="792614"/>
                      <a:pt x="2372087" y="801786"/>
                      <a:pt x="2438057" y="801710"/>
                    </a:cubicBezTo>
                    <a:cubicBezTo>
                      <a:pt x="2505094" y="801786"/>
                      <a:pt x="2568102" y="792395"/>
                      <a:pt x="2625252" y="774764"/>
                    </a:cubicBezTo>
                    <a:cubicBezTo>
                      <a:pt x="2725874" y="744074"/>
                      <a:pt x="2804979" y="688963"/>
                      <a:pt x="2865368" y="634213"/>
                    </a:cubicBezTo>
                    <a:cubicBezTo>
                      <a:pt x="2911021" y="592998"/>
                      <a:pt x="2947854" y="551793"/>
                      <a:pt x="2980801" y="515741"/>
                    </a:cubicBezTo>
                    <a:cubicBezTo>
                      <a:pt x="3030198" y="461268"/>
                      <a:pt x="3070908" y="419920"/>
                      <a:pt x="3109293" y="395440"/>
                    </a:cubicBezTo>
                    <a:cubicBezTo>
                      <a:pt x="3128620" y="383020"/>
                      <a:pt x="3147317" y="373990"/>
                      <a:pt x="3169263" y="367284"/>
                    </a:cubicBezTo>
                    <a:cubicBezTo>
                      <a:pt x="3191218" y="360722"/>
                      <a:pt x="3216821" y="356416"/>
                      <a:pt x="3250902" y="356350"/>
                    </a:cubicBezTo>
                    <a:cubicBezTo>
                      <a:pt x="3285477" y="356416"/>
                      <a:pt x="3311366" y="360931"/>
                      <a:pt x="3333598" y="367637"/>
                    </a:cubicBezTo>
                    <a:cubicBezTo>
                      <a:pt x="3371907" y="379629"/>
                      <a:pt x="3402597" y="399041"/>
                      <a:pt x="3439792" y="432197"/>
                    </a:cubicBezTo>
                    <a:cubicBezTo>
                      <a:pt x="3467300" y="456962"/>
                      <a:pt x="3496866" y="489204"/>
                      <a:pt x="3530603" y="526247"/>
                    </a:cubicBezTo>
                    <a:cubicBezTo>
                      <a:pt x="3581267" y="581216"/>
                      <a:pt x="3641379" y="648605"/>
                      <a:pt x="3728809" y="705546"/>
                    </a:cubicBezTo>
                    <a:cubicBezTo>
                      <a:pt x="3772338" y="733768"/>
                      <a:pt x="3822859" y="758600"/>
                      <a:pt x="3879314" y="775612"/>
                    </a:cubicBezTo>
                    <a:cubicBezTo>
                      <a:pt x="3935835" y="792614"/>
                      <a:pt x="3997919" y="801786"/>
                      <a:pt x="4063899" y="801710"/>
                    </a:cubicBezTo>
                    <a:cubicBezTo>
                      <a:pt x="4130926" y="801786"/>
                      <a:pt x="4193867" y="792395"/>
                      <a:pt x="4251093" y="774764"/>
                    </a:cubicBezTo>
                    <a:cubicBezTo>
                      <a:pt x="4351715" y="744074"/>
                      <a:pt x="4430811" y="688963"/>
                      <a:pt x="4491209" y="634213"/>
                    </a:cubicBezTo>
                    <a:cubicBezTo>
                      <a:pt x="4536863" y="592998"/>
                      <a:pt x="4573696" y="551793"/>
                      <a:pt x="4606652" y="515808"/>
                    </a:cubicBezTo>
                    <a:cubicBezTo>
                      <a:pt x="4656049" y="461268"/>
                      <a:pt x="4696759" y="419910"/>
                      <a:pt x="4735211" y="395431"/>
                    </a:cubicBezTo>
                    <a:cubicBezTo>
                      <a:pt x="4754547" y="383010"/>
                      <a:pt x="4773244" y="373981"/>
                      <a:pt x="4795190" y="367351"/>
                    </a:cubicBezTo>
                    <a:cubicBezTo>
                      <a:pt x="4817136" y="360722"/>
                      <a:pt x="4842748" y="356416"/>
                      <a:pt x="4876829" y="356350"/>
                    </a:cubicBezTo>
                    <a:lnTo>
                      <a:pt x="4876829" y="20"/>
                    </a:lnTo>
                    <a:cubicBezTo>
                      <a:pt x="4809763" y="-47"/>
                      <a:pt x="4746765" y="9411"/>
                      <a:pt x="4689596" y="26985"/>
                    </a:cubicBezTo>
                    <a:close/>
                  </a:path>
                </a:pathLst>
              </a:custGeom>
              <a:grpFill/>
              <a:ln w="9525" cap="flat">
                <a:noFill/>
                <a:prstDash val="solid"/>
                <a:miter/>
              </a:ln>
            </p:spPr>
            <p:txBody>
              <a:bodyPr rtlCol="0" anchor="ctr"/>
              <a:lstStyle/>
              <a:p>
                <a:endParaRPr lang="ja-JP" altLang="en-US"/>
              </a:p>
            </p:txBody>
          </p:sp>
          <p:sp>
            <p:nvSpPr>
              <p:cNvPr id="104" name="フリーフォーム: 図形 103">
                <a:extLst>
                  <a:ext uri="{FF2B5EF4-FFF2-40B4-BE49-F238E27FC236}">
                    <a16:creationId xmlns:a16="http://schemas.microsoft.com/office/drawing/2014/main" id="{B9EDE444-E9CE-30BB-F9AF-94ED577B1361}"/>
                  </a:ext>
                </a:extLst>
              </p:cNvPr>
              <p:cNvSpPr/>
              <p:nvPr/>
            </p:nvSpPr>
            <p:spPr>
              <a:xfrm>
                <a:off x="-6015792" y="3274884"/>
                <a:ext cx="4876828" cy="801720"/>
              </a:xfrm>
              <a:custGeom>
                <a:avLst/>
                <a:gdLst>
                  <a:gd name="connsiteX0" fmla="*/ 4689596 w 4876828"/>
                  <a:gd name="connsiteY0" fmla="*/ 26985 h 801720"/>
                  <a:gd name="connsiteX1" fmla="*/ 4449490 w 4876828"/>
                  <a:gd name="connsiteY1" fmla="*/ 167536 h 801720"/>
                  <a:gd name="connsiteX2" fmla="*/ 4334047 w 4876828"/>
                  <a:gd name="connsiteY2" fmla="*/ 285998 h 801720"/>
                  <a:gd name="connsiteX3" fmla="*/ 4205488 w 4876828"/>
                  <a:gd name="connsiteY3" fmla="*/ 406308 h 801720"/>
                  <a:gd name="connsiteX4" fmla="*/ 4145518 w 4876828"/>
                  <a:gd name="connsiteY4" fmla="*/ 434455 h 801720"/>
                  <a:gd name="connsiteX5" fmla="*/ 4063879 w 4876828"/>
                  <a:gd name="connsiteY5" fmla="*/ 445390 h 801720"/>
                  <a:gd name="connsiteX6" fmla="*/ 3981117 w 4876828"/>
                  <a:gd name="connsiteY6" fmla="*/ 434093 h 801720"/>
                  <a:gd name="connsiteX7" fmla="*/ 3874989 w 4876828"/>
                  <a:gd name="connsiteY7" fmla="*/ 369466 h 801720"/>
                  <a:gd name="connsiteX8" fmla="*/ 3784111 w 4876828"/>
                  <a:gd name="connsiteY8" fmla="*/ 275549 h 801720"/>
                  <a:gd name="connsiteX9" fmla="*/ 3585972 w 4876828"/>
                  <a:gd name="connsiteY9" fmla="*/ 96193 h 801720"/>
                  <a:gd name="connsiteX10" fmla="*/ 3435467 w 4876828"/>
                  <a:gd name="connsiteY10" fmla="*/ 26194 h 801720"/>
                  <a:gd name="connsiteX11" fmla="*/ 3250883 w 4876828"/>
                  <a:gd name="connsiteY11" fmla="*/ 20 h 801720"/>
                  <a:gd name="connsiteX12" fmla="*/ 3063688 w 4876828"/>
                  <a:gd name="connsiteY12" fmla="*/ 26975 h 801720"/>
                  <a:gd name="connsiteX13" fmla="*/ 2823572 w 4876828"/>
                  <a:gd name="connsiteY13" fmla="*/ 167526 h 801720"/>
                  <a:gd name="connsiteX14" fmla="*/ 2708062 w 4876828"/>
                  <a:gd name="connsiteY14" fmla="*/ 285989 h 801720"/>
                  <a:gd name="connsiteX15" fmla="*/ 2579646 w 4876828"/>
                  <a:gd name="connsiteY15" fmla="*/ 406299 h 801720"/>
                  <a:gd name="connsiteX16" fmla="*/ 2519668 w 4876828"/>
                  <a:gd name="connsiteY16" fmla="*/ 434445 h 801720"/>
                  <a:gd name="connsiteX17" fmla="*/ 2438029 w 4876828"/>
                  <a:gd name="connsiteY17" fmla="*/ 445380 h 801720"/>
                  <a:gd name="connsiteX18" fmla="*/ 2355333 w 4876828"/>
                  <a:gd name="connsiteY18" fmla="*/ 434083 h 801720"/>
                  <a:gd name="connsiteX19" fmla="*/ 2249281 w 4876828"/>
                  <a:gd name="connsiteY19" fmla="*/ 369523 h 801720"/>
                  <a:gd name="connsiteX20" fmla="*/ 2158470 w 4876828"/>
                  <a:gd name="connsiteY20" fmla="*/ 275530 h 801720"/>
                  <a:gd name="connsiteX21" fmla="*/ 1960264 w 4876828"/>
                  <a:gd name="connsiteY21" fmla="*/ 96174 h 801720"/>
                  <a:gd name="connsiteX22" fmla="*/ 1809760 w 4876828"/>
                  <a:gd name="connsiteY22" fmla="*/ 26175 h 801720"/>
                  <a:gd name="connsiteX23" fmla="*/ 1625213 w 4876828"/>
                  <a:gd name="connsiteY23" fmla="*/ 0 h 801720"/>
                  <a:gd name="connsiteX24" fmla="*/ 1438056 w 4876828"/>
                  <a:gd name="connsiteY24" fmla="*/ 26956 h 801720"/>
                  <a:gd name="connsiteX25" fmla="*/ 1198007 w 4876828"/>
                  <a:gd name="connsiteY25" fmla="*/ 167507 h 801720"/>
                  <a:gd name="connsiteX26" fmla="*/ 1082612 w 4876828"/>
                  <a:gd name="connsiteY26" fmla="*/ 285970 h 801720"/>
                  <a:gd name="connsiteX27" fmla="*/ 954186 w 4876828"/>
                  <a:gd name="connsiteY27" fmla="*/ 406280 h 801720"/>
                  <a:gd name="connsiteX28" fmla="*/ 894283 w 4876828"/>
                  <a:gd name="connsiteY28" fmla="*/ 434426 h 801720"/>
                  <a:gd name="connsiteX29" fmla="*/ 812711 w 4876828"/>
                  <a:gd name="connsiteY29" fmla="*/ 445361 h 801720"/>
                  <a:gd name="connsiteX30" fmla="*/ 730053 w 4876828"/>
                  <a:gd name="connsiteY30" fmla="*/ 434064 h 801720"/>
                  <a:gd name="connsiteX31" fmla="*/ 623926 w 4876828"/>
                  <a:gd name="connsiteY31" fmla="*/ 369504 h 801720"/>
                  <a:gd name="connsiteX32" fmla="*/ 533152 w 4876828"/>
                  <a:gd name="connsiteY32" fmla="*/ 275511 h 801720"/>
                  <a:gd name="connsiteX33" fmla="*/ 335023 w 4876828"/>
                  <a:gd name="connsiteY33" fmla="*/ 96155 h 801720"/>
                  <a:gd name="connsiteX34" fmla="*/ 184490 w 4876828"/>
                  <a:gd name="connsiteY34" fmla="*/ 26156 h 801720"/>
                  <a:gd name="connsiteX35" fmla="*/ 0 w 4876828"/>
                  <a:gd name="connsiteY35" fmla="*/ 29 h 801720"/>
                  <a:gd name="connsiteX36" fmla="*/ 0 w 4876828"/>
                  <a:gd name="connsiteY36" fmla="*/ 356359 h 801720"/>
                  <a:gd name="connsiteX37" fmla="*/ 82658 w 4876828"/>
                  <a:gd name="connsiteY37" fmla="*/ 367646 h 801720"/>
                  <a:gd name="connsiteX38" fmla="*/ 188786 w 4876828"/>
                  <a:gd name="connsiteY38" fmla="*/ 432207 h 801720"/>
                  <a:gd name="connsiteX39" fmla="*/ 279559 w 4876828"/>
                  <a:gd name="connsiteY39" fmla="*/ 526190 h 801720"/>
                  <a:gd name="connsiteX40" fmla="*/ 477726 w 4876828"/>
                  <a:gd name="connsiteY40" fmla="*/ 705555 h 801720"/>
                  <a:gd name="connsiteX41" fmla="*/ 628231 w 4876828"/>
                  <a:gd name="connsiteY41" fmla="*/ 775621 h 801720"/>
                  <a:gd name="connsiteX42" fmla="*/ 812740 w 4876828"/>
                  <a:gd name="connsiteY42" fmla="*/ 801720 h 801720"/>
                  <a:gd name="connsiteX43" fmla="*/ 999896 w 4876828"/>
                  <a:gd name="connsiteY43" fmla="*/ 774697 h 801720"/>
                  <a:gd name="connsiteX44" fmla="*/ 1239984 w 4876828"/>
                  <a:gd name="connsiteY44" fmla="*/ 634213 h 801720"/>
                  <a:gd name="connsiteX45" fmla="*/ 1355389 w 4876828"/>
                  <a:gd name="connsiteY45" fmla="*/ 515741 h 801720"/>
                  <a:gd name="connsiteX46" fmla="*/ 1483805 w 4876828"/>
                  <a:gd name="connsiteY46" fmla="*/ 395364 h 801720"/>
                  <a:gd name="connsiteX47" fmla="*/ 1543707 w 4876828"/>
                  <a:gd name="connsiteY47" fmla="*/ 367284 h 801720"/>
                  <a:gd name="connsiteX48" fmla="*/ 1625241 w 4876828"/>
                  <a:gd name="connsiteY48" fmla="*/ 356350 h 801720"/>
                  <a:gd name="connsiteX49" fmla="*/ 1707975 w 4876828"/>
                  <a:gd name="connsiteY49" fmla="*/ 367637 h 801720"/>
                  <a:gd name="connsiteX50" fmla="*/ 1814103 w 4876828"/>
                  <a:gd name="connsiteY50" fmla="*/ 432197 h 801720"/>
                  <a:gd name="connsiteX51" fmla="*/ 1904838 w 4876828"/>
                  <a:gd name="connsiteY51" fmla="*/ 526181 h 801720"/>
                  <a:gd name="connsiteX52" fmla="*/ 2103044 w 4876828"/>
                  <a:gd name="connsiteY52" fmla="*/ 705546 h 801720"/>
                  <a:gd name="connsiteX53" fmla="*/ 2253548 w 4876828"/>
                  <a:gd name="connsiteY53" fmla="*/ 775612 h 801720"/>
                  <a:gd name="connsiteX54" fmla="*/ 2438057 w 4876828"/>
                  <a:gd name="connsiteY54" fmla="*/ 801710 h 801720"/>
                  <a:gd name="connsiteX55" fmla="*/ 2625252 w 4876828"/>
                  <a:gd name="connsiteY55" fmla="*/ 774764 h 801720"/>
                  <a:gd name="connsiteX56" fmla="*/ 2865368 w 4876828"/>
                  <a:gd name="connsiteY56" fmla="*/ 634213 h 801720"/>
                  <a:gd name="connsiteX57" fmla="*/ 2980801 w 4876828"/>
                  <a:gd name="connsiteY57" fmla="*/ 515741 h 801720"/>
                  <a:gd name="connsiteX58" fmla="*/ 3109293 w 4876828"/>
                  <a:gd name="connsiteY58" fmla="*/ 395440 h 801720"/>
                  <a:gd name="connsiteX59" fmla="*/ 3169263 w 4876828"/>
                  <a:gd name="connsiteY59" fmla="*/ 367284 h 801720"/>
                  <a:gd name="connsiteX60" fmla="*/ 3250902 w 4876828"/>
                  <a:gd name="connsiteY60" fmla="*/ 356350 h 801720"/>
                  <a:gd name="connsiteX61" fmla="*/ 3333598 w 4876828"/>
                  <a:gd name="connsiteY61" fmla="*/ 367637 h 801720"/>
                  <a:gd name="connsiteX62" fmla="*/ 3439792 w 4876828"/>
                  <a:gd name="connsiteY62" fmla="*/ 432197 h 801720"/>
                  <a:gd name="connsiteX63" fmla="*/ 3530603 w 4876828"/>
                  <a:gd name="connsiteY63" fmla="*/ 526247 h 801720"/>
                  <a:gd name="connsiteX64" fmla="*/ 3728809 w 4876828"/>
                  <a:gd name="connsiteY64" fmla="*/ 705546 h 801720"/>
                  <a:gd name="connsiteX65" fmla="*/ 3879314 w 4876828"/>
                  <a:gd name="connsiteY65" fmla="*/ 775612 h 801720"/>
                  <a:gd name="connsiteX66" fmla="*/ 4063899 w 4876828"/>
                  <a:gd name="connsiteY66" fmla="*/ 801710 h 801720"/>
                  <a:gd name="connsiteX67" fmla="*/ 4251093 w 4876828"/>
                  <a:gd name="connsiteY67" fmla="*/ 774764 h 801720"/>
                  <a:gd name="connsiteX68" fmla="*/ 4491209 w 4876828"/>
                  <a:gd name="connsiteY68" fmla="*/ 634213 h 801720"/>
                  <a:gd name="connsiteX69" fmla="*/ 4606652 w 4876828"/>
                  <a:gd name="connsiteY69" fmla="*/ 515808 h 801720"/>
                  <a:gd name="connsiteX70" fmla="*/ 4735211 w 4876828"/>
                  <a:gd name="connsiteY70" fmla="*/ 395431 h 801720"/>
                  <a:gd name="connsiteX71" fmla="*/ 4795190 w 4876828"/>
                  <a:gd name="connsiteY71" fmla="*/ 367351 h 801720"/>
                  <a:gd name="connsiteX72" fmla="*/ 4876829 w 4876828"/>
                  <a:gd name="connsiteY72" fmla="*/ 356350 h 801720"/>
                  <a:gd name="connsiteX73" fmla="*/ 4876829 w 4876828"/>
                  <a:gd name="connsiteY73" fmla="*/ 20 h 801720"/>
                  <a:gd name="connsiteX74" fmla="*/ 4689596 w 4876828"/>
                  <a:gd name="connsiteY74" fmla="*/ 26985 h 80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876828" h="801720">
                    <a:moveTo>
                      <a:pt x="4689596" y="26985"/>
                    </a:moveTo>
                    <a:cubicBezTo>
                      <a:pt x="4588917" y="57674"/>
                      <a:pt x="4509878" y="112853"/>
                      <a:pt x="4449490" y="167536"/>
                    </a:cubicBezTo>
                    <a:cubicBezTo>
                      <a:pt x="4403836" y="208741"/>
                      <a:pt x="4367003" y="249946"/>
                      <a:pt x="4334047" y="285998"/>
                    </a:cubicBezTo>
                    <a:cubicBezTo>
                      <a:pt x="4284650" y="340472"/>
                      <a:pt x="4243950" y="381896"/>
                      <a:pt x="4205488" y="406308"/>
                    </a:cubicBezTo>
                    <a:cubicBezTo>
                      <a:pt x="4186161" y="418796"/>
                      <a:pt x="4167464" y="427749"/>
                      <a:pt x="4145518" y="434455"/>
                    </a:cubicBezTo>
                    <a:cubicBezTo>
                      <a:pt x="4123573" y="441018"/>
                      <a:pt x="4097893" y="445390"/>
                      <a:pt x="4063879" y="445390"/>
                    </a:cubicBezTo>
                    <a:cubicBezTo>
                      <a:pt x="4029304" y="445390"/>
                      <a:pt x="4003339" y="440798"/>
                      <a:pt x="3981117" y="434093"/>
                    </a:cubicBezTo>
                    <a:cubicBezTo>
                      <a:pt x="3942807" y="422168"/>
                      <a:pt x="3912175" y="402698"/>
                      <a:pt x="3874989" y="369466"/>
                    </a:cubicBezTo>
                    <a:cubicBezTo>
                      <a:pt x="3847405" y="344767"/>
                      <a:pt x="3817839" y="312525"/>
                      <a:pt x="3784111" y="275549"/>
                    </a:cubicBezTo>
                    <a:cubicBezTo>
                      <a:pt x="3733448" y="220438"/>
                      <a:pt x="3673336" y="153134"/>
                      <a:pt x="3585972" y="96193"/>
                    </a:cubicBezTo>
                    <a:cubicBezTo>
                      <a:pt x="3542367" y="67961"/>
                      <a:pt x="3491922" y="43130"/>
                      <a:pt x="3435467" y="26194"/>
                    </a:cubicBezTo>
                    <a:cubicBezTo>
                      <a:pt x="3378956" y="9125"/>
                      <a:pt x="3316862" y="-57"/>
                      <a:pt x="3250883" y="20"/>
                    </a:cubicBezTo>
                    <a:cubicBezTo>
                      <a:pt x="3183855" y="-57"/>
                      <a:pt x="3120838" y="9402"/>
                      <a:pt x="3063688" y="26975"/>
                    </a:cubicBezTo>
                    <a:cubicBezTo>
                      <a:pt x="2963066" y="57665"/>
                      <a:pt x="2883970" y="112843"/>
                      <a:pt x="2823572" y="167526"/>
                    </a:cubicBezTo>
                    <a:cubicBezTo>
                      <a:pt x="2777919" y="208731"/>
                      <a:pt x="2741086" y="249936"/>
                      <a:pt x="2708062" y="285989"/>
                    </a:cubicBezTo>
                    <a:cubicBezTo>
                      <a:pt x="2658742" y="340462"/>
                      <a:pt x="2618032" y="381886"/>
                      <a:pt x="2579646" y="406299"/>
                    </a:cubicBezTo>
                    <a:cubicBezTo>
                      <a:pt x="2560311" y="418786"/>
                      <a:pt x="2541613" y="427740"/>
                      <a:pt x="2519668" y="434445"/>
                    </a:cubicBezTo>
                    <a:cubicBezTo>
                      <a:pt x="2497722" y="441008"/>
                      <a:pt x="2472109" y="445380"/>
                      <a:pt x="2438029" y="445380"/>
                    </a:cubicBezTo>
                    <a:cubicBezTo>
                      <a:pt x="2403453" y="445380"/>
                      <a:pt x="2377564" y="440789"/>
                      <a:pt x="2355333" y="434083"/>
                    </a:cubicBezTo>
                    <a:cubicBezTo>
                      <a:pt x="2317090" y="422158"/>
                      <a:pt x="2286467" y="402689"/>
                      <a:pt x="2249281" y="369523"/>
                    </a:cubicBezTo>
                    <a:cubicBezTo>
                      <a:pt x="2221697" y="344825"/>
                      <a:pt x="2192131" y="312582"/>
                      <a:pt x="2158470" y="275530"/>
                    </a:cubicBezTo>
                    <a:cubicBezTo>
                      <a:pt x="2107740" y="220495"/>
                      <a:pt x="2047694" y="153115"/>
                      <a:pt x="1960264" y="96174"/>
                    </a:cubicBezTo>
                    <a:cubicBezTo>
                      <a:pt x="1916735" y="67942"/>
                      <a:pt x="1866214" y="43111"/>
                      <a:pt x="1809760" y="26175"/>
                    </a:cubicBezTo>
                    <a:cubicBezTo>
                      <a:pt x="1753314" y="9106"/>
                      <a:pt x="1691221" y="-76"/>
                      <a:pt x="1625213" y="0"/>
                    </a:cubicBezTo>
                    <a:cubicBezTo>
                      <a:pt x="1558214" y="-76"/>
                      <a:pt x="1495206" y="9383"/>
                      <a:pt x="1438056" y="26956"/>
                    </a:cubicBezTo>
                    <a:cubicBezTo>
                      <a:pt x="1337472" y="57646"/>
                      <a:pt x="1258376" y="112824"/>
                      <a:pt x="1198007" y="167507"/>
                    </a:cubicBezTo>
                    <a:cubicBezTo>
                      <a:pt x="1152392" y="208712"/>
                      <a:pt x="1115597" y="249994"/>
                      <a:pt x="1082612" y="285970"/>
                    </a:cubicBezTo>
                    <a:cubicBezTo>
                      <a:pt x="1033320" y="340510"/>
                      <a:pt x="992572" y="381867"/>
                      <a:pt x="954186" y="406280"/>
                    </a:cubicBezTo>
                    <a:cubicBezTo>
                      <a:pt x="934850" y="418767"/>
                      <a:pt x="916191" y="427721"/>
                      <a:pt x="894283" y="434426"/>
                    </a:cubicBezTo>
                    <a:cubicBezTo>
                      <a:pt x="872338" y="440989"/>
                      <a:pt x="846725" y="445361"/>
                      <a:pt x="812711" y="445361"/>
                    </a:cubicBezTo>
                    <a:cubicBezTo>
                      <a:pt x="778135" y="445361"/>
                      <a:pt x="752208" y="440770"/>
                      <a:pt x="730053" y="434064"/>
                    </a:cubicBezTo>
                    <a:cubicBezTo>
                      <a:pt x="691772" y="422139"/>
                      <a:pt x="661121" y="402670"/>
                      <a:pt x="623926" y="369504"/>
                    </a:cubicBezTo>
                    <a:cubicBezTo>
                      <a:pt x="596408" y="344805"/>
                      <a:pt x="566880" y="312563"/>
                      <a:pt x="533152" y="275511"/>
                    </a:cubicBezTo>
                    <a:cubicBezTo>
                      <a:pt x="482451" y="220476"/>
                      <a:pt x="422377" y="153096"/>
                      <a:pt x="335023" y="96155"/>
                    </a:cubicBezTo>
                    <a:cubicBezTo>
                      <a:pt x="291446" y="67923"/>
                      <a:pt x="240963" y="43092"/>
                      <a:pt x="184490" y="26156"/>
                    </a:cubicBezTo>
                    <a:cubicBezTo>
                      <a:pt x="128026" y="9125"/>
                      <a:pt x="65970" y="-47"/>
                      <a:pt x="0" y="29"/>
                    </a:cubicBezTo>
                    <a:lnTo>
                      <a:pt x="0" y="356359"/>
                    </a:lnTo>
                    <a:cubicBezTo>
                      <a:pt x="34576" y="356426"/>
                      <a:pt x="60465" y="360941"/>
                      <a:pt x="82658" y="367646"/>
                    </a:cubicBezTo>
                    <a:cubicBezTo>
                      <a:pt x="120977" y="379638"/>
                      <a:pt x="151590" y="399050"/>
                      <a:pt x="188786" y="432207"/>
                    </a:cubicBezTo>
                    <a:cubicBezTo>
                      <a:pt x="216332" y="456972"/>
                      <a:pt x="245869" y="489214"/>
                      <a:pt x="279559" y="526190"/>
                    </a:cubicBezTo>
                    <a:cubicBezTo>
                      <a:pt x="330260" y="581235"/>
                      <a:pt x="390335" y="648615"/>
                      <a:pt x="477726" y="705555"/>
                    </a:cubicBezTo>
                    <a:cubicBezTo>
                      <a:pt x="521256" y="733778"/>
                      <a:pt x="571710" y="758610"/>
                      <a:pt x="628231" y="775621"/>
                    </a:cubicBezTo>
                    <a:cubicBezTo>
                      <a:pt x="684714" y="792623"/>
                      <a:pt x="746770" y="801796"/>
                      <a:pt x="812740" y="801720"/>
                    </a:cubicBezTo>
                    <a:cubicBezTo>
                      <a:pt x="879739" y="801796"/>
                      <a:pt x="942708" y="792404"/>
                      <a:pt x="999896" y="774697"/>
                    </a:cubicBezTo>
                    <a:cubicBezTo>
                      <a:pt x="1100519" y="744074"/>
                      <a:pt x="1179576" y="688896"/>
                      <a:pt x="1239984" y="634213"/>
                    </a:cubicBezTo>
                    <a:cubicBezTo>
                      <a:pt x="1285599" y="592998"/>
                      <a:pt x="1322394" y="551727"/>
                      <a:pt x="1355389" y="515741"/>
                    </a:cubicBezTo>
                    <a:cubicBezTo>
                      <a:pt x="1404633" y="461201"/>
                      <a:pt x="1445419" y="419853"/>
                      <a:pt x="1483805" y="395364"/>
                    </a:cubicBezTo>
                    <a:cubicBezTo>
                      <a:pt x="1503140" y="382944"/>
                      <a:pt x="1521771" y="373914"/>
                      <a:pt x="1543707" y="367284"/>
                    </a:cubicBezTo>
                    <a:cubicBezTo>
                      <a:pt x="1565615" y="360722"/>
                      <a:pt x="1591227" y="356416"/>
                      <a:pt x="1625241" y="356350"/>
                    </a:cubicBezTo>
                    <a:cubicBezTo>
                      <a:pt x="1659855" y="356416"/>
                      <a:pt x="1685744" y="360931"/>
                      <a:pt x="1707975" y="367637"/>
                    </a:cubicBezTo>
                    <a:cubicBezTo>
                      <a:pt x="1746218" y="379629"/>
                      <a:pt x="1776908" y="399041"/>
                      <a:pt x="1814103" y="432197"/>
                    </a:cubicBezTo>
                    <a:cubicBezTo>
                      <a:pt x="1841621" y="456962"/>
                      <a:pt x="1871110" y="489204"/>
                      <a:pt x="1904838" y="526181"/>
                    </a:cubicBezTo>
                    <a:cubicBezTo>
                      <a:pt x="1955578" y="581226"/>
                      <a:pt x="2015614" y="648605"/>
                      <a:pt x="2103044" y="705546"/>
                    </a:cubicBezTo>
                    <a:cubicBezTo>
                      <a:pt x="2146573" y="733768"/>
                      <a:pt x="2197037" y="758600"/>
                      <a:pt x="2253548" y="775612"/>
                    </a:cubicBezTo>
                    <a:cubicBezTo>
                      <a:pt x="2309994" y="792614"/>
                      <a:pt x="2372087" y="801786"/>
                      <a:pt x="2438057" y="801710"/>
                    </a:cubicBezTo>
                    <a:cubicBezTo>
                      <a:pt x="2505094" y="801786"/>
                      <a:pt x="2568102" y="792395"/>
                      <a:pt x="2625252" y="774764"/>
                    </a:cubicBezTo>
                    <a:cubicBezTo>
                      <a:pt x="2725874" y="744074"/>
                      <a:pt x="2804979" y="688963"/>
                      <a:pt x="2865368" y="634213"/>
                    </a:cubicBezTo>
                    <a:cubicBezTo>
                      <a:pt x="2911021" y="592998"/>
                      <a:pt x="2947854" y="551793"/>
                      <a:pt x="2980801" y="515741"/>
                    </a:cubicBezTo>
                    <a:cubicBezTo>
                      <a:pt x="3030198" y="461268"/>
                      <a:pt x="3070908" y="419920"/>
                      <a:pt x="3109293" y="395440"/>
                    </a:cubicBezTo>
                    <a:cubicBezTo>
                      <a:pt x="3128620" y="383020"/>
                      <a:pt x="3147317" y="373990"/>
                      <a:pt x="3169263" y="367284"/>
                    </a:cubicBezTo>
                    <a:cubicBezTo>
                      <a:pt x="3191218" y="360722"/>
                      <a:pt x="3216821" y="356416"/>
                      <a:pt x="3250902" y="356350"/>
                    </a:cubicBezTo>
                    <a:cubicBezTo>
                      <a:pt x="3285477" y="356416"/>
                      <a:pt x="3311366" y="360931"/>
                      <a:pt x="3333598" y="367637"/>
                    </a:cubicBezTo>
                    <a:cubicBezTo>
                      <a:pt x="3371907" y="379629"/>
                      <a:pt x="3402597" y="399041"/>
                      <a:pt x="3439792" y="432197"/>
                    </a:cubicBezTo>
                    <a:cubicBezTo>
                      <a:pt x="3467300" y="456962"/>
                      <a:pt x="3496866" y="489204"/>
                      <a:pt x="3530603" y="526247"/>
                    </a:cubicBezTo>
                    <a:cubicBezTo>
                      <a:pt x="3581267" y="581216"/>
                      <a:pt x="3641379" y="648605"/>
                      <a:pt x="3728809" y="705546"/>
                    </a:cubicBezTo>
                    <a:cubicBezTo>
                      <a:pt x="3772338" y="733768"/>
                      <a:pt x="3822859" y="758600"/>
                      <a:pt x="3879314" y="775612"/>
                    </a:cubicBezTo>
                    <a:cubicBezTo>
                      <a:pt x="3935835" y="792614"/>
                      <a:pt x="3997919" y="801786"/>
                      <a:pt x="4063899" y="801710"/>
                    </a:cubicBezTo>
                    <a:cubicBezTo>
                      <a:pt x="4130926" y="801786"/>
                      <a:pt x="4193867" y="792395"/>
                      <a:pt x="4251093" y="774764"/>
                    </a:cubicBezTo>
                    <a:cubicBezTo>
                      <a:pt x="4351715" y="744074"/>
                      <a:pt x="4430811" y="688963"/>
                      <a:pt x="4491209" y="634213"/>
                    </a:cubicBezTo>
                    <a:cubicBezTo>
                      <a:pt x="4536863" y="592998"/>
                      <a:pt x="4573696" y="551793"/>
                      <a:pt x="4606652" y="515808"/>
                    </a:cubicBezTo>
                    <a:cubicBezTo>
                      <a:pt x="4656049" y="461268"/>
                      <a:pt x="4696759" y="419910"/>
                      <a:pt x="4735211" y="395431"/>
                    </a:cubicBezTo>
                    <a:cubicBezTo>
                      <a:pt x="4754547" y="383010"/>
                      <a:pt x="4773244" y="373981"/>
                      <a:pt x="4795190" y="367351"/>
                    </a:cubicBezTo>
                    <a:cubicBezTo>
                      <a:pt x="4817136" y="360722"/>
                      <a:pt x="4842748" y="356416"/>
                      <a:pt x="4876829" y="356350"/>
                    </a:cubicBezTo>
                    <a:lnTo>
                      <a:pt x="4876829" y="20"/>
                    </a:lnTo>
                    <a:cubicBezTo>
                      <a:pt x="4809763" y="-47"/>
                      <a:pt x="4746765" y="9411"/>
                      <a:pt x="4689596" y="26985"/>
                    </a:cubicBezTo>
                    <a:close/>
                  </a:path>
                </a:pathLst>
              </a:custGeom>
              <a:grpFill/>
              <a:ln w="9525" cap="flat">
                <a:noFill/>
                <a:prstDash val="solid"/>
                <a:miter/>
              </a:ln>
            </p:spPr>
            <p:txBody>
              <a:bodyPr rtlCol="0" anchor="ctr"/>
              <a:lstStyle/>
              <a:p>
                <a:endParaRPr lang="ja-JP" altLang="en-US" dirty="0"/>
              </a:p>
            </p:txBody>
          </p:sp>
          <p:sp>
            <p:nvSpPr>
              <p:cNvPr id="105" name="フリーフォーム: 図形 104">
                <a:extLst>
                  <a:ext uri="{FF2B5EF4-FFF2-40B4-BE49-F238E27FC236}">
                    <a16:creationId xmlns:a16="http://schemas.microsoft.com/office/drawing/2014/main" id="{C17A0EF9-9646-685A-9B9C-C610749099CE}"/>
                  </a:ext>
                </a:extLst>
              </p:cNvPr>
              <p:cNvSpPr/>
              <p:nvPr/>
            </p:nvSpPr>
            <p:spPr>
              <a:xfrm>
                <a:off x="-1143341" y="3274884"/>
                <a:ext cx="4876828" cy="801720"/>
              </a:xfrm>
              <a:custGeom>
                <a:avLst/>
                <a:gdLst>
                  <a:gd name="connsiteX0" fmla="*/ 4689596 w 4876828"/>
                  <a:gd name="connsiteY0" fmla="*/ 26985 h 801720"/>
                  <a:gd name="connsiteX1" fmla="*/ 4449490 w 4876828"/>
                  <a:gd name="connsiteY1" fmla="*/ 167536 h 801720"/>
                  <a:gd name="connsiteX2" fmla="*/ 4334047 w 4876828"/>
                  <a:gd name="connsiteY2" fmla="*/ 285998 h 801720"/>
                  <a:gd name="connsiteX3" fmla="*/ 4205488 w 4876828"/>
                  <a:gd name="connsiteY3" fmla="*/ 406308 h 801720"/>
                  <a:gd name="connsiteX4" fmla="*/ 4145518 w 4876828"/>
                  <a:gd name="connsiteY4" fmla="*/ 434455 h 801720"/>
                  <a:gd name="connsiteX5" fmla="*/ 4063879 w 4876828"/>
                  <a:gd name="connsiteY5" fmla="*/ 445390 h 801720"/>
                  <a:gd name="connsiteX6" fmla="*/ 3981117 w 4876828"/>
                  <a:gd name="connsiteY6" fmla="*/ 434093 h 801720"/>
                  <a:gd name="connsiteX7" fmla="*/ 3874989 w 4876828"/>
                  <a:gd name="connsiteY7" fmla="*/ 369466 h 801720"/>
                  <a:gd name="connsiteX8" fmla="*/ 3784111 w 4876828"/>
                  <a:gd name="connsiteY8" fmla="*/ 275549 h 801720"/>
                  <a:gd name="connsiteX9" fmla="*/ 3585972 w 4876828"/>
                  <a:gd name="connsiteY9" fmla="*/ 96193 h 801720"/>
                  <a:gd name="connsiteX10" fmla="*/ 3435467 w 4876828"/>
                  <a:gd name="connsiteY10" fmla="*/ 26194 h 801720"/>
                  <a:gd name="connsiteX11" fmla="*/ 3250883 w 4876828"/>
                  <a:gd name="connsiteY11" fmla="*/ 20 h 801720"/>
                  <a:gd name="connsiteX12" fmla="*/ 3063688 w 4876828"/>
                  <a:gd name="connsiteY12" fmla="*/ 26975 h 801720"/>
                  <a:gd name="connsiteX13" fmla="*/ 2823572 w 4876828"/>
                  <a:gd name="connsiteY13" fmla="*/ 167526 h 801720"/>
                  <a:gd name="connsiteX14" fmla="*/ 2708062 w 4876828"/>
                  <a:gd name="connsiteY14" fmla="*/ 285989 h 801720"/>
                  <a:gd name="connsiteX15" fmla="*/ 2579646 w 4876828"/>
                  <a:gd name="connsiteY15" fmla="*/ 406299 h 801720"/>
                  <a:gd name="connsiteX16" fmla="*/ 2519668 w 4876828"/>
                  <a:gd name="connsiteY16" fmla="*/ 434445 h 801720"/>
                  <a:gd name="connsiteX17" fmla="*/ 2438029 w 4876828"/>
                  <a:gd name="connsiteY17" fmla="*/ 445380 h 801720"/>
                  <a:gd name="connsiteX18" fmla="*/ 2355333 w 4876828"/>
                  <a:gd name="connsiteY18" fmla="*/ 434083 h 801720"/>
                  <a:gd name="connsiteX19" fmla="*/ 2249281 w 4876828"/>
                  <a:gd name="connsiteY19" fmla="*/ 369523 h 801720"/>
                  <a:gd name="connsiteX20" fmla="*/ 2158470 w 4876828"/>
                  <a:gd name="connsiteY20" fmla="*/ 275530 h 801720"/>
                  <a:gd name="connsiteX21" fmla="*/ 1960264 w 4876828"/>
                  <a:gd name="connsiteY21" fmla="*/ 96174 h 801720"/>
                  <a:gd name="connsiteX22" fmla="*/ 1809760 w 4876828"/>
                  <a:gd name="connsiteY22" fmla="*/ 26175 h 801720"/>
                  <a:gd name="connsiteX23" fmla="*/ 1625213 w 4876828"/>
                  <a:gd name="connsiteY23" fmla="*/ 0 h 801720"/>
                  <a:gd name="connsiteX24" fmla="*/ 1438056 w 4876828"/>
                  <a:gd name="connsiteY24" fmla="*/ 26956 h 801720"/>
                  <a:gd name="connsiteX25" fmla="*/ 1198007 w 4876828"/>
                  <a:gd name="connsiteY25" fmla="*/ 167507 h 801720"/>
                  <a:gd name="connsiteX26" fmla="*/ 1082612 w 4876828"/>
                  <a:gd name="connsiteY26" fmla="*/ 285970 h 801720"/>
                  <a:gd name="connsiteX27" fmla="*/ 954186 w 4876828"/>
                  <a:gd name="connsiteY27" fmla="*/ 406280 h 801720"/>
                  <a:gd name="connsiteX28" fmla="*/ 894283 w 4876828"/>
                  <a:gd name="connsiteY28" fmla="*/ 434426 h 801720"/>
                  <a:gd name="connsiteX29" fmla="*/ 812711 w 4876828"/>
                  <a:gd name="connsiteY29" fmla="*/ 445361 h 801720"/>
                  <a:gd name="connsiteX30" fmla="*/ 730053 w 4876828"/>
                  <a:gd name="connsiteY30" fmla="*/ 434064 h 801720"/>
                  <a:gd name="connsiteX31" fmla="*/ 623926 w 4876828"/>
                  <a:gd name="connsiteY31" fmla="*/ 369504 h 801720"/>
                  <a:gd name="connsiteX32" fmla="*/ 533152 w 4876828"/>
                  <a:gd name="connsiteY32" fmla="*/ 275511 h 801720"/>
                  <a:gd name="connsiteX33" fmla="*/ 335023 w 4876828"/>
                  <a:gd name="connsiteY33" fmla="*/ 96155 h 801720"/>
                  <a:gd name="connsiteX34" fmla="*/ 184490 w 4876828"/>
                  <a:gd name="connsiteY34" fmla="*/ 26156 h 801720"/>
                  <a:gd name="connsiteX35" fmla="*/ 0 w 4876828"/>
                  <a:gd name="connsiteY35" fmla="*/ 29 h 801720"/>
                  <a:gd name="connsiteX36" fmla="*/ 0 w 4876828"/>
                  <a:gd name="connsiteY36" fmla="*/ 356359 h 801720"/>
                  <a:gd name="connsiteX37" fmla="*/ 82658 w 4876828"/>
                  <a:gd name="connsiteY37" fmla="*/ 367646 h 801720"/>
                  <a:gd name="connsiteX38" fmla="*/ 188786 w 4876828"/>
                  <a:gd name="connsiteY38" fmla="*/ 432207 h 801720"/>
                  <a:gd name="connsiteX39" fmla="*/ 279559 w 4876828"/>
                  <a:gd name="connsiteY39" fmla="*/ 526190 h 801720"/>
                  <a:gd name="connsiteX40" fmla="*/ 477726 w 4876828"/>
                  <a:gd name="connsiteY40" fmla="*/ 705555 h 801720"/>
                  <a:gd name="connsiteX41" fmla="*/ 628231 w 4876828"/>
                  <a:gd name="connsiteY41" fmla="*/ 775621 h 801720"/>
                  <a:gd name="connsiteX42" fmla="*/ 812740 w 4876828"/>
                  <a:gd name="connsiteY42" fmla="*/ 801720 h 801720"/>
                  <a:gd name="connsiteX43" fmla="*/ 999896 w 4876828"/>
                  <a:gd name="connsiteY43" fmla="*/ 774697 h 801720"/>
                  <a:gd name="connsiteX44" fmla="*/ 1239984 w 4876828"/>
                  <a:gd name="connsiteY44" fmla="*/ 634213 h 801720"/>
                  <a:gd name="connsiteX45" fmla="*/ 1355389 w 4876828"/>
                  <a:gd name="connsiteY45" fmla="*/ 515741 h 801720"/>
                  <a:gd name="connsiteX46" fmla="*/ 1483805 w 4876828"/>
                  <a:gd name="connsiteY46" fmla="*/ 395364 h 801720"/>
                  <a:gd name="connsiteX47" fmla="*/ 1543707 w 4876828"/>
                  <a:gd name="connsiteY47" fmla="*/ 367284 h 801720"/>
                  <a:gd name="connsiteX48" fmla="*/ 1625241 w 4876828"/>
                  <a:gd name="connsiteY48" fmla="*/ 356350 h 801720"/>
                  <a:gd name="connsiteX49" fmla="*/ 1707975 w 4876828"/>
                  <a:gd name="connsiteY49" fmla="*/ 367637 h 801720"/>
                  <a:gd name="connsiteX50" fmla="*/ 1814103 w 4876828"/>
                  <a:gd name="connsiteY50" fmla="*/ 432197 h 801720"/>
                  <a:gd name="connsiteX51" fmla="*/ 1904838 w 4876828"/>
                  <a:gd name="connsiteY51" fmla="*/ 526181 h 801720"/>
                  <a:gd name="connsiteX52" fmla="*/ 2103044 w 4876828"/>
                  <a:gd name="connsiteY52" fmla="*/ 705546 h 801720"/>
                  <a:gd name="connsiteX53" fmla="*/ 2253548 w 4876828"/>
                  <a:gd name="connsiteY53" fmla="*/ 775612 h 801720"/>
                  <a:gd name="connsiteX54" fmla="*/ 2438057 w 4876828"/>
                  <a:gd name="connsiteY54" fmla="*/ 801710 h 801720"/>
                  <a:gd name="connsiteX55" fmla="*/ 2625252 w 4876828"/>
                  <a:gd name="connsiteY55" fmla="*/ 774764 h 801720"/>
                  <a:gd name="connsiteX56" fmla="*/ 2865368 w 4876828"/>
                  <a:gd name="connsiteY56" fmla="*/ 634213 h 801720"/>
                  <a:gd name="connsiteX57" fmla="*/ 2980801 w 4876828"/>
                  <a:gd name="connsiteY57" fmla="*/ 515741 h 801720"/>
                  <a:gd name="connsiteX58" fmla="*/ 3109293 w 4876828"/>
                  <a:gd name="connsiteY58" fmla="*/ 395440 h 801720"/>
                  <a:gd name="connsiteX59" fmla="*/ 3169263 w 4876828"/>
                  <a:gd name="connsiteY59" fmla="*/ 367284 h 801720"/>
                  <a:gd name="connsiteX60" fmla="*/ 3250902 w 4876828"/>
                  <a:gd name="connsiteY60" fmla="*/ 356350 h 801720"/>
                  <a:gd name="connsiteX61" fmla="*/ 3333598 w 4876828"/>
                  <a:gd name="connsiteY61" fmla="*/ 367637 h 801720"/>
                  <a:gd name="connsiteX62" fmla="*/ 3439792 w 4876828"/>
                  <a:gd name="connsiteY62" fmla="*/ 432197 h 801720"/>
                  <a:gd name="connsiteX63" fmla="*/ 3530603 w 4876828"/>
                  <a:gd name="connsiteY63" fmla="*/ 526247 h 801720"/>
                  <a:gd name="connsiteX64" fmla="*/ 3728809 w 4876828"/>
                  <a:gd name="connsiteY64" fmla="*/ 705546 h 801720"/>
                  <a:gd name="connsiteX65" fmla="*/ 3879314 w 4876828"/>
                  <a:gd name="connsiteY65" fmla="*/ 775612 h 801720"/>
                  <a:gd name="connsiteX66" fmla="*/ 4063899 w 4876828"/>
                  <a:gd name="connsiteY66" fmla="*/ 801710 h 801720"/>
                  <a:gd name="connsiteX67" fmla="*/ 4251093 w 4876828"/>
                  <a:gd name="connsiteY67" fmla="*/ 774764 h 801720"/>
                  <a:gd name="connsiteX68" fmla="*/ 4491209 w 4876828"/>
                  <a:gd name="connsiteY68" fmla="*/ 634213 h 801720"/>
                  <a:gd name="connsiteX69" fmla="*/ 4606652 w 4876828"/>
                  <a:gd name="connsiteY69" fmla="*/ 515808 h 801720"/>
                  <a:gd name="connsiteX70" fmla="*/ 4735211 w 4876828"/>
                  <a:gd name="connsiteY70" fmla="*/ 395431 h 801720"/>
                  <a:gd name="connsiteX71" fmla="*/ 4795190 w 4876828"/>
                  <a:gd name="connsiteY71" fmla="*/ 367351 h 801720"/>
                  <a:gd name="connsiteX72" fmla="*/ 4876829 w 4876828"/>
                  <a:gd name="connsiteY72" fmla="*/ 356350 h 801720"/>
                  <a:gd name="connsiteX73" fmla="*/ 4876829 w 4876828"/>
                  <a:gd name="connsiteY73" fmla="*/ 20 h 801720"/>
                  <a:gd name="connsiteX74" fmla="*/ 4689596 w 4876828"/>
                  <a:gd name="connsiteY74" fmla="*/ 26985 h 80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876828" h="801720">
                    <a:moveTo>
                      <a:pt x="4689596" y="26985"/>
                    </a:moveTo>
                    <a:cubicBezTo>
                      <a:pt x="4588917" y="57674"/>
                      <a:pt x="4509878" y="112853"/>
                      <a:pt x="4449490" y="167536"/>
                    </a:cubicBezTo>
                    <a:cubicBezTo>
                      <a:pt x="4403836" y="208741"/>
                      <a:pt x="4367003" y="249946"/>
                      <a:pt x="4334047" y="285998"/>
                    </a:cubicBezTo>
                    <a:cubicBezTo>
                      <a:pt x="4284650" y="340472"/>
                      <a:pt x="4243950" y="381896"/>
                      <a:pt x="4205488" y="406308"/>
                    </a:cubicBezTo>
                    <a:cubicBezTo>
                      <a:pt x="4186161" y="418796"/>
                      <a:pt x="4167464" y="427749"/>
                      <a:pt x="4145518" y="434455"/>
                    </a:cubicBezTo>
                    <a:cubicBezTo>
                      <a:pt x="4123573" y="441018"/>
                      <a:pt x="4097893" y="445390"/>
                      <a:pt x="4063879" y="445390"/>
                    </a:cubicBezTo>
                    <a:cubicBezTo>
                      <a:pt x="4029304" y="445390"/>
                      <a:pt x="4003339" y="440798"/>
                      <a:pt x="3981117" y="434093"/>
                    </a:cubicBezTo>
                    <a:cubicBezTo>
                      <a:pt x="3942807" y="422168"/>
                      <a:pt x="3912175" y="402698"/>
                      <a:pt x="3874989" y="369466"/>
                    </a:cubicBezTo>
                    <a:cubicBezTo>
                      <a:pt x="3847405" y="344767"/>
                      <a:pt x="3817839" y="312525"/>
                      <a:pt x="3784111" y="275549"/>
                    </a:cubicBezTo>
                    <a:cubicBezTo>
                      <a:pt x="3733448" y="220438"/>
                      <a:pt x="3673336" y="153134"/>
                      <a:pt x="3585972" y="96193"/>
                    </a:cubicBezTo>
                    <a:cubicBezTo>
                      <a:pt x="3542367" y="67961"/>
                      <a:pt x="3491922" y="43130"/>
                      <a:pt x="3435467" y="26194"/>
                    </a:cubicBezTo>
                    <a:cubicBezTo>
                      <a:pt x="3378956" y="9125"/>
                      <a:pt x="3316862" y="-57"/>
                      <a:pt x="3250883" y="20"/>
                    </a:cubicBezTo>
                    <a:cubicBezTo>
                      <a:pt x="3183855" y="-57"/>
                      <a:pt x="3120838" y="9402"/>
                      <a:pt x="3063688" y="26975"/>
                    </a:cubicBezTo>
                    <a:cubicBezTo>
                      <a:pt x="2963066" y="57665"/>
                      <a:pt x="2883970" y="112843"/>
                      <a:pt x="2823572" y="167526"/>
                    </a:cubicBezTo>
                    <a:cubicBezTo>
                      <a:pt x="2777919" y="208731"/>
                      <a:pt x="2741086" y="249936"/>
                      <a:pt x="2708062" y="285989"/>
                    </a:cubicBezTo>
                    <a:cubicBezTo>
                      <a:pt x="2658742" y="340462"/>
                      <a:pt x="2618032" y="381886"/>
                      <a:pt x="2579646" y="406299"/>
                    </a:cubicBezTo>
                    <a:cubicBezTo>
                      <a:pt x="2560311" y="418786"/>
                      <a:pt x="2541613" y="427740"/>
                      <a:pt x="2519668" y="434445"/>
                    </a:cubicBezTo>
                    <a:cubicBezTo>
                      <a:pt x="2497722" y="441008"/>
                      <a:pt x="2472109" y="445380"/>
                      <a:pt x="2438029" y="445380"/>
                    </a:cubicBezTo>
                    <a:cubicBezTo>
                      <a:pt x="2403453" y="445380"/>
                      <a:pt x="2377564" y="440789"/>
                      <a:pt x="2355333" y="434083"/>
                    </a:cubicBezTo>
                    <a:cubicBezTo>
                      <a:pt x="2317090" y="422158"/>
                      <a:pt x="2286467" y="402689"/>
                      <a:pt x="2249281" y="369523"/>
                    </a:cubicBezTo>
                    <a:cubicBezTo>
                      <a:pt x="2221697" y="344825"/>
                      <a:pt x="2192131" y="312582"/>
                      <a:pt x="2158470" y="275530"/>
                    </a:cubicBezTo>
                    <a:cubicBezTo>
                      <a:pt x="2107740" y="220495"/>
                      <a:pt x="2047694" y="153115"/>
                      <a:pt x="1960264" y="96174"/>
                    </a:cubicBezTo>
                    <a:cubicBezTo>
                      <a:pt x="1916735" y="67942"/>
                      <a:pt x="1866214" y="43111"/>
                      <a:pt x="1809760" y="26175"/>
                    </a:cubicBezTo>
                    <a:cubicBezTo>
                      <a:pt x="1753314" y="9106"/>
                      <a:pt x="1691221" y="-76"/>
                      <a:pt x="1625213" y="0"/>
                    </a:cubicBezTo>
                    <a:cubicBezTo>
                      <a:pt x="1558214" y="-76"/>
                      <a:pt x="1495206" y="9383"/>
                      <a:pt x="1438056" y="26956"/>
                    </a:cubicBezTo>
                    <a:cubicBezTo>
                      <a:pt x="1337472" y="57646"/>
                      <a:pt x="1258376" y="112824"/>
                      <a:pt x="1198007" y="167507"/>
                    </a:cubicBezTo>
                    <a:cubicBezTo>
                      <a:pt x="1152392" y="208712"/>
                      <a:pt x="1115597" y="249994"/>
                      <a:pt x="1082612" y="285970"/>
                    </a:cubicBezTo>
                    <a:cubicBezTo>
                      <a:pt x="1033320" y="340510"/>
                      <a:pt x="992572" y="381867"/>
                      <a:pt x="954186" y="406280"/>
                    </a:cubicBezTo>
                    <a:cubicBezTo>
                      <a:pt x="934850" y="418767"/>
                      <a:pt x="916191" y="427721"/>
                      <a:pt x="894283" y="434426"/>
                    </a:cubicBezTo>
                    <a:cubicBezTo>
                      <a:pt x="872338" y="440989"/>
                      <a:pt x="846725" y="445361"/>
                      <a:pt x="812711" y="445361"/>
                    </a:cubicBezTo>
                    <a:cubicBezTo>
                      <a:pt x="778135" y="445361"/>
                      <a:pt x="752208" y="440770"/>
                      <a:pt x="730053" y="434064"/>
                    </a:cubicBezTo>
                    <a:cubicBezTo>
                      <a:pt x="691772" y="422139"/>
                      <a:pt x="661121" y="402670"/>
                      <a:pt x="623926" y="369504"/>
                    </a:cubicBezTo>
                    <a:cubicBezTo>
                      <a:pt x="596408" y="344805"/>
                      <a:pt x="566880" y="312563"/>
                      <a:pt x="533152" y="275511"/>
                    </a:cubicBezTo>
                    <a:cubicBezTo>
                      <a:pt x="482451" y="220476"/>
                      <a:pt x="422377" y="153096"/>
                      <a:pt x="335023" y="96155"/>
                    </a:cubicBezTo>
                    <a:cubicBezTo>
                      <a:pt x="291446" y="67923"/>
                      <a:pt x="240963" y="43092"/>
                      <a:pt x="184490" y="26156"/>
                    </a:cubicBezTo>
                    <a:cubicBezTo>
                      <a:pt x="128026" y="9125"/>
                      <a:pt x="65970" y="-47"/>
                      <a:pt x="0" y="29"/>
                    </a:cubicBezTo>
                    <a:lnTo>
                      <a:pt x="0" y="356359"/>
                    </a:lnTo>
                    <a:cubicBezTo>
                      <a:pt x="34576" y="356426"/>
                      <a:pt x="60465" y="360941"/>
                      <a:pt x="82658" y="367646"/>
                    </a:cubicBezTo>
                    <a:cubicBezTo>
                      <a:pt x="120977" y="379638"/>
                      <a:pt x="151590" y="399050"/>
                      <a:pt x="188786" y="432207"/>
                    </a:cubicBezTo>
                    <a:cubicBezTo>
                      <a:pt x="216332" y="456972"/>
                      <a:pt x="245869" y="489214"/>
                      <a:pt x="279559" y="526190"/>
                    </a:cubicBezTo>
                    <a:cubicBezTo>
                      <a:pt x="330260" y="581235"/>
                      <a:pt x="390335" y="648615"/>
                      <a:pt x="477726" y="705555"/>
                    </a:cubicBezTo>
                    <a:cubicBezTo>
                      <a:pt x="521256" y="733778"/>
                      <a:pt x="571710" y="758610"/>
                      <a:pt x="628231" y="775621"/>
                    </a:cubicBezTo>
                    <a:cubicBezTo>
                      <a:pt x="684714" y="792623"/>
                      <a:pt x="746770" y="801796"/>
                      <a:pt x="812740" y="801720"/>
                    </a:cubicBezTo>
                    <a:cubicBezTo>
                      <a:pt x="879739" y="801796"/>
                      <a:pt x="942708" y="792404"/>
                      <a:pt x="999896" y="774697"/>
                    </a:cubicBezTo>
                    <a:cubicBezTo>
                      <a:pt x="1100519" y="744074"/>
                      <a:pt x="1179576" y="688896"/>
                      <a:pt x="1239984" y="634213"/>
                    </a:cubicBezTo>
                    <a:cubicBezTo>
                      <a:pt x="1285599" y="592998"/>
                      <a:pt x="1322394" y="551727"/>
                      <a:pt x="1355389" y="515741"/>
                    </a:cubicBezTo>
                    <a:cubicBezTo>
                      <a:pt x="1404633" y="461201"/>
                      <a:pt x="1445419" y="419853"/>
                      <a:pt x="1483805" y="395364"/>
                    </a:cubicBezTo>
                    <a:cubicBezTo>
                      <a:pt x="1503140" y="382944"/>
                      <a:pt x="1521771" y="373914"/>
                      <a:pt x="1543707" y="367284"/>
                    </a:cubicBezTo>
                    <a:cubicBezTo>
                      <a:pt x="1565615" y="360722"/>
                      <a:pt x="1591227" y="356416"/>
                      <a:pt x="1625241" y="356350"/>
                    </a:cubicBezTo>
                    <a:cubicBezTo>
                      <a:pt x="1659855" y="356416"/>
                      <a:pt x="1685744" y="360931"/>
                      <a:pt x="1707975" y="367637"/>
                    </a:cubicBezTo>
                    <a:cubicBezTo>
                      <a:pt x="1746218" y="379629"/>
                      <a:pt x="1776908" y="399041"/>
                      <a:pt x="1814103" y="432197"/>
                    </a:cubicBezTo>
                    <a:cubicBezTo>
                      <a:pt x="1841621" y="456962"/>
                      <a:pt x="1871110" y="489204"/>
                      <a:pt x="1904838" y="526181"/>
                    </a:cubicBezTo>
                    <a:cubicBezTo>
                      <a:pt x="1955578" y="581226"/>
                      <a:pt x="2015614" y="648605"/>
                      <a:pt x="2103044" y="705546"/>
                    </a:cubicBezTo>
                    <a:cubicBezTo>
                      <a:pt x="2146573" y="733768"/>
                      <a:pt x="2197037" y="758600"/>
                      <a:pt x="2253548" y="775612"/>
                    </a:cubicBezTo>
                    <a:cubicBezTo>
                      <a:pt x="2309994" y="792614"/>
                      <a:pt x="2372087" y="801786"/>
                      <a:pt x="2438057" y="801710"/>
                    </a:cubicBezTo>
                    <a:cubicBezTo>
                      <a:pt x="2505094" y="801786"/>
                      <a:pt x="2568102" y="792395"/>
                      <a:pt x="2625252" y="774764"/>
                    </a:cubicBezTo>
                    <a:cubicBezTo>
                      <a:pt x="2725874" y="744074"/>
                      <a:pt x="2804979" y="688963"/>
                      <a:pt x="2865368" y="634213"/>
                    </a:cubicBezTo>
                    <a:cubicBezTo>
                      <a:pt x="2911021" y="592998"/>
                      <a:pt x="2947854" y="551793"/>
                      <a:pt x="2980801" y="515741"/>
                    </a:cubicBezTo>
                    <a:cubicBezTo>
                      <a:pt x="3030198" y="461268"/>
                      <a:pt x="3070908" y="419920"/>
                      <a:pt x="3109293" y="395440"/>
                    </a:cubicBezTo>
                    <a:cubicBezTo>
                      <a:pt x="3128620" y="383020"/>
                      <a:pt x="3147317" y="373990"/>
                      <a:pt x="3169263" y="367284"/>
                    </a:cubicBezTo>
                    <a:cubicBezTo>
                      <a:pt x="3191218" y="360722"/>
                      <a:pt x="3216821" y="356416"/>
                      <a:pt x="3250902" y="356350"/>
                    </a:cubicBezTo>
                    <a:cubicBezTo>
                      <a:pt x="3285477" y="356416"/>
                      <a:pt x="3311366" y="360931"/>
                      <a:pt x="3333598" y="367637"/>
                    </a:cubicBezTo>
                    <a:cubicBezTo>
                      <a:pt x="3371907" y="379629"/>
                      <a:pt x="3402597" y="399041"/>
                      <a:pt x="3439792" y="432197"/>
                    </a:cubicBezTo>
                    <a:cubicBezTo>
                      <a:pt x="3467300" y="456962"/>
                      <a:pt x="3496866" y="489204"/>
                      <a:pt x="3530603" y="526247"/>
                    </a:cubicBezTo>
                    <a:cubicBezTo>
                      <a:pt x="3581267" y="581216"/>
                      <a:pt x="3641379" y="648605"/>
                      <a:pt x="3728809" y="705546"/>
                    </a:cubicBezTo>
                    <a:cubicBezTo>
                      <a:pt x="3772338" y="733768"/>
                      <a:pt x="3822859" y="758600"/>
                      <a:pt x="3879314" y="775612"/>
                    </a:cubicBezTo>
                    <a:cubicBezTo>
                      <a:pt x="3935835" y="792614"/>
                      <a:pt x="3997919" y="801786"/>
                      <a:pt x="4063899" y="801710"/>
                    </a:cubicBezTo>
                    <a:cubicBezTo>
                      <a:pt x="4130926" y="801786"/>
                      <a:pt x="4193867" y="792395"/>
                      <a:pt x="4251093" y="774764"/>
                    </a:cubicBezTo>
                    <a:cubicBezTo>
                      <a:pt x="4351715" y="744074"/>
                      <a:pt x="4430811" y="688963"/>
                      <a:pt x="4491209" y="634213"/>
                    </a:cubicBezTo>
                    <a:cubicBezTo>
                      <a:pt x="4536863" y="592998"/>
                      <a:pt x="4573696" y="551793"/>
                      <a:pt x="4606652" y="515808"/>
                    </a:cubicBezTo>
                    <a:cubicBezTo>
                      <a:pt x="4656049" y="461268"/>
                      <a:pt x="4696759" y="419910"/>
                      <a:pt x="4735211" y="395431"/>
                    </a:cubicBezTo>
                    <a:cubicBezTo>
                      <a:pt x="4754547" y="383010"/>
                      <a:pt x="4773244" y="373981"/>
                      <a:pt x="4795190" y="367351"/>
                    </a:cubicBezTo>
                    <a:cubicBezTo>
                      <a:pt x="4817136" y="360722"/>
                      <a:pt x="4842748" y="356416"/>
                      <a:pt x="4876829" y="356350"/>
                    </a:cubicBezTo>
                    <a:lnTo>
                      <a:pt x="4876829" y="20"/>
                    </a:lnTo>
                    <a:cubicBezTo>
                      <a:pt x="4809763" y="-47"/>
                      <a:pt x="4746765" y="9411"/>
                      <a:pt x="4689596" y="26985"/>
                    </a:cubicBezTo>
                    <a:close/>
                  </a:path>
                </a:pathLst>
              </a:custGeom>
              <a:grpFill/>
              <a:ln w="9525" cap="flat">
                <a:noFill/>
                <a:prstDash val="solid"/>
                <a:miter/>
              </a:ln>
            </p:spPr>
            <p:txBody>
              <a:bodyPr rtlCol="0" anchor="ctr"/>
              <a:lstStyle/>
              <a:p>
                <a:endParaRPr lang="ja-JP" altLang="en-US"/>
              </a:p>
            </p:txBody>
          </p:sp>
          <p:sp>
            <p:nvSpPr>
              <p:cNvPr id="106" name="フリーフォーム: 図形 105">
                <a:extLst>
                  <a:ext uri="{FF2B5EF4-FFF2-40B4-BE49-F238E27FC236}">
                    <a16:creationId xmlns:a16="http://schemas.microsoft.com/office/drawing/2014/main" id="{97719B01-B9BB-D6BB-63C4-78CABBFAE02A}"/>
                  </a:ext>
                </a:extLst>
              </p:cNvPr>
              <p:cNvSpPr/>
              <p:nvPr/>
            </p:nvSpPr>
            <p:spPr>
              <a:xfrm>
                <a:off x="3729110" y="3274884"/>
                <a:ext cx="4876828" cy="801720"/>
              </a:xfrm>
              <a:custGeom>
                <a:avLst/>
                <a:gdLst>
                  <a:gd name="connsiteX0" fmla="*/ 4689596 w 4876828"/>
                  <a:gd name="connsiteY0" fmla="*/ 26985 h 801720"/>
                  <a:gd name="connsiteX1" fmla="*/ 4449490 w 4876828"/>
                  <a:gd name="connsiteY1" fmla="*/ 167536 h 801720"/>
                  <a:gd name="connsiteX2" fmla="*/ 4334047 w 4876828"/>
                  <a:gd name="connsiteY2" fmla="*/ 285998 h 801720"/>
                  <a:gd name="connsiteX3" fmla="*/ 4205488 w 4876828"/>
                  <a:gd name="connsiteY3" fmla="*/ 406308 h 801720"/>
                  <a:gd name="connsiteX4" fmla="*/ 4145518 w 4876828"/>
                  <a:gd name="connsiteY4" fmla="*/ 434455 h 801720"/>
                  <a:gd name="connsiteX5" fmla="*/ 4063879 w 4876828"/>
                  <a:gd name="connsiteY5" fmla="*/ 445390 h 801720"/>
                  <a:gd name="connsiteX6" fmla="*/ 3981117 w 4876828"/>
                  <a:gd name="connsiteY6" fmla="*/ 434093 h 801720"/>
                  <a:gd name="connsiteX7" fmla="*/ 3874989 w 4876828"/>
                  <a:gd name="connsiteY7" fmla="*/ 369466 h 801720"/>
                  <a:gd name="connsiteX8" fmla="*/ 3784111 w 4876828"/>
                  <a:gd name="connsiteY8" fmla="*/ 275549 h 801720"/>
                  <a:gd name="connsiteX9" fmla="*/ 3585972 w 4876828"/>
                  <a:gd name="connsiteY9" fmla="*/ 96193 h 801720"/>
                  <a:gd name="connsiteX10" fmla="*/ 3435467 w 4876828"/>
                  <a:gd name="connsiteY10" fmla="*/ 26194 h 801720"/>
                  <a:gd name="connsiteX11" fmla="*/ 3250883 w 4876828"/>
                  <a:gd name="connsiteY11" fmla="*/ 20 h 801720"/>
                  <a:gd name="connsiteX12" fmla="*/ 3063688 w 4876828"/>
                  <a:gd name="connsiteY12" fmla="*/ 26975 h 801720"/>
                  <a:gd name="connsiteX13" fmla="*/ 2823572 w 4876828"/>
                  <a:gd name="connsiteY13" fmla="*/ 167526 h 801720"/>
                  <a:gd name="connsiteX14" fmla="*/ 2708062 w 4876828"/>
                  <a:gd name="connsiteY14" fmla="*/ 285989 h 801720"/>
                  <a:gd name="connsiteX15" fmla="*/ 2579646 w 4876828"/>
                  <a:gd name="connsiteY15" fmla="*/ 406299 h 801720"/>
                  <a:gd name="connsiteX16" fmla="*/ 2519668 w 4876828"/>
                  <a:gd name="connsiteY16" fmla="*/ 434445 h 801720"/>
                  <a:gd name="connsiteX17" fmla="*/ 2438029 w 4876828"/>
                  <a:gd name="connsiteY17" fmla="*/ 445380 h 801720"/>
                  <a:gd name="connsiteX18" fmla="*/ 2355333 w 4876828"/>
                  <a:gd name="connsiteY18" fmla="*/ 434083 h 801720"/>
                  <a:gd name="connsiteX19" fmla="*/ 2249281 w 4876828"/>
                  <a:gd name="connsiteY19" fmla="*/ 369523 h 801720"/>
                  <a:gd name="connsiteX20" fmla="*/ 2158470 w 4876828"/>
                  <a:gd name="connsiteY20" fmla="*/ 275530 h 801720"/>
                  <a:gd name="connsiteX21" fmla="*/ 1960264 w 4876828"/>
                  <a:gd name="connsiteY21" fmla="*/ 96174 h 801720"/>
                  <a:gd name="connsiteX22" fmla="*/ 1809760 w 4876828"/>
                  <a:gd name="connsiteY22" fmla="*/ 26175 h 801720"/>
                  <a:gd name="connsiteX23" fmla="*/ 1625213 w 4876828"/>
                  <a:gd name="connsiteY23" fmla="*/ 0 h 801720"/>
                  <a:gd name="connsiteX24" fmla="*/ 1438056 w 4876828"/>
                  <a:gd name="connsiteY24" fmla="*/ 26956 h 801720"/>
                  <a:gd name="connsiteX25" fmla="*/ 1198007 w 4876828"/>
                  <a:gd name="connsiteY25" fmla="*/ 167507 h 801720"/>
                  <a:gd name="connsiteX26" fmla="*/ 1082612 w 4876828"/>
                  <a:gd name="connsiteY26" fmla="*/ 285970 h 801720"/>
                  <a:gd name="connsiteX27" fmla="*/ 954186 w 4876828"/>
                  <a:gd name="connsiteY27" fmla="*/ 406280 h 801720"/>
                  <a:gd name="connsiteX28" fmla="*/ 894283 w 4876828"/>
                  <a:gd name="connsiteY28" fmla="*/ 434426 h 801720"/>
                  <a:gd name="connsiteX29" fmla="*/ 812711 w 4876828"/>
                  <a:gd name="connsiteY29" fmla="*/ 445361 h 801720"/>
                  <a:gd name="connsiteX30" fmla="*/ 730053 w 4876828"/>
                  <a:gd name="connsiteY30" fmla="*/ 434064 h 801720"/>
                  <a:gd name="connsiteX31" fmla="*/ 623926 w 4876828"/>
                  <a:gd name="connsiteY31" fmla="*/ 369504 h 801720"/>
                  <a:gd name="connsiteX32" fmla="*/ 533152 w 4876828"/>
                  <a:gd name="connsiteY32" fmla="*/ 275511 h 801720"/>
                  <a:gd name="connsiteX33" fmla="*/ 335023 w 4876828"/>
                  <a:gd name="connsiteY33" fmla="*/ 96155 h 801720"/>
                  <a:gd name="connsiteX34" fmla="*/ 184490 w 4876828"/>
                  <a:gd name="connsiteY34" fmla="*/ 26156 h 801720"/>
                  <a:gd name="connsiteX35" fmla="*/ 0 w 4876828"/>
                  <a:gd name="connsiteY35" fmla="*/ 29 h 801720"/>
                  <a:gd name="connsiteX36" fmla="*/ 0 w 4876828"/>
                  <a:gd name="connsiteY36" fmla="*/ 356359 h 801720"/>
                  <a:gd name="connsiteX37" fmla="*/ 82658 w 4876828"/>
                  <a:gd name="connsiteY37" fmla="*/ 367646 h 801720"/>
                  <a:gd name="connsiteX38" fmla="*/ 188786 w 4876828"/>
                  <a:gd name="connsiteY38" fmla="*/ 432207 h 801720"/>
                  <a:gd name="connsiteX39" fmla="*/ 279559 w 4876828"/>
                  <a:gd name="connsiteY39" fmla="*/ 526190 h 801720"/>
                  <a:gd name="connsiteX40" fmla="*/ 477726 w 4876828"/>
                  <a:gd name="connsiteY40" fmla="*/ 705555 h 801720"/>
                  <a:gd name="connsiteX41" fmla="*/ 628231 w 4876828"/>
                  <a:gd name="connsiteY41" fmla="*/ 775621 h 801720"/>
                  <a:gd name="connsiteX42" fmla="*/ 812740 w 4876828"/>
                  <a:gd name="connsiteY42" fmla="*/ 801720 h 801720"/>
                  <a:gd name="connsiteX43" fmla="*/ 999896 w 4876828"/>
                  <a:gd name="connsiteY43" fmla="*/ 774697 h 801720"/>
                  <a:gd name="connsiteX44" fmla="*/ 1239984 w 4876828"/>
                  <a:gd name="connsiteY44" fmla="*/ 634213 h 801720"/>
                  <a:gd name="connsiteX45" fmla="*/ 1355389 w 4876828"/>
                  <a:gd name="connsiteY45" fmla="*/ 515741 h 801720"/>
                  <a:gd name="connsiteX46" fmla="*/ 1483805 w 4876828"/>
                  <a:gd name="connsiteY46" fmla="*/ 395364 h 801720"/>
                  <a:gd name="connsiteX47" fmla="*/ 1543707 w 4876828"/>
                  <a:gd name="connsiteY47" fmla="*/ 367284 h 801720"/>
                  <a:gd name="connsiteX48" fmla="*/ 1625241 w 4876828"/>
                  <a:gd name="connsiteY48" fmla="*/ 356350 h 801720"/>
                  <a:gd name="connsiteX49" fmla="*/ 1707975 w 4876828"/>
                  <a:gd name="connsiteY49" fmla="*/ 367637 h 801720"/>
                  <a:gd name="connsiteX50" fmla="*/ 1814103 w 4876828"/>
                  <a:gd name="connsiteY50" fmla="*/ 432197 h 801720"/>
                  <a:gd name="connsiteX51" fmla="*/ 1904838 w 4876828"/>
                  <a:gd name="connsiteY51" fmla="*/ 526181 h 801720"/>
                  <a:gd name="connsiteX52" fmla="*/ 2103044 w 4876828"/>
                  <a:gd name="connsiteY52" fmla="*/ 705546 h 801720"/>
                  <a:gd name="connsiteX53" fmla="*/ 2253548 w 4876828"/>
                  <a:gd name="connsiteY53" fmla="*/ 775612 h 801720"/>
                  <a:gd name="connsiteX54" fmla="*/ 2438057 w 4876828"/>
                  <a:gd name="connsiteY54" fmla="*/ 801710 h 801720"/>
                  <a:gd name="connsiteX55" fmla="*/ 2625252 w 4876828"/>
                  <a:gd name="connsiteY55" fmla="*/ 774764 h 801720"/>
                  <a:gd name="connsiteX56" fmla="*/ 2865368 w 4876828"/>
                  <a:gd name="connsiteY56" fmla="*/ 634213 h 801720"/>
                  <a:gd name="connsiteX57" fmla="*/ 2980801 w 4876828"/>
                  <a:gd name="connsiteY57" fmla="*/ 515741 h 801720"/>
                  <a:gd name="connsiteX58" fmla="*/ 3109293 w 4876828"/>
                  <a:gd name="connsiteY58" fmla="*/ 395440 h 801720"/>
                  <a:gd name="connsiteX59" fmla="*/ 3169263 w 4876828"/>
                  <a:gd name="connsiteY59" fmla="*/ 367284 h 801720"/>
                  <a:gd name="connsiteX60" fmla="*/ 3250902 w 4876828"/>
                  <a:gd name="connsiteY60" fmla="*/ 356350 h 801720"/>
                  <a:gd name="connsiteX61" fmla="*/ 3333598 w 4876828"/>
                  <a:gd name="connsiteY61" fmla="*/ 367637 h 801720"/>
                  <a:gd name="connsiteX62" fmla="*/ 3439792 w 4876828"/>
                  <a:gd name="connsiteY62" fmla="*/ 432197 h 801720"/>
                  <a:gd name="connsiteX63" fmla="*/ 3530603 w 4876828"/>
                  <a:gd name="connsiteY63" fmla="*/ 526247 h 801720"/>
                  <a:gd name="connsiteX64" fmla="*/ 3728809 w 4876828"/>
                  <a:gd name="connsiteY64" fmla="*/ 705546 h 801720"/>
                  <a:gd name="connsiteX65" fmla="*/ 3879314 w 4876828"/>
                  <a:gd name="connsiteY65" fmla="*/ 775612 h 801720"/>
                  <a:gd name="connsiteX66" fmla="*/ 4063899 w 4876828"/>
                  <a:gd name="connsiteY66" fmla="*/ 801710 h 801720"/>
                  <a:gd name="connsiteX67" fmla="*/ 4251093 w 4876828"/>
                  <a:gd name="connsiteY67" fmla="*/ 774764 h 801720"/>
                  <a:gd name="connsiteX68" fmla="*/ 4491209 w 4876828"/>
                  <a:gd name="connsiteY68" fmla="*/ 634213 h 801720"/>
                  <a:gd name="connsiteX69" fmla="*/ 4606652 w 4876828"/>
                  <a:gd name="connsiteY69" fmla="*/ 515808 h 801720"/>
                  <a:gd name="connsiteX70" fmla="*/ 4735211 w 4876828"/>
                  <a:gd name="connsiteY70" fmla="*/ 395431 h 801720"/>
                  <a:gd name="connsiteX71" fmla="*/ 4795190 w 4876828"/>
                  <a:gd name="connsiteY71" fmla="*/ 367351 h 801720"/>
                  <a:gd name="connsiteX72" fmla="*/ 4876829 w 4876828"/>
                  <a:gd name="connsiteY72" fmla="*/ 356350 h 801720"/>
                  <a:gd name="connsiteX73" fmla="*/ 4876829 w 4876828"/>
                  <a:gd name="connsiteY73" fmla="*/ 20 h 801720"/>
                  <a:gd name="connsiteX74" fmla="*/ 4689596 w 4876828"/>
                  <a:gd name="connsiteY74" fmla="*/ 26985 h 80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876828" h="801720">
                    <a:moveTo>
                      <a:pt x="4689596" y="26985"/>
                    </a:moveTo>
                    <a:cubicBezTo>
                      <a:pt x="4588917" y="57674"/>
                      <a:pt x="4509878" y="112853"/>
                      <a:pt x="4449490" y="167536"/>
                    </a:cubicBezTo>
                    <a:cubicBezTo>
                      <a:pt x="4403836" y="208741"/>
                      <a:pt x="4367003" y="249946"/>
                      <a:pt x="4334047" y="285998"/>
                    </a:cubicBezTo>
                    <a:cubicBezTo>
                      <a:pt x="4284650" y="340472"/>
                      <a:pt x="4243950" y="381896"/>
                      <a:pt x="4205488" y="406308"/>
                    </a:cubicBezTo>
                    <a:cubicBezTo>
                      <a:pt x="4186161" y="418796"/>
                      <a:pt x="4167464" y="427749"/>
                      <a:pt x="4145518" y="434455"/>
                    </a:cubicBezTo>
                    <a:cubicBezTo>
                      <a:pt x="4123573" y="441018"/>
                      <a:pt x="4097893" y="445390"/>
                      <a:pt x="4063879" y="445390"/>
                    </a:cubicBezTo>
                    <a:cubicBezTo>
                      <a:pt x="4029304" y="445390"/>
                      <a:pt x="4003339" y="440798"/>
                      <a:pt x="3981117" y="434093"/>
                    </a:cubicBezTo>
                    <a:cubicBezTo>
                      <a:pt x="3942807" y="422168"/>
                      <a:pt x="3912175" y="402698"/>
                      <a:pt x="3874989" y="369466"/>
                    </a:cubicBezTo>
                    <a:cubicBezTo>
                      <a:pt x="3847405" y="344767"/>
                      <a:pt x="3817839" y="312525"/>
                      <a:pt x="3784111" y="275549"/>
                    </a:cubicBezTo>
                    <a:cubicBezTo>
                      <a:pt x="3733448" y="220438"/>
                      <a:pt x="3673336" y="153134"/>
                      <a:pt x="3585972" y="96193"/>
                    </a:cubicBezTo>
                    <a:cubicBezTo>
                      <a:pt x="3542367" y="67961"/>
                      <a:pt x="3491922" y="43130"/>
                      <a:pt x="3435467" y="26194"/>
                    </a:cubicBezTo>
                    <a:cubicBezTo>
                      <a:pt x="3378956" y="9125"/>
                      <a:pt x="3316862" y="-57"/>
                      <a:pt x="3250883" y="20"/>
                    </a:cubicBezTo>
                    <a:cubicBezTo>
                      <a:pt x="3183855" y="-57"/>
                      <a:pt x="3120838" y="9402"/>
                      <a:pt x="3063688" y="26975"/>
                    </a:cubicBezTo>
                    <a:cubicBezTo>
                      <a:pt x="2963066" y="57665"/>
                      <a:pt x="2883970" y="112843"/>
                      <a:pt x="2823572" y="167526"/>
                    </a:cubicBezTo>
                    <a:cubicBezTo>
                      <a:pt x="2777919" y="208731"/>
                      <a:pt x="2741086" y="249936"/>
                      <a:pt x="2708062" y="285989"/>
                    </a:cubicBezTo>
                    <a:cubicBezTo>
                      <a:pt x="2658742" y="340462"/>
                      <a:pt x="2618032" y="381886"/>
                      <a:pt x="2579646" y="406299"/>
                    </a:cubicBezTo>
                    <a:cubicBezTo>
                      <a:pt x="2560311" y="418786"/>
                      <a:pt x="2541613" y="427740"/>
                      <a:pt x="2519668" y="434445"/>
                    </a:cubicBezTo>
                    <a:cubicBezTo>
                      <a:pt x="2497722" y="441008"/>
                      <a:pt x="2472109" y="445380"/>
                      <a:pt x="2438029" y="445380"/>
                    </a:cubicBezTo>
                    <a:cubicBezTo>
                      <a:pt x="2403453" y="445380"/>
                      <a:pt x="2377564" y="440789"/>
                      <a:pt x="2355333" y="434083"/>
                    </a:cubicBezTo>
                    <a:cubicBezTo>
                      <a:pt x="2317090" y="422158"/>
                      <a:pt x="2286467" y="402689"/>
                      <a:pt x="2249281" y="369523"/>
                    </a:cubicBezTo>
                    <a:cubicBezTo>
                      <a:pt x="2221697" y="344825"/>
                      <a:pt x="2192131" y="312582"/>
                      <a:pt x="2158470" y="275530"/>
                    </a:cubicBezTo>
                    <a:cubicBezTo>
                      <a:pt x="2107740" y="220495"/>
                      <a:pt x="2047694" y="153115"/>
                      <a:pt x="1960264" y="96174"/>
                    </a:cubicBezTo>
                    <a:cubicBezTo>
                      <a:pt x="1916735" y="67942"/>
                      <a:pt x="1866214" y="43111"/>
                      <a:pt x="1809760" y="26175"/>
                    </a:cubicBezTo>
                    <a:cubicBezTo>
                      <a:pt x="1753314" y="9106"/>
                      <a:pt x="1691221" y="-76"/>
                      <a:pt x="1625213" y="0"/>
                    </a:cubicBezTo>
                    <a:cubicBezTo>
                      <a:pt x="1558214" y="-76"/>
                      <a:pt x="1495206" y="9383"/>
                      <a:pt x="1438056" y="26956"/>
                    </a:cubicBezTo>
                    <a:cubicBezTo>
                      <a:pt x="1337472" y="57646"/>
                      <a:pt x="1258376" y="112824"/>
                      <a:pt x="1198007" y="167507"/>
                    </a:cubicBezTo>
                    <a:cubicBezTo>
                      <a:pt x="1152392" y="208712"/>
                      <a:pt x="1115597" y="249994"/>
                      <a:pt x="1082612" y="285970"/>
                    </a:cubicBezTo>
                    <a:cubicBezTo>
                      <a:pt x="1033320" y="340510"/>
                      <a:pt x="992572" y="381867"/>
                      <a:pt x="954186" y="406280"/>
                    </a:cubicBezTo>
                    <a:cubicBezTo>
                      <a:pt x="934850" y="418767"/>
                      <a:pt x="916191" y="427721"/>
                      <a:pt x="894283" y="434426"/>
                    </a:cubicBezTo>
                    <a:cubicBezTo>
                      <a:pt x="872338" y="440989"/>
                      <a:pt x="846725" y="445361"/>
                      <a:pt x="812711" y="445361"/>
                    </a:cubicBezTo>
                    <a:cubicBezTo>
                      <a:pt x="778135" y="445361"/>
                      <a:pt x="752208" y="440770"/>
                      <a:pt x="730053" y="434064"/>
                    </a:cubicBezTo>
                    <a:cubicBezTo>
                      <a:pt x="691772" y="422139"/>
                      <a:pt x="661121" y="402670"/>
                      <a:pt x="623926" y="369504"/>
                    </a:cubicBezTo>
                    <a:cubicBezTo>
                      <a:pt x="596408" y="344805"/>
                      <a:pt x="566880" y="312563"/>
                      <a:pt x="533152" y="275511"/>
                    </a:cubicBezTo>
                    <a:cubicBezTo>
                      <a:pt x="482451" y="220476"/>
                      <a:pt x="422377" y="153096"/>
                      <a:pt x="335023" y="96155"/>
                    </a:cubicBezTo>
                    <a:cubicBezTo>
                      <a:pt x="291446" y="67923"/>
                      <a:pt x="240963" y="43092"/>
                      <a:pt x="184490" y="26156"/>
                    </a:cubicBezTo>
                    <a:cubicBezTo>
                      <a:pt x="128026" y="9125"/>
                      <a:pt x="65970" y="-47"/>
                      <a:pt x="0" y="29"/>
                    </a:cubicBezTo>
                    <a:lnTo>
                      <a:pt x="0" y="356359"/>
                    </a:lnTo>
                    <a:cubicBezTo>
                      <a:pt x="34576" y="356426"/>
                      <a:pt x="60465" y="360941"/>
                      <a:pt x="82658" y="367646"/>
                    </a:cubicBezTo>
                    <a:cubicBezTo>
                      <a:pt x="120977" y="379638"/>
                      <a:pt x="151590" y="399050"/>
                      <a:pt x="188786" y="432207"/>
                    </a:cubicBezTo>
                    <a:cubicBezTo>
                      <a:pt x="216332" y="456972"/>
                      <a:pt x="245869" y="489214"/>
                      <a:pt x="279559" y="526190"/>
                    </a:cubicBezTo>
                    <a:cubicBezTo>
                      <a:pt x="330260" y="581235"/>
                      <a:pt x="390335" y="648615"/>
                      <a:pt x="477726" y="705555"/>
                    </a:cubicBezTo>
                    <a:cubicBezTo>
                      <a:pt x="521256" y="733778"/>
                      <a:pt x="571710" y="758610"/>
                      <a:pt x="628231" y="775621"/>
                    </a:cubicBezTo>
                    <a:cubicBezTo>
                      <a:pt x="684714" y="792623"/>
                      <a:pt x="746770" y="801796"/>
                      <a:pt x="812740" y="801720"/>
                    </a:cubicBezTo>
                    <a:cubicBezTo>
                      <a:pt x="879739" y="801796"/>
                      <a:pt x="942708" y="792404"/>
                      <a:pt x="999896" y="774697"/>
                    </a:cubicBezTo>
                    <a:cubicBezTo>
                      <a:pt x="1100519" y="744074"/>
                      <a:pt x="1179576" y="688896"/>
                      <a:pt x="1239984" y="634213"/>
                    </a:cubicBezTo>
                    <a:cubicBezTo>
                      <a:pt x="1285599" y="592998"/>
                      <a:pt x="1322394" y="551727"/>
                      <a:pt x="1355389" y="515741"/>
                    </a:cubicBezTo>
                    <a:cubicBezTo>
                      <a:pt x="1404633" y="461201"/>
                      <a:pt x="1445419" y="419853"/>
                      <a:pt x="1483805" y="395364"/>
                    </a:cubicBezTo>
                    <a:cubicBezTo>
                      <a:pt x="1503140" y="382944"/>
                      <a:pt x="1521771" y="373914"/>
                      <a:pt x="1543707" y="367284"/>
                    </a:cubicBezTo>
                    <a:cubicBezTo>
                      <a:pt x="1565615" y="360722"/>
                      <a:pt x="1591227" y="356416"/>
                      <a:pt x="1625241" y="356350"/>
                    </a:cubicBezTo>
                    <a:cubicBezTo>
                      <a:pt x="1659855" y="356416"/>
                      <a:pt x="1685744" y="360931"/>
                      <a:pt x="1707975" y="367637"/>
                    </a:cubicBezTo>
                    <a:cubicBezTo>
                      <a:pt x="1746218" y="379629"/>
                      <a:pt x="1776908" y="399041"/>
                      <a:pt x="1814103" y="432197"/>
                    </a:cubicBezTo>
                    <a:cubicBezTo>
                      <a:pt x="1841621" y="456962"/>
                      <a:pt x="1871110" y="489204"/>
                      <a:pt x="1904838" y="526181"/>
                    </a:cubicBezTo>
                    <a:cubicBezTo>
                      <a:pt x="1955578" y="581226"/>
                      <a:pt x="2015614" y="648605"/>
                      <a:pt x="2103044" y="705546"/>
                    </a:cubicBezTo>
                    <a:cubicBezTo>
                      <a:pt x="2146573" y="733768"/>
                      <a:pt x="2197037" y="758600"/>
                      <a:pt x="2253548" y="775612"/>
                    </a:cubicBezTo>
                    <a:cubicBezTo>
                      <a:pt x="2309994" y="792614"/>
                      <a:pt x="2372087" y="801786"/>
                      <a:pt x="2438057" y="801710"/>
                    </a:cubicBezTo>
                    <a:cubicBezTo>
                      <a:pt x="2505094" y="801786"/>
                      <a:pt x="2568102" y="792395"/>
                      <a:pt x="2625252" y="774764"/>
                    </a:cubicBezTo>
                    <a:cubicBezTo>
                      <a:pt x="2725874" y="744074"/>
                      <a:pt x="2804979" y="688963"/>
                      <a:pt x="2865368" y="634213"/>
                    </a:cubicBezTo>
                    <a:cubicBezTo>
                      <a:pt x="2911021" y="592998"/>
                      <a:pt x="2947854" y="551793"/>
                      <a:pt x="2980801" y="515741"/>
                    </a:cubicBezTo>
                    <a:cubicBezTo>
                      <a:pt x="3030198" y="461268"/>
                      <a:pt x="3070908" y="419920"/>
                      <a:pt x="3109293" y="395440"/>
                    </a:cubicBezTo>
                    <a:cubicBezTo>
                      <a:pt x="3128620" y="383020"/>
                      <a:pt x="3147317" y="373990"/>
                      <a:pt x="3169263" y="367284"/>
                    </a:cubicBezTo>
                    <a:cubicBezTo>
                      <a:pt x="3191218" y="360722"/>
                      <a:pt x="3216821" y="356416"/>
                      <a:pt x="3250902" y="356350"/>
                    </a:cubicBezTo>
                    <a:cubicBezTo>
                      <a:pt x="3285477" y="356416"/>
                      <a:pt x="3311366" y="360931"/>
                      <a:pt x="3333598" y="367637"/>
                    </a:cubicBezTo>
                    <a:cubicBezTo>
                      <a:pt x="3371907" y="379629"/>
                      <a:pt x="3402597" y="399041"/>
                      <a:pt x="3439792" y="432197"/>
                    </a:cubicBezTo>
                    <a:cubicBezTo>
                      <a:pt x="3467300" y="456962"/>
                      <a:pt x="3496866" y="489204"/>
                      <a:pt x="3530603" y="526247"/>
                    </a:cubicBezTo>
                    <a:cubicBezTo>
                      <a:pt x="3581267" y="581216"/>
                      <a:pt x="3641379" y="648605"/>
                      <a:pt x="3728809" y="705546"/>
                    </a:cubicBezTo>
                    <a:cubicBezTo>
                      <a:pt x="3772338" y="733768"/>
                      <a:pt x="3822859" y="758600"/>
                      <a:pt x="3879314" y="775612"/>
                    </a:cubicBezTo>
                    <a:cubicBezTo>
                      <a:pt x="3935835" y="792614"/>
                      <a:pt x="3997919" y="801786"/>
                      <a:pt x="4063899" y="801710"/>
                    </a:cubicBezTo>
                    <a:cubicBezTo>
                      <a:pt x="4130926" y="801786"/>
                      <a:pt x="4193867" y="792395"/>
                      <a:pt x="4251093" y="774764"/>
                    </a:cubicBezTo>
                    <a:cubicBezTo>
                      <a:pt x="4351715" y="744074"/>
                      <a:pt x="4430811" y="688963"/>
                      <a:pt x="4491209" y="634213"/>
                    </a:cubicBezTo>
                    <a:cubicBezTo>
                      <a:pt x="4536863" y="592998"/>
                      <a:pt x="4573696" y="551793"/>
                      <a:pt x="4606652" y="515808"/>
                    </a:cubicBezTo>
                    <a:cubicBezTo>
                      <a:pt x="4656049" y="461268"/>
                      <a:pt x="4696759" y="419910"/>
                      <a:pt x="4735211" y="395431"/>
                    </a:cubicBezTo>
                    <a:cubicBezTo>
                      <a:pt x="4754547" y="383010"/>
                      <a:pt x="4773244" y="373981"/>
                      <a:pt x="4795190" y="367351"/>
                    </a:cubicBezTo>
                    <a:cubicBezTo>
                      <a:pt x="4817136" y="360722"/>
                      <a:pt x="4842748" y="356416"/>
                      <a:pt x="4876829" y="356350"/>
                    </a:cubicBezTo>
                    <a:lnTo>
                      <a:pt x="4876829" y="20"/>
                    </a:lnTo>
                    <a:cubicBezTo>
                      <a:pt x="4809763" y="-47"/>
                      <a:pt x="4746765" y="9411"/>
                      <a:pt x="4689596" y="26985"/>
                    </a:cubicBezTo>
                    <a:close/>
                  </a:path>
                </a:pathLst>
              </a:custGeom>
              <a:grpFill/>
              <a:ln w="9525" cap="flat">
                <a:noFill/>
                <a:prstDash val="solid"/>
                <a:miter/>
              </a:ln>
            </p:spPr>
            <p:txBody>
              <a:bodyPr rtlCol="0" anchor="ctr"/>
              <a:lstStyle/>
              <a:p>
                <a:endParaRPr lang="ja-JP" altLang="en-US"/>
              </a:p>
            </p:txBody>
          </p:sp>
        </p:grpSp>
        <p:grpSp>
          <p:nvGrpSpPr>
            <p:cNvPr id="108" name="グループ化 107">
              <a:extLst>
                <a:ext uri="{FF2B5EF4-FFF2-40B4-BE49-F238E27FC236}">
                  <a16:creationId xmlns:a16="http://schemas.microsoft.com/office/drawing/2014/main" id="{10DECD3C-7D6A-663C-6C08-61B1BB076642}"/>
                </a:ext>
              </a:extLst>
            </p:cNvPr>
            <p:cNvGrpSpPr/>
            <p:nvPr/>
          </p:nvGrpSpPr>
          <p:grpSpPr>
            <a:xfrm>
              <a:off x="4603869" y="2089195"/>
              <a:ext cx="4802447" cy="197506"/>
              <a:chOff x="-10888243" y="3274884"/>
              <a:chExt cx="19494181" cy="801720"/>
            </a:xfrm>
            <a:grpFill/>
          </p:grpSpPr>
          <p:sp>
            <p:nvSpPr>
              <p:cNvPr id="109" name="フリーフォーム: 図形 108">
                <a:extLst>
                  <a:ext uri="{FF2B5EF4-FFF2-40B4-BE49-F238E27FC236}">
                    <a16:creationId xmlns:a16="http://schemas.microsoft.com/office/drawing/2014/main" id="{BDF21948-89BD-7D64-3229-CC5786C8196A}"/>
                  </a:ext>
                </a:extLst>
              </p:cNvPr>
              <p:cNvSpPr/>
              <p:nvPr/>
            </p:nvSpPr>
            <p:spPr>
              <a:xfrm>
                <a:off x="-10888243" y="3274884"/>
                <a:ext cx="4876828" cy="801720"/>
              </a:xfrm>
              <a:custGeom>
                <a:avLst/>
                <a:gdLst>
                  <a:gd name="connsiteX0" fmla="*/ 4689596 w 4876828"/>
                  <a:gd name="connsiteY0" fmla="*/ 26985 h 801720"/>
                  <a:gd name="connsiteX1" fmla="*/ 4449490 w 4876828"/>
                  <a:gd name="connsiteY1" fmla="*/ 167536 h 801720"/>
                  <a:gd name="connsiteX2" fmla="*/ 4334047 w 4876828"/>
                  <a:gd name="connsiteY2" fmla="*/ 285998 h 801720"/>
                  <a:gd name="connsiteX3" fmla="*/ 4205488 w 4876828"/>
                  <a:gd name="connsiteY3" fmla="*/ 406308 h 801720"/>
                  <a:gd name="connsiteX4" fmla="*/ 4145518 w 4876828"/>
                  <a:gd name="connsiteY4" fmla="*/ 434455 h 801720"/>
                  <a:gd name="connsiteX5" fmla="*/ 4063879 w 4876828"/>
                  <a:gd name="connsiteY5" fmla="*/ 445390 h 801720"/>
                  <a:gd name="connsiteX6" fmla="*/ 3981117 w 4876828"/>
                  <a:gd name="connsiteY6" fmla="*/ 434093 h 801720"/>
                  <a:gd name="connsiteX7" fmla="*/ 3874989 w 4876828"/>
                  <a:gd name="connsiteY7" fmla="*/ 369466 h 801720"/>
                  <a:gd name="connsiteX8" fmla="*/ 3784111 w 4876828"/>
                  <a:gd name="connsiteY8" fmla="*/ 275549 h 801720"/>
                  <a:gd name="connsiteX9" fmla="*/ 3585972 w 4876828"/>
                  <a:gd name="connsiteY9" fmla="*/ 96193 h 801720"/>
                  <a:gd name="connsiteX10" fmla="*/ 3435467 w 4876828"/>
                  <a:gd name="connsiteY10" fmla="*/ 26194 h 801720"/>
                  <a:gd name="connsiteX11" fmla="*/ 3250883 w 4876828"/>
                  <a:gd name="connsiteY11" fmla="*/ 20 h 801720"/>
                  <a:gd name="connsiteX12" fmla="*/ 3063688 w 4876828"/>
                  <a:gd name="connsiteY12" fmla="*/ 26975 h 801720"/>
                  <a:gd name="connsiteX13" fmla="*/ 2823572 w 4876828"/>
                  <a:gd name="connsiteY13" fmla="*/ 167526 h 801720"/>
                  <a:gd name="connsiteX14" fmla="*/ 2708062 w 4876828"/>
                  <a:gd name="connsiteY14" fmla="*/ 285989 h 801720"/>
                  <a:gd name="connsiteX15" fmla="*/ 2579646 w 4876828"/>
                  <a:gd name="connsiteY15" fmla="*/ 406299 h 801720"/>
                  <a:gd name="connsiteX16" fmla="*/ 2519668 w 4876828"/>
                  <a:gd name="connsiteY16" fmla="*/ 434445 h 801720"/>
                  <a:gd name="connsiteX17" fmla="*/ 2438029 w 4876828"/>
                  <a:gd name="connsiteY17" fmla="*/ 445380 h 801720"/>
                  <a:gd name="connsiteX18" fmla="*/ 2355333 w 4876828"/>
                  <a:gd name="connsiteY18" fmla="*/ 434083 h 801720"/>
                  <a:gd name="connsiteX19" fmla="*/ 2249281 w 4876828"/>
                  <a:gd name="connsiteY19" fmla="*/ 369523 h 801720"/>
                  <a:gd name="connsiteX20" fmla="*/ 2158470 w 4876828"/>
                  <a:gd name="connsiteY20" fmla="*/ 275530 h 801720"/>
                  <a:gd name="connsiteX21" fmla="*/ 1960264 w 4876828"/>
                  <a:gd name="connsiteY21" fmla="*/ 96174 h 801720"/>
                  <a:gd name="connsiteX22" fmla="*/ 1809760 w 4876828"/>
                  <a:gd name="connsiteY22" fmla="*/ 26175 h 801720"/>
                  <a:gd name="connsiteX23" fmla="*/ 1625213 w 4876828"/>
                  <a:gd name="connsiteY23" fmla="*/ 0 h 801720"/>
                  <a:gd name="connsiteX24" fmla="*/ 1438056 w 4876828"/>
                  <a:gd name="connsiteY24" fmla="*/ 26956 h 801720"/>
                  <a:gd name="connsiteX25" fmla="*/ 1198007 w 4876828"/>
                  <a:gd name="connsiteY25" fmla="*/ 167507 h 801720"/>
                  <a:gd name="connsiteX26" fmla="*/ 1082612 w 4876828"/>
                  <a:gd name="connsiteY26" fmla="*/ 285970 h 801720"/>
                  <a:gd name="connsiteX27" fmla="*/ 954186 w 4876828"/>
                  <a:gd name="connsiteY27" fmla="*/ 406280 h 801720"/>
                  <a:gd name="connsiteX28" fmla="*/ 894283 w 4876828"/>
                  <a:gd name="connsiteY28" fmla="*/ 434426 h 801720"/>
                  <a:gd name="connsiteX29" fmla="*/ 812711 w 4876828"/>
                  <a:gd name="connsiteY29" fmla="*/ 445361 h 801720"/>
                  <a:gd name="connsiteX30" fmla="*/ 730053 w 4876828"/>
                  <a:gd name="connsiteY30" fmla="*/ 434064 h 801720"/>
                  <a:gd name="connsiteX31" fmla="*/ 623926 w 4876828"/>
                  <a:gd name="connsiteY31" fmla="*/ 369504 h 801720"/>
                  <a:gd name="connsiteX32" fmla="*/ 533152 w 4876828"/>
                  <a:gd name="connsiteY32" fmla="*/ 275511 h 801720"/>
                  <a:gd name="connsiteX33" fmla="*/ 335023 w 4876828"/>
                  <a:gd name="connsiteY33" fmla="*/ 96155 h 801720"/>
                  <a:gd name="connsiteX34" fmla="*/ 184490 w 4876828"/>
                  <a:gd name="connsiteY34" fmla="*/ 26156 h 801720"/>
                  <a:gd name="connsiteX35" fmla="*/ 0 w 4876828"/>
                  <a:gd name="connsiteY35" fmla="*/ 29 h 801720"/>
                  <a:gd name="connsiteX36" fmla="*/ 0 w 4876828"/>
                  <a:gd name="connsiteY36" fmla="*/ 356359 h 801720"/>
                  <a:gd name="connsiteX37" fmla="*/ 82658 w 4876828"/>
                  <a:gd name="connsiteY37" fmla="*/ 367646 h 801720"/>
                  <a:gd name="connsiteX38" fmla="*/ 188786 w 4876828"/>
                  <a:gd name="connsiteY38" fmla="*/ 432207 h 801720"/>
                  <a:gd name="connsiteX39" fmla="*/ 279559 w 4876828"/>
                  <a:gd name="connsiteY39" fmla="*/ 526190 h 801720"/>
                  <a:gd name="connsiteX40" fmla="*/ 477726 w 4876828"/>
                  <a:gd name="connsiteY40" fmla="*/ 705555 h 801720"/>
                  <a:gd name="connsiteX41" fmla="*/ 628231 w 4876828"/>
                  <a:gd name="connsiteY41" fmla="*/ 775621 h 801720"/>
                  <a:gd name="connsiteX42" fmla="*/ 812740 w 4876828"/>
                  <a:gd name="connsiteY42" fmla="*/ 801720 h 801720"/>
                  <a:gd name="connsiteX43" fmla="*/ 999896 w 4876828"/>
                  <a:gd name="connsiteY43" fmla="*/ 774697 h 801720"/>
                  <a:gd name="connsiteX44" fmla="*/ 1239984 w 4876828"/>
                  <a:gd name="connsiteY44" fmla="*/ 634213 h 801720"/>
                  <a:gd name="connsiteX45" fmla="*/ 1355389 w 4876828"/>
                  <a:gd name="connsiteY45" fmla="*/ 515741 h 801720"/>
                  <a:gd name="connsiteX46" fmla="*/ 1483805 w 4876828"/>
                  <a:gd name="connsiteY46" fmla="*/ 395364 h 801720"/>
                  <a:gd name="connsiteX47" fmla="*/ 1543707 w 4876828"/>
                  <a:gd name="connsiteY47" fmla="*/ 367284 h 801720"/>
                  <a:gd name="connsiteX48" fmla="*/ 1625241 w 4876828"/>
                  <a:gd name="connsiteY48" fmla="*/ 356350 h 801720"/>
                  <a:gd name="connsiteX49" fmla="*/ 1707975 w 4876828"/>
                  <a:gd name="connsiteY49" fmla="*/ 367637 h 801720"/>
                  <a:gd name="connsiteX50" fmla="*/ 1814103 w 4876828"/>
                  <a:gd name="connsiteY50" fmla="*/ 432197 h 801720"/>
                  <a:gd name="connsiteX51" fmla="*/ 1904838 w 4876828"/>
                  <a:gd name="connsiteY51" fmla="*/ 526181 h 801720"/>
                  <a:gd name="connsiteX52" fmla="*/ 2103044 w 4876828"/>
                  <a:gd name="connsiteY52" fmla="*/ 705546 h 801720"/>
                  <a:gd name="connsiteX53" fmla="*/ 2253548 w 4876828"/>
                  <a:gd name="connsiteY53" fmla="*/ 775612 h 801720"/>
                  <a:gd name="connsiteX54" fmla="*/ 2438057 w 4876828"/>
                  <a:gd name="connsiteY54" fmla="*/ 801710 h 801720"/>
                  <a:gd name="connsiteX55" fmla="*/ 2625252 w 4876828"/>
                  <a:gd name="connsiteY55" fmla="*/ 774764 h 801720"/>
                  <a:gd name="connsiteX56" fmla="*/ 2865368 w 4876828"/>
                  <a:gd name="connsiteY56" fmla="*/ 634213 h 801720"/>
                  <a:gd name="connsiteX57" fmla="*/ 2980801 w 4876828"/>
                  <a:gd name="connsiteY57" fmla="*/ 515741 h 801720"/>
                  <a:gd name="connsiteX58" fmla="*/ 3109293 w 4876828"/>
                  <a:gd name="connsiteY58" fmla="*/ 395440 h 801720"/>
                  <a:gd name="connsiteX59" fmla="*/ 3169263 w 4876828"/>
                  <a:gd name="connsiteY59" fmla="*/ 367284 h 801720"/>
                  <a:gd name="connsiteX60" fmla="*/ 3250902 w 4876828"/>
                  <a:gd name="connsiteY60" fmla="*/ 356350 h 801720"/>
                  <a:gd name="connsiteX61" fmla="*/ 3333598 w 4876828"/>
                  <a:gd name="connsiteY61" fmla="*/ 367637 h 801720"/>
                  <a:gd name="connsiteX62" fmla="*/ 3439792 w 4876828"/>
                  <a:gd name="connsiteY62" fmla="*/ 432197 h 801720"/>
                  <a:gd name="connsiteX63" fmla="*/ 3530603 w 4876828"/>
                  <a:gd name="connsiteY63" fmla="*/ 526247 h 801720"/>
                  <a:gd name="connsiteX64" fmla="*/ 3728809 w 4876828"/>
                  <a:gd name="connsiteY64" fmla="*/ 705546 h 801720"/>
                  <a:gd name="connsiteX65" fmla="*/ 3879314 w 4876828"/>
                  <a:gd name="connsiteY65" fmla="*/ 775612 h 801720"/>
                  <a:gd name="connsiteX66" fmla="*/ 4063899 w 4876828"/>
                  <a:gd name="connsiteY66" fmla="*/ 801710 h 801720"/>
                  <a:gd name="connsiteX67" fmla="*/ 4251093 w 4876828"/>
                  <a:gd name="connsiteY67" fmla="*/ 774764 h 801720"/>
                  <a:gd name="connsiteX68" fmla="*/ 4491209 w 4876828"/>
                  <a:gd name="connsiteY68" fmla="*/ 634213 h 801720"/>
                  <a:gd name="connsiteX69" fmla="*/ 4606652 w 4876828"/>
                  <a:gd name="connsiteY69" fmla="*/ 515808 h 801720"/>
                  <a:gd name="connsiteX70" fmla="*/ 4735211 w 4876828"/>
                  <a:gd name="connsiteY70" fmla="*/ 395431 h 801720"/>
                  <a:gd name="connsiteX71" fmla="*/ 4795190 w 4876828"/>
                  <a:gd name="connsiteY71" fmla="*/ 367351 h 801720"/>
                  <a:gd name="connsiteX72" fmla="*/ 4876829 w 4876828"/>
                  <a:gd name="connsiteY72" fmla="*/ 356350 h 801720"/>
                  <a:gd name="connsiteX73" fmla="*/ 4876829 w 4876828"/>
                  <a:gd name="connsiteY73" fmla="*/ 20 h 801720"/>
                  <a:gd name="connsiteX74" fmla="*/ 4689596 w 4876828"/>
                  <a:gd name="connsiteY74" fmla="*/ 26985 h 80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876828" h="801720">
                    <a:moveTo>
                      <a:pt x="4689596" y="26985"/>
                    </a:moveTo>
                    <a:cubicBezTo>
                      <a:pt x="4588917" y="57674"/>
                      <a:pt x="4509878" y="112853"/>
                      <a:pt x="4449490" y="167536"/>
                    </a:cubicBezTo>
                    <a:cubicBezTo>
                      <a:pt x="4403836" y="208741"/>
                      <a:pt x="4367003" y="249946"/>
                      <a:pt x="4334047" y="285998"/>
                    </a:cubicBezTo>
                    <a:cubicBezTo>
                      <a:pt x="4284650" y="340472"/>
                      <a:pt x="4243950" y="381896"/>
                      <a:pt x="4205488" y="406308"/>
                    </a:cubicBezTo>
                    <a:cubicBezTo>
                      <a:pt x="4186161" y="418796"/>
                      <a:pt x="4167464" y="427749"/>
                      <a:pt x="4145518" y="434455"/>
                    </a:cubicBezTo>
                    <a:cubicBezTo>
                      <a:pt x="4123573" y="441018"/>
                      <a:pt x="4097893" y="445390"/>
                      <a:pt x="4063879" y="445390"/>
                    </a:cubicBezTo>
                    <a:cubicBezTo>
                      <a:pt x="4029304" y="445390"/>
                      <a:pt x="4003339" y="440798"/>
                      <a:pt x="3981117" y="434093"/>
                    </a:cubicBezTo>
                    <a:cubicBezTo>
                      <a:pt x="3942807" y="422168"/>
                      <a:pt x="3912175" y="402698"/>
                      <a:pt x="3874989" y="369466"/>
                    </a:cubicBezTo>
                    <a:cubicBezTo>
                      <a:pt x="3847405" y="344767"/>
                      <a:pt x="3817839" y="312525"/>
                      <a:pt x="3784111" y="275549"/>
                    </a:cubicBezTo>
                    <a:cubicBezTo>
                      <a:pt x="3733448" y="220438"/>
                      <a:pt x="3673336" y="153134"/>
                      <a:pt x="3585972" y="96193"/>
                    </a:cubicBezTo>
                    <a:cubicBezTo>
                      <a:pt x="3542367" y="67961"/>
                      <a:pt x="3491922" y="43130"/>
                      <a:pt x="3435467" y="26194"/>
                    </a:cubicBezTo>
                    <a:cubicBezTo>
                      <a:pt x="3378956" y="9125"/>
                      <a:pt x="3316862" y="-57"/>
                      <a:pt x="3250883" y="20"/>
                    </a:cubicBezTo>
                    <a:cubicBezTo>
                      <a:pt x="3183855" y="-57"/>
                      <a:pt x="3120838" y="9402"/>
                      <a:pt x="3063688" y="26975"/>
                    </a:cubicBezTo>
                    <a:cubicBezTo>
                      <a:pt x="2963066" y="57665"/>
                      <a:pt x="2883970" y="112843"/>
                      <a:pt x="2823572" y="167526"/>
                    </a:cubicBezTo>
                    <a:cubicBezTo>
                      <a:pt x="2777919" y="208731"/>
                      <a:pt x="2741086" y="249936"/>
                      <a:pt x="2708062" y="285989"/>
                    </a:cubicBezTo>
                    <a:cubicBezTo>
                      <a:pt x="2658742" y="340462"/>
                      <a:pt x="2618032" y="381886"/>
                      <a:pt x="2579646" y="406299"/>
                    </a:cubicBezTo>
                    <a:cubicBezTo>
                      <a:pt x="2560311" y="418786"/>
                      <a:pt x="2541613" y="427740"/>
                      <a:pt x="2519668" y="434445"/>
                    </a:cubicBezTo>
                    <a:cubicBezTo>
                      <a:pt x="2497722" y="441008"/>
                      <a:pt x="2472109" y="445380"/>
                      <a:pt x="2438029" y="445380"/>
                    </a:cubicBezTo>
                    <a:cubicBezTo>
                      <a:pt x="2403453" y="445380"/>
                      <a:pt x="2377564" y="440789"/>
                      <a:pt x="2355333" y="434083"/>
                    </a:cubicBezTo>
                    <a:cubicBezTo>
                      <a:pt x="2317090" y="422158"/>
                      <a:pt x="2286467" y="402689"/>
                      <a:pt x="2249281" y="369523"/>
                    </a:cubicBezTo>
                    <a:cubicBezTo>
                      <a:pt x="2221697" y="344825"/>
                      <a:pt x="2192131" y="312582"/>
                      <a:pt x="2158470" y="275530"/>
                    </a:cubicBezTo>
                    <a:cubicBezTo>
                      <a:pt x="2107740" y="220495"/>
                      <a:pt x="2047694" y="153115"/>
                      <a:pt x="1960264" y="96174"/>
                    </a:cubicBezTo>
                    <a:cubicBezTo>
                      <a:pt x="1916735" y="67942"/>
                      <a:pt x="1866214" y="43111"/>
                      <a:pt x="1809760" y="26175"/>
                    </a:cubicBezTo>
                    <a:cubicBezTo>
                      <a:pt x="1753314" y="9106"/>
                      <a:pt x="1691221" y="-76"/>
                      <a:pt x="1625213" y="0"/>
                    </a:cubicBezTo>
                    <a:cubicBezTo>
                      <a:pt x="1558214" y="-76"/>
                      <a:pt x="1495206" y="9383"/>
                      <a:pt x="1438056" y="26956"/>
                    </a:cubicBezTo>
                    <a:cubicBezTo>
                      <a:pt x="1337472" y="57646"/>
                      <a:pt x="1258376" y="112824"/>
                      <a:pt x="1198007" y="167507"/>
                    </a:cubicBezTo>
                    <a:cubicBezTo>
                      <a:pt x="1152392" y="208712"/>
                      <a:pt x="1115597" y="249994"/>
                      <a:pt x="1082612" y="285970"/>
                    </a:cubicBezTo>
                    <a:cubicBezTo>
                      <a:pt x="1033320" y="340510"/>
                      <a:pt x="992572" y="381867"/>
                      <a:pt x="954186" y="406280"/>
                    </a:cubicBezTo>
                    <a:cubicBezTo>
                      <a:pt x="934850" y="418767"/>
                      <a:pt x="916191" y="427721"/>
                      <a:pt x="894283" y="434426"/>
                    </a:cubicBezTo>
                    <a:cubicBezTo>
                      <a:pt x="872338" y="440989"/>
                      <a:pt x="846725" y="445361"/>
                      <a:pt x="812711" y="445361"/>
                    </a:cubicBezTo>
                    <a:cubicBezTo>
                      <a:pt x="778135" y="445361"/>
                      <a:pt x="752208" y="440770"/>
                      <a:pt x="730053" y="434064"/>
                    </a:cubicBezTo>
                    <a:cubicBezTo>
                      <a:pt x="691772" y="422139"/>
                      <a:pt x="661121" y="402670"/>
                      <a:pt x="623926" y="369504"/>
                    </a:cubicBezTo>
                    <a:cubicBezTo>
                      <a:pt x="596408" y="344805"/>
                      <a:pt x="566880" y="312563"/>
                      <a:pt x="533152" y="275511"/>
                    </a:cubicBezTo>
                    <a:cubicBezTo>
                      <a:pt x="482451" y="220476"/>
                      <a:pt x="422377" y="153096"/>
                      <a:pt x="335023" y="96155"/>
                    </a:cubicBezTo>
                    <a:cubicBezTo>
                      <a:pt x="291446" y="67923"/>
                      <a:pt x="240963" y="43092"/>
                      <a:pt x="184490" y="26156"/>
                    </a:cubicBezTo>
                    <a:cubicBezTo>
                      <a:pt x="128026" y="9125"/>
                      <a:pt x="65970" y="-47"/>
                      <a:pt x="0" y="29"/>
                    </a:cubicBezTo>
                    <a:lnTo>
                      <a:pt x="0" y="356359"/>
                    </a:lnTo>
                    <a:cubicBezTo>
                      <a:pt x="34576" y="356426"/>
                      <a:pt x="60465" y="360941"/>
                      <a:pt x="82658" y="367646"/>
                    </a:cubicBezTo>
                    <a:cubicBezTo>
                      <a:pt x="120977" y="379638"/>
                      <a:pt x="151590" y="399050"/>
                      <a:pt x="188786" y="432207"/>
                    </a:cubicBezTo>
                    <a:cubicBezTo>
                      <a:pt x="216332" y="456972"/>
                      <a:pt x="245869" y="489214"/>
                      <a:pt x="279559" y="526190"/>
                    </a:cubicBezTo>
                    <a:cubicBezTo>
                      <a:pt x="330260" y="581235"/>
                      <a:pt x="390335" y="648615"/>
                      <a:pt x="477726" y="705555"/>
                    </a:cubicBezTo>
                    <a:cubicBezTo>
                      <a:pt x="521256" y="733778"/>
                      <a:pt x="571710" y="758610"/>
                      <a:pt x="628231" y="775621"/>
                    </a:cubicBezTo>
                    <a:cubicBezTo>
                      <a:pt x="684714" y="792623"/>
                      <a:pt x="746770" y="801796"/>
                      <a:pt x="812740" y="801720"/>
                    </a:cubicBezTo>
                    <a:cubicBezTo>
                      <a:pt x="879739" y="801796"/>
                      <a:pt x="942708" y="792404"/>
                      <a:pt x="999896" y="774697"/>
                    </a:cubicBezTo>
                    <a:cubicBezTo>
                      <a:pt x="1100519" y="744074"/>
                      <a:pt x="1179576" y="688896"/>
                      <a:pt x="1239984" y="634213"/>
                    </a:cubicBezTo>
                    <a:cubicBezTo>
                      <a:pt x="1285599" y="592998"/>
                      <a:pt x="1322394" y="551727"/>
                      <a:pt x="1355389" y="515741"/>
                    </a:cubicBezTo>
                    <a:cubicBezTo>
                      <a:pt x="1404633" y="461201"/>
                      <a:pt x="1445419" y="419853"/>
                      <a:pt x="1483805" y="395364"/>
                    </a:cubicBezTo>
                    <a:cubicBezTo>
                      <a:pt x="1503140" y="382944"/>
                      <a:pt x="1521771" y="373914"/>
                      <a:pt x="1543707" y="367284"/>
                    </a:cubicBezTo>
                    <a:cubicBezTo>
                      <a:pt x="1565615" y="360722"/>
                      <a:pt x="1591227" y="356416"/>
                      <a:pt x="1625241" y="356350"/>
                    </a:cubicBezTo>
                    <a:cubicBezTo>
                      <a:pt x="1659855" y="356416"/>
                      <a:pt x="1685744" y="360931"/>
                      <a:pt x="1707975" y="367637"/>
                    </a:cubicBezTo>
                    <a:cubicBezTo>
                      <a:pt x="1746218" y="379629"/>
                      <a:pt x="1776908" y="399041"/>
                      <a:pt x="1814103" y="432197"/>
                    </a:cubicBezTo>
                    <a:cubicBezTo>
                      <a:pt x="1841621" y="456962"/>
                      <a:pt x="1871110" y="489204"/>
                      <a:pt x="1904838" y="526181"/>
                    </a:cubicBezTo>
                    <a:cubicBezTo>
                      <a:pt x="1955578" y="581226"/>
                      <a:pt x="2015614" y="648605"/>
                      <a:pt x="2103044" y="705546"/>
                    </a:cubicBezTo>
                    <a:cubicBezTo>
                      <a:pt x="2146573" y="733768"/>
                      <a:pt x="2197037" y="758600"/>
                      <a:pt x="2253548" y="775612"/>
                    </a:cubicBezTo>
                    <a:cubicBezTo>
                      <a:pt x="2309994" y="792614"/>
                      <a:pt x="2372087" y="801786"/>
                      <a:pt x="2438057" y="801710"/>
                    </a:cubicBezTo>
                    <a:cubicBezTo>
                      <a:pt x="2505094" y="801786"/>
                      <a:pt x="2568102" y="792395"/>
                      <a:pt x="2625252" y="774764"/>
                    </a:cubicBezTo>
                    <a:cubicBezTo>
                      <a:pt x="2725874" y="744074"/>
                      <a:pt x="2804979" y="688963"/>
                      <a:pt x="2865368" y="634213"/>
                    </a:cubicBezTo>
                    <a:cubicBezTo>
                      <a:pt x="2911021" y="592998"/>
                      <a:pt x="2947854" y="551793"/>
                      <a:pt x="2980801" y="515741"/>
                    </a:cubicBezTo>
                    <a:cubicBezTo>
                      <a:pt x="3030198" y="461268"/>
                      <a:pt x="3070908" y="419920"/>
                      <a:pt x="3109293" y="395440"/>
                    </a:cubicBezTo>
                    <a:cubicBezTo>
                      <a:pt x="3128620" y="383020"/>
                      <a:pt x="3147317" y="373990"/>
                      <a:pt x="3169263" y="367284"/>
                    </a:cubicBezTo>
                    <a:cubicBezTo>
                      <a:pt x="3191218" y="360722"/>
                      <a:pt x="3216821" y="356416"/>
                      <a:pt x="3250902" y="356350"/>
                    </a:cubicBezTo>
                    <a:cubicBezTo>
                      <a:pt x="3285477" y="356416"/>
                      <a:pt x="3311366" y="360931"/>
                      <a:pt x="3333598" y="367637"/>
                    </a:cubicBezTo>
                    <a:cubicBezTo>
                      <a:pt x="3371907" y="379629"/>
                      <a:pt x="3402597" y="399041"/>
                      <a:pt x="3439792" y="432197"/>
                    </a:cubicBezTo>
                    <a:cubicBezTo>
                      <a:pt x="3467300" y="456962"/>
                      <a:pt x="3496866" y="489204"/>
                      <a:pt x="3530603" y="526247"/>
                    </a:cubicBezTo>
                    <a:cubicBezTo>
                      <a:pt x="3581267" y="581216"/>
                      <a:pt x="3641379" y="648605"/>
                      <a:pt x="3728809" y="705546"/>
                    </a:cubicBezTo>
                    <a:cubicBezTo>
                      <a:pt x="3772338" y="733768"/>
                      <a:pt x="3822859" y="758600"/>
                      <a:pt x="3879314" y="775612"/>
                    </a:cubicBezTo>
                    <a:cubicBezTo>
                      <a:pt x="3935835" y="792614"/>
                      <a:pt x="3997919" y="801786"/>
                      <a:pt x="4063899" y="801710"/>
                    </a:cubicBezTo>
                    <a:cubicBezTo>
                      <a:pt x="4130926" y="801786"/>
                      <a:pt x="4193867" y="792395"/>
                      <a:pt x="4251093" y="774764"/>
                    </a:cubicBezTo>
                    <a:cubicBezTo>
                      <a:pt x="4351715" y="744074"/>
                      <a:pt x="4430811" y="688963"/>
                      <a:pt x="4491209" y="634213"/>
                    </a:cubicBezTo>
                    <a:cubicBezTo>
                      <a:pt x="4536863" y="592998"/>
                      <a:pt x="4573696" y="551793"/>
                      <a:pt x="4606652" y="515808"/>
                    </a:cubicBezTo>
                    <a:cubicBezTo>
                      <a:pt x="4656049" y="461268"/>
                      <a:pt x="4696759" y="419910"/>
                      <a:pt x="4735211" y="395431"/>
                    </a:cubicBezTo>
                    <a:cubicBezTo>
                      <a:pt x="4754547" y="383010"/>
                      <a:pt x="4773244" y="373981"/>
                      <a:pt x="4795190" y="367351"/>
                    </a:cubicBezTo>
                    <a:cubicBezTo>
                      <a:pt x="4817136" y="360722"/>
                      <a:pt x="4842748" y="356416"/>
                      <a:pt x="4876829" y="356350"/>
                    </a:cubicBezTo>
                    <a:lnTo>
                      <a:pt x="4876829" y="20"/>
                    </a:lnTo>
                    <a:cubicBezTo>
                      <a:pt x="4809763" y="-47"/>
                      <a:pt x="4746765" y="9411"/>
                      <a:pt x="4689596" y="26985"/>
                    </a:cubicBezTo>
                    <a:close/>
                  </a:path>
                </a:pathLst>
              </a:custGeom>
              <a:grpFill/>
              <a:ln w="9525" cap="flat">
                <a:noFill/>
                <a:prstDash val="solid"/>
                <a:miter/>
              </a:ln>
            </p:spPr>
            <p:txBody>
              <a:bodyPr rtlCol="0" anchor="ctr"/>
              <a:lstStyle/>
              <a:p>
                <a:endParaRPr lang="ja-JP" altLang="en-US"/>
              </a:p>
            </p:txBody>
          </p:sp>
          <p:sp>
            <p:nvSpPr>
              <p:cNvPr id="110" name="フリーフォーム: 図形 109">
                <a:extLst>
                  <a:ext uri="{FF2B5EF4-FFF2-40B4-BE49-F238E27FC236}">
                    <a16:creationId xmlns:a16="http://schemas.microsoft.com/office/drawing/2014/main" id="{86F29B5B-7C6F-4C3B-DA45-F5621A406F8E}"/>
                  </a:ext>
                </a:extLst>
              </p:cNvPr>
              <p:cNvSpPr/>
              <p:nvPr/>
            </p:nvSpPr>
            <p:spPr>
              <a:xfrm>
                <a:off x="-6015792" y="3274884"/>
                <a:ext cx="4876828" cy="801720"/>
              </a:xfrm>
              <a:custGeom>
                <a:avLst/>
                <a:gdLst>
                  <a:gd name="connsiteX0" fmla="*/ 4689596 w 4876828"/>
                  <a:gd name="connsiteY0" fmla="*/ 26985 h 801720"/>
                  <a:gd name="connsiteX1" fmla="*/ 4449490 w 4876828"/>
                  <a:gd name="connsiteY1" fmla="*/ 167536 h 801720"/>
                  <a:gd name="connsiteX2" fmla="*/ 4334047 w 4876828"/>
                  <a:gd name="connsiteY2" fmla="*/ 285998 h 801720"/>
                  <a:gd name="connsiteX3" fmla="*/ 4205488 w 4876828"/>
                  <a:gd name="connsiteY3" fmla="*/ 406308 h 801720"/>
                  <a:gd name="connsiteX4" fmla="*/ 4145518 w 4876828"/>
                  <a:gd name="connsiteY4" fmla="*/ 434455 h 801720"/>
                  <a:gd name="connsiteX5" fmla="*/ 4063879 w 4876828"/>
                  <a:gd name="connsiteY5" fmla="*/ 445390 h 801720"/>
                  <a:gd name="connsiteX6" fmla="*/ 3981117 w 4876828"/>
                  <a:gd name="connsiteY6" fmla="*/ 434093 h 801720"/>
                  <a:gd name="connsiteX7" fmla="*/ 3874989 w 4876828"/>
                  <a:gd name="connsiteY7" fmla="*/ 369466 h 801720"/>
                  <a:gd name="connsiteX8" fmla="*/ 3784111 w 4876828"/>
                  <a:gd name="connsiteY8" fmla="*/ 275549 h 801720"/>
                  <a:gd name="connsiteX9" fmla="*/ 3585972 w 4876828"/>
                  <a:gd name="connsiteY9" fmla="*/ 96193 h 801720"/>
                  <a:gd name="connsiteX10" fmla="*/ 3435467 w 4876828"/>
                  <a:gd name="connsiteY10" fmla="*/ 26194 h 801720"/>
                  <a:gd name="connsiteX11" fmla="*/ 3250883 w 4876828"/>
                  <a:gd name="connsiteY11" fmla="*/ 20 h 801720"/>
                  <a:gd name="connsiteX12" fmla="*/ 3063688 w 4876828"/>
                  <a:gd name="connsiteY12" fmla="*/ 26975 h 801720"/>
                  <a:gd name="connsiteX13" fmla="*/ 2823572 w 4876828"/>
                  <a:gd name="connsiteY13" fmla="*/ 167526 h 801720"/>
                  <a:gd name="connsiteX14" fmla="*/ 2708062 w 4876828"/>
                  <a:gd name="connsiteY14" fmla="*/ 285989 h 801720"/>
                  <a:gd name="connsiteX15" fmla="*/ 2579646 w 4876828"/>
                  <a:gd name="connsiteY15" fmla="*/ 406299 h 801720"/>
                  <a:gd name="connsiteX16" fmla="*/ 2519668 w 4876828"/>
                  <a:gd name="connsiteY16" fmla="*/ 434445 h 801720"/>
                  <a:gd name="connsiteX17" fmla="*/ 2438029 w 4876828"/>
                  <a:gd name="connsiteY17" fmla="*/ 445380 h 801720"/>
                  <a:gd name="connsiteX18" fmla="*/ 2355333 w 4876828"/>
                  <a:gd name="connsiteY18" fmla="*/ 434083 h 801720"/>
                  <a:gd name="connsiteX19" fmla="*/ 2249281 w 4876828"/>
                  <a:gd name="connsiteY19" fmla="*/ 369523 h 801720"/>
                  <a:gd name="connsiteX20" fmla="*/ 2158470 w 4876828"/>
                  <a:gd name="connsiteY20" fmla="*/ 275530 h 801720"/>
                  <a:gd name="connsiteX21" fmla="*/ 1960264 w 4876828"/>
                  <a:gd name="connsiteY21" fmla="*/ 96174 h 801720"/>
                  <a:gd name="connsiteX22" fmla="*/ 1809760 w 4876828"/>
                  <a:gd name="connsiteY22" fmla="*/ 26175 h 801720"/>
                  <a:gd name="connsiteX23" fmla="*/ 1625213 w 4876828"/>
                  <a:gd name="connsiteY23" fmla="*/ 0 h 801720"/>
                  <a:gd name="connsiteX24" fmla="*/ 1438056 w 4876828"/>
                  <a:gd name="connsiteY24" fmla="*/ 26956 h 801720"/>
                  <a:gd name="connsiteX25" fmla="*/ 1198007 w 4876828"/>
                  <a:gd name="connsiteY25" fmla="*/ 167507 h 801720"/>
                  <a:gd name="connsiteX26" fmla="*/ 1082612 w 4876828"/>
                  <a:gd name="connsiteY26" fmla="*/ 285970 h 801720"/>
                  <a:gd name="connsiteX27" fmla="*/ 954186 w 4876828"/>
                  <a:gd name="connsiteY27" fmla="*/ 406280 h 801720"/>
                  <a:gd name="connsiteX28" fmla="*/ 894283 w 4876828"/>
                  <a:gd name="connsiteY28" fmla="*/ 434426 h 801720"/>
                  <a:gd name="connsiteX29" fmla="*/ 812711 w 4876828"/>
                  <a:gd name="connsiteY29" fmla="*/ 445361 h 801720"/>
                  <a:gd name="connsiteX30" fmla="*/ 730053 w 4876828"/>
                  <a:gd name="connsiteY30" fmla="*/ 434064 h 801720"/>
                  <a:gd name="connsiteX31" fmla="*/ 623926 w 4876828"/>
                  <a:gd name="connsiteY31" fmla="*/ 369504 h 801720"/>
                  <a:gd name="connsiteX32" fmla="*/ 533152 w 4876828"/>
                  <a:gd name="connsiteY32" fmla="*/ 275511 h 801720"/>
                  <a:gd name="connsiteX33" fmla="*/ 335023 w 4876828"/>
                  <a:gd name="connsiteY33" fmla="*/ 96155 h 801720"/>
                  <a:gd name="connsiteX34" fmla="*/ 184490 w 4876828"/>
                  <a:gd name="connsiteY34" fmla="*/ 26156 h 801720"/>
                  <a:gd name="connsiteX35" fmla="*/ 0 w 4876828"/>
                  <a:gd name="connsiteY35" fmla="*/ 29 h 801720"/>
                  <a:gd name="connsiteX36" fmla="*/ 0 w 4876828"/>
                  <a:gd name="connsiteY36" fmla="*/ 356359 h 801720"/>
                  <a:gd name="connsiteX37" fmla="*/ 82658 w 4876828"/>
                  <a:gd name="connsiteY37" fmla="*/ 367646 h 801720"/>
                  <a:gd name="connsiteX38" fmla="*/ 188786 w 4876828"/>
                  <a:gd name="connsiteY38" fmla="*/ 432207 h 801720"/>
                  <a:gd name="connsiteX39" fmla="*/ 279559 w 4876828"/>
                  <a:gd name="connsiteY39" fmla="*/ 526190 h 801720"/>
                  <a:gd name="connsiteX40" fmla="*/ 477726 w 4876828"/>
                  <a:gd name="connsiteY40" fmla="*/ 705555 h 801720"/>
                  <a:gd name="connsiteX41" fmla="*/ 628231 w 4876828"/>
                  <a:gd name="connsiteY41" fmla="*/ 775621 h 801720"/>
                  <a:gd name="connsiteX42" fmla="*/ 812740 w 4876828"/>
                  <a:gd name="connsiteY42" fmla="*/ 801720 h 801720"/>
                  <a:gd name="connsiteX43" fmla="*/ 999896 w 4876828"/>
                  <a:gd name="connsiteY43" fmla="*/ 774697 h 801720"/>
                  <a:gd name="connsiteX44" fmla="*/ 1239984 w 4876828"/>
                  <a:gd name="connsiteY44" fmla="*/ 634213 h 801720"/>
                  <a:gd name="connsiteX45" fmla="*/ 1355389 w 4876828"/>
                  <a:gd name="connsiteY45" fmla="*/ 515741 h 801720"/>
                  <a:gd name="connsiteX46" fmla="*/ 1483805 w 4876828"/>
                  <a:gd name="connsiteY46" fmla="*/ 395364 h 801720"/>
                  <a:gd name="connsiteX47" fmla="*/ 1543707 w 4876828"/>
                  <a:gd name="connsiteY47" fmla="*/ 367284 h 801720"/>
                  <a:gd name="connsiteX48" fmla="*/ 1625241 w 4876828"/>
                  <a:gd name="connsiteY48" fmla="*/ 356350 h 801720"/>
                  <a:gd name="connsiteX49" fmla="*/ 1707975 w 4876828"/>
                  <a:gd name="connsiteY49" fmla="*/ 367637 h 801720"/>
                  <a:gd name="connsiteX50" fmla="*/ 1814103 w 4876828"/>
                  <a:gd name="connsiteY50" fmla="*/ 432197 h 801720"/>
                  <a:gd name="connsiteX51" fmla="*/ 1904838 w 4876828"/>
                  <a:gd name="connsiteY51" fmla="*/ 526181 h 801720"/>
                  <a:gd name="connsiteX52" fmla="*/ 2103044 w 4876828"/>
                  <a:gd name="connsiteY52" fmla="*/ 705546 h 801720"/>
                  <a:gd name="connsiteX53" fmla="*/ 2253548 w 4876828"/>
                  <a:gd name="connsiteY53" fmla="*/ 775612 h 801720"/>
                  <a:gd name="connsiteX54" fmla="*/ 2438057 w 4876828"/>
                  <a:gd name="connsiteY54" fmla="*/ 801710 h 801720"/>
                  <a:gd name="connsiteX55" fmla="*/ 2625252 w 4876828"/>
                  <a:gd name="connsiteY55" fmla="*/ 774764 h 801720"/>
                  <a:gd name="connsiteX56" fmla="*/ 2865368 w 4876828"/>
                  <a:gd name="connsiteY56" fmla="*/ 634213 h 801720"/>
                  <a:gd name="connsiteX57" fmla="*/ 2980801 w 4876828"/>
                  <a:gd name="connsiteY57" fmla="*/ 515741 h 801720"/>
                  <a:gd name="connsiteX58" fmla="*/ 3109293 w 4876828"/>
                  <a:gd name="connsiteY58" fmla="*/ 395440 h 801720"/>
                  <a:gd name="connsiteX59" fmla="*/ 3169263 w 4876828"/>
                  <a:gd name="connsiteY59" fmla="*/ 367284 h 801720"/>
                  <a:gd name="connsiteX60" fmla="*/ 3250902 w 4876828"/>
                  <a:gd name="connsiteY60" fmla="*/ 356350 h 801720"/>
                  <a:gd name="connsiteX61" fmla="*/ 3333598 w 4876828"/>
                  <a:gd name="connsiteY61" fmla="*/ 367637 h 801720"/>
                  <a:gd name="connsiteX62" fmla="*/ 3439792 w 4876828"/>
                  <a:gd name="connsiteY62" fmla="*/ 432197 h 801720"/>
                  <a:gd name="connsiteX63" fmla="*/ 3530603 w 4876828"/>
                  <a:gd name="connsiteY63" fmla="*/ 526247 h 801720"/>
                  <a:gd name="connsiteX64" fmla="*/ 3728809 w 4876828"/>
                  <a:gd name="connsiteY64" fmla="*/ 705546 h 801720"/>
                  <a:gd name="connsiteX65" fmla="*/ 3879314 w 4876828"/>
                  <a:gd name="connsiteY65" fmla="*/ 775612 h 801720"/>
                  <a:gd name="connsiteX66" fmla="*/ 4063899 w 4876828"/>
                  <a:gd name="connsiteY66" fmla="*/ 801710 h 801720"/>
                  <a:gd name="connsiteX67" fmla="*/ 4251093 w 4876828"/>
                  <a:gd name="connsiteY67" fmla="*/ 774764 h 801720"/>
                  <a:gd name="connsiteX68" fmla="*/ 4491209 w 4876828"/>
                  <a:gd name="connsiteY68" fmla="*/ 634213 h 801720"/>
                  <a:gd name="connsiteX69" fmla="*/ 4606652 w 4876828"/>
                  <a:gd name="connsiteY69" fmla="*/ 515808 h 801720"/>
                  <a:gd name="connsiteX70" fmla="*/ 4735211 w 4876828"/>
                  <a:gd name="connsiteY70" fmla="*/ 395431 h 801720"/>
                  <a:gd name="connsiteX71" fmla="*/ 4795190 w 4876828"/>
                  <a:gd name="connsiteY71" fmla="*/ 367351 h 801720"/>
                  <a:gd name="connsiteX72" fmla="*/ 4876829 w 4876828"/>
                  <a:gd name="connsiteY72" fmla="*/ 356350 h 801720"/>
                  <a:gd name="connsiteX73" fmla="*/ 4876829 w 4876828"/>
                  <a:gd name="connsiteY73" fmla="*/ 20 h 801720"/>
                  <a:gd name="connsiteX74" fmla="*/ 4689596 w 4876828"/>
                  <a:gd name="connsiteY74" fmla="*/ 26985 h 80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876828" h="801720">
                    <a:moveTo>
                      <a:pt x="4689596" y="26985"/>
                    </a:moveTo>
                    <a:cubicBezTo>
                      <a:pt x="4588917" y="57674"/>
                      <a:pt x="4509878" y="112853"/>
                      <a:pt x="4449490" y="167536"/>
                    </a:cubicBezTo>
                    <a:cubicBezTo>
                      <a:pt x="4403836" y="208741"/>
                      <a:pt x="4367003" y="249946"/>
                      <a:pt x="4334047" y="285998"/>
                    </a:cubicBezTo>
                    <a:cubicBezTo>
                      <a:pt x="4284650" y="340472"/>
                      <a:pt x="4243950" y="381896"/>
                      <a:pt x="4205488" y="406308"/>
                    </a:cubicBezTo>
                    <a:cubicBezTo>
                      <a:pt x="4186161" y="418796"/>
                      <a:pt x="4167464" y="427749"/>
                      <a:pt x="4145518" y="434455"/>
                    </a:cubicBezTo>
                    <a:cubicBezTo>
                      <a:pt x="4123573" y="441018"/>
                      <a:pt x="4097893" y="445390"/>
                      <a:pt x="4063879" y="445390"/>
                    </a:cubicBezTo>
                    <a:cubicBezTo>
                      <a:pt x="4029304" y="445390"/>
                      <a:pt x="4003339" y="440798"/>
                      <a:pt x="3981117" y="434093"/>
                    </a:cubicBezTo>
                    <a:cubicBezTo>
                      <a:pt x="3942807" y="422168"/>
                      <a:pt x="3912175" y="402698"/>
                      <a:pt x="3874989" y="369466"/>
                    </a:cubicBezTo>
                    <a:cubicBezTo>
                      <a:pt x="3847405" y="344767"/>
                      <a:pt x="3817839" y="312525"/>
                      <a:pt x="3784111" y="275549"/>
                    </a:cubicBezTo>
                    <a:cubicBezTo>
                      <a:pt x="3733448" y="220438"/>
                      <a:pt x="3673336" y="153134"/>
                      <a:pt x="3585972" y="96193"/>
                    </a:cubicBezTo>
                    <a:cubicBezTo>
                      <a:pt x="3542367" y="67961"/>
                      <a:pt x="3491922" y="43130"/>
                      <a:pt x="3435467" y="26194"/>
                    </a:cubicBezTo>
                    <a:cubicBezTo>
                      <a:pt x="3378956" y="9125"/>
                      <a:pt x="3316862" y="-57"/>
                      <a:pt x="3250883" y="20"/>
                    </a:cubicBezTo>
                    <a:cubicBezTo>
                      <a:pt x="3183855" y="-57"/>
                      <a:pt x="3120838" y="9402"/>
                      <a:pt x="3063688" y="26975"/>
                    </a:cubicBezTo>
                    <a:cubicBezTo>
                      <a:pt x="2963066" y="57665"/>
                      <a:pt x="2883970" y="112843"/>
                      <a:pt x="2823572" y="167526"/>
                    </a:cubicBezTo>
                    <a:cubicBezTo>
                      <a:pt x="2777919" y="208731"/>
                      <a:pt x="2741086" y="249936"/>
                      <a:pt x="2708062" y="285989"/>
                    </a:cubicBezTo>
                    <a:cubicBezTo>
                      <a:pt x="2658742" y="340462"/>
                      <a:pt x="2618032" y="381886"/>
                      <a:pt x="2579646" y="406299"/>
                    </a:cubicBezTo>
                    <a:cubicBezTo>
                      <a:pt x="2560311" y="418786"/>
                      <a:pt x="2541613" y="427740"/>
                      <a:pt x="2519668" y="434445"/>
                    </a:cubicBezTo>
                    <a:cubicBezTo>
                      <a:pt x="2497722" y="441008"/>
                      <a:pt x="2472109" y="445380"/>
                      <a:pt x="2438029" y="445380"/>
                    </a:cubicBezTo>
                    <a:cubicBezTo>
                      <a:pt x="2403453" y="445380"/>
                      <a:pt x="2377564" y="440789"/>
                      <a:pt x="2355333" y="434083"/>
                    </a:cubicBezTo>
                    <a:cubicBezTo>
                      <a:pt x="2317090" y="422158"/>
                      <a:pt x="2286467" y="402689"/>
                      <a:pt x="2249281" y="369523"/>
                    </a:cubicBezTo>
                    <a:cubicBezTo>
                      <a:pt x="2221697" y="344825"/>
                      <a:pt x="2192131" y="312582"/>
                      <a:pt x="2158470" y="275530"/>
                    </a:cubicBezTo>
                    <a:cubicBezTo>
                      <a:pt x="2107740" y="220495"/>
                      <a:pt x="2047694" y="153115"/>
                      <a:pt x="1960264" y="96174"/>
                    </a:cubicBezTo>
                    <a:cubicBezTo>
                      <a:pt x="1916735" y="67942"/>
                      <a:pt x="1866214" y="43111"/>
                      <a:pt x="1809760" y="26175"/>
                    </a:cubicBezTo>
                    <a:cubicBezTo>
                      <a:pt x="1753314" y="9106"/>
                      <a:pt x="1691221" y="-76"/>
                      <a:pt x="1625213" y="0"/>
                    </a:cubicBezTo>
                    <a:cubicBezTo>
                      <a:pt x="1558214" y="-76"/>
                      <a:pt x="1495206" y="9383"/>
                      <a:pt x="1438056" y="26956"/>
                    </a:cubicBezTo>
                    <a:cubicBezTo>
                      <a:pt x="1337472" y="57646"/>
                      <a:pt x="1258376" y="112824"/>
                      <a:pt x="1198007" y="167507"/>
                    </a:cubicBezTo>
                    <a:cubicBezTo>
                      <a:pt x="1152392" y="208712"/>
                      <a:pt x="1115597" y="249994"/>
                      <a:pt x="1082612" y="285970"/>
                    </a:cubicBezTo>
                    <a:cubicBezTo>
                      <a:pt x="1033320" y="340510"/>
                      <a:pt x="992572" y="381867"/>
                      <a:pt x="954186" y="406280"/>
                    </a:cubicBezTo>
                    <a:cubicBezTo>
                      <a:pt x="934850" y="418767"/>
                      <a:pt x="916191" y="427721"/>
                      <a:pt x="894283" y="434426"/>
                    </a:cubicBezTo>
                    <a:cubicBezTo>
                      <a:pt x="872338" y="440989"/>
                      <a:pt x="846725" y="445361"/>
                      <a:pt x="812711" y="445361"/>
                    </a:cubicBezTo>
                    <a:cubicBezTo>
                      <a:pt x="778135" y="445361"/>
                      <a:pt x="752208" y="440770"/>
                      <a:pt x="730053" y="434064"/>
                    </a:cubicBezTo>
                    <a:cubicBezTo>
                      <a:pt x="691772" y="422139"/>
                      <a:pt x="661121" y="402670"/>
                      <a:pt x="623926" y="369504"/>
                    </a:cubicBezTo>
                    <a:cubicBezTo>
                      <a:pt x="596408" y="344805"/>
                      <a:pt x="566880" y="312563"/>
                      <a:pt x="533152" y="275511"/>
                    </a:cubicBezTo>
                    <a:cubicBezTo>
                      <a:pt x="482451" y="220476"/>
                      <a:pt x="422377" y="153096"/>
                      <a:pt x="335023" y="96155"/>
                    </a:cubicBezTo>
                    <a:cubicBezTo>
                      <a:pt x="291446" y="67923"/>
                      <a:pt x="240963" y="43092"/>
                      <a:pt x="184490" y="26156"/>
                    </a:cubicBezTo>
                    <a:cubicBezTo>
                      <a:pt x="128026" y="9125"/>
                      <a:pt x="65970" y="-47"/>
                      <a:pt x="0" y="29"/>
                    </a:cubicBezTo>
                    <a:lnTo>
                      <a:pt x="0" y="356359"/>
                    </a:lnTo>
                    <a:cubicBezTo>
                      <a:pt x="34576" y="356426"/>
                      <a:pt x="60465" y="360941"/>
                      <a:pt x="82658" y="367646"/>
                    </a:cubicBezTo>
                    <a:cubicBezTo>
                      <a:pt x="120977" y="379638"/>
                      <a:pt x="151590" y="399050"/>
                      <a:pt x="188786" y="432207"/>
                    </a:cubicBezTo>
                    <a:cubicBezTo>
                      <a:pt x="216332" y="456972"/>
                      <a:pt x="245869" y="489214"/>
                      <a:pt x="279559" y="526190"/>
                    </a:cubicBezTo>
                    <a:cubicBezTo>
                      <a:pt x="330260" y="581235"/>
                      <a:pt x="390335" y="648615"/>
                      <a:pt x="477726" y="705555"/>
                    </a:cubicBezTo>
                    <a:cubicBezTo>
                      <a:pt x="521256" y="733778"/>
                      <a:pt x="571710" y="758610"/>
                      <a:pt x="628231" y="775621"/>
                    </a:cubicBezTo>
                    <a:cubicBezTo>
                      <a:pt x="684714" y="792623"/>
                      <a:pt x="746770" y="801796"/>
                      <a:pt x="812740" y="801720"/>
                    </a:cubicBezTo>
                    <a:cubicBezTo>
                      <a:pt x="879739" y="801796"/>
                      <a:pt x="942708" y="792404"/>
                      <a:pt x="999896" y="774697"/>
                    </a:cubicBezTo>
                    <a:cubicBezTo>
                      <a:pt x="1100519" y="744074"/>
                      <a:pt x="1179576" y="688896"/>
                      <a:pt x="1239984" y="634213"/>
                    </a:cubicBezTo>
                    <a:cubicBezTo>
                      <a:pt x="1285599" y="592998"/>
                      <a:pt x="1322394" y="551727"/>
                      <a:pt x="1355389" y="515741"/>
                    </a:cubicBezTo>
                    <a:cubicBezTo>
                      <a:pt x="1404633" y="461201"/>
                      <a:pt x="1445419" y="419853"/>
                      <a:pt x="1483805" y="395364"/>
                    </a:cubicBezTo>
                    <a:cubicBezTo>
                      <a:pt x="1503140" y="382944"/>
                      <a:pt x="1521771" y="373914"/>
                      <a:pt x="1543707" y="367284"/>
                    </a:cubicBezTo>
                    <a:cubicBezTo>
                      <a:pt x="1565615" y="360722"/>
                      <a:pt x="1591227" y="356416"/>
                      <a:pt x="1625241" y="356350"/>
                    </a:cubicBezTo>
                    <a:cubicBezTo>
                      <a:pt x="1659855" y="356416"/>
                      <a:pt x="1685744" y="360931"/>
                      <a:pt x="1707975" y="367637"/>
                    </a:cubicBezTo>
                    <a:cubicBezTo>
                      <a:pt x="1746218" y="379629"/>
                      <a:pt x="1776908" y="399041"/>
                      <a:pt x="1814103" y="432197"/>
                    </a:cubicBezTo>
                    <a:cubicBezTo>
                      <a:pt x="1841621" y="456962"/>
                      <a:pt x="1871110" y="489204"/>
                      <a:pt x="1904838" y="526181"/>
                    </a:cubicBezTo>
                    <a:cubicBezTo>
                      <a:pt x="1955578" y="581226"/>
                      <a:pt x="2015614" y="648605"/>
                      <a:pt x="2103044" y="705546"/>
                    </a:cubicBezTo>
                    <a:cubicBezTo>
                      <a:pt x="2146573" y="733768"/>
                      <a:pt x="2197037" y="758600"/>
                      <a:pt x="2253548" y="775612"/>
                    </a:cubicBezTo>
                    <a:cubicBezTo>
                      <a:pt x="2309994" y="792614"/>
                      <a:pt x="2372087" y="801786"/>
                      <a:pt x="2438057" y="801710"/>
                    </a:cubicBezTo>
                    <a:cubicBezTo>
                      <a:pt x="2505094" y="801786"/>
                      <a:pt x="2568102" y="792395"/>
                      <a:pt x="2625252" y="774764"/>
                    </a:cubicBezTo>
                    <a:cubicBezTo>
                      <a:pt x="2725874" y="744074"/>
                      <a:pt x="2804979" y="688963"/>
                      <a:pt x="2865368" y="634213"/>
                    </a:cubicBezTo>
                    <a:cubicBezTo>
                      <a:pt x="2911021" y="592998"/>
                      <a:pt x="2947854" y="551793"/>
                      <a:pt x="2980801" y="515741"/>
                    </a:cubicBezTo>
                    <a:cubicBezTo>
                      <a:pt x="3030198" y="461268"/>
                      <a:pt x="3070908" y="419920"/>
                      <a:pt x="3109293" y="395440"/>
                    </a:cubicBezTo>
                    <a:cubicBezTo>
                      <a:pt x="3128620" y="383020"/>
                      <a:pt x="3147317" y="373990"/>
                      <a:pt x="3169263" y="367284"/>
                    </a:cubicBezTo>
                    <a:cubicBezTo>
                      <a:pt x="3191218" y="360722"/>
                      <a:pt x="3216821" y="356416"/>
                      <a:pt x="3250902" y="356350"/>
                    </a:cubicBezTo>
                    <a:cubicBezTo>
                      <a:pt x="3285477" y="356416"/>
                      <a:pt x="3311366" y="360931"/>
                      <a:pt x="3333598" y="367637"/>
                    </a:cubicBezTo>
                    <a:cubicBezTo>
                      <a:pt x="3371907" y="379629"/>
                      <a:pt x="3402597" y="399041"/>
                      <a:pt x="3439792" y="432197"/>
                    </a:cubicBezTo>
                    <a:cubicBezTo>
                      <a:pt x="3467300" y="456962"/>
                      <a:pt x="3496866" y="489204"/>
                      <a:pt x="3530603" y="526247"/>
                    </a:cubicBezTo>
                    <a:cubicBezTo>
                      <a:pt x="3581267" y="581216"/>
                      <a:pt x="3641379" y="648605"/>
                      <a:pt x="3728809" y="705546"/>
                    </a:cubicBezTo>
                    <a:cubicBezTo>
                      <a:pt x="3772338" y="733768"/>
                      <a:pt x="3822859" y="758600"/>
                      <a:pt x="3879314" y="775612"/>
                    </a:cubicBezTo>
                    <a:cubicBezTo>
                      <a:pt x="3935835" y="792614"/>
                      <a:pt x="3997919" y="801786"/>
                      <a:pt x="4063899" y="801710"/>
                    </a:cubicBezTo>
                    <a:cubicBezTo>
                      <a:pt x="4130926" y="801786"/>
                      <a:pt x="4193867" y="792395"/>
                      <a:pt x="4251093" y="774764"/>
                    </a:cubicBezTo>
                    <a:cubicBezTo>
                      <a:pt x="4351715" y="744074"/>
                      <a:pt x="4430811" y="688963"/>
                      <a:pt x="4491209" y="634213"/>
                    </a:cubicBezTo>
                    <a:cubicBezTo>
                      <a:pt x="4536863" y="592998"/>
                      <a:pt x="4573696" y="551793"/>
                      <a:pt x="4606652" y="515808"/>
                    </a:cubicBezTo>
                    <a:cubicBezTo>
                      <a:pt x="4656049" y="461268"/>
                      <a:pt x="4696759" y="419910"/>
                      <a:pt x="4735211" y="395431"/>
                    </a:cubicBezTo>
                    <a:cubicBezTo>
                      <a:pt x="4754547" y="383010"/>
                      <a:pt x="4773244" y="373981"/>
                      <a:pt x="4795190" y="367351"/>
                    </a:cubicBezTo>
                    <a:cubicBezTo>
                      <a:pt x="4817136" y="360722"/>
                      <a:pt x="4842748" y="356416"/>
                      <a:pt x="4876829" y="356350"/>
                    </a:cubicBezTo>
                    <a:lnTo>
                      <a:pt x="4876829" y="20"/>
                    </a:lnTo>
                    <a:cubicBezTo>
                      <a:pt x="4809763" y="-47"/>
                      <a:pt x="4746765" y="9411"/>
                      <a:pt x="4689596" y="26985"/>
                    </a:cubicBezTo>
                    <a:close/>
                  </a:path>
                </a:pathLst>
              </a:custGeom>
              <a:grpFill/>
              <a:ln w="9525" cap="flat">
                <a:noFill/>
                <a:prstDash val="solid"/>
                <a:miter/>
              </a:ln>
            </p:spPr>
            <p:txBody>
              <a:bodyPr rtlCol="0" anchor="ctr"/>
              <a:lstStyle/>
              <a:p>
                <a:endParaRPr lang="ja-JP" altLang="en-US"/>
              </a:p>
            </p:txBody>
          </p:sp>
          <p:sp>
            <p:nvSpPr>
              <p:cNvPr id="111" name="フリーフォーム: 図形 110">
                <a:extLst>
                  <a:ext uri="{FF2B5EF4-FFF2-40B4-BE49-F238E27FC236}">
                    <a16:creationId xmlns:a16="http://schemas.microsoft.com/office/drawing/2014/main" id="{CB5F0812-F23E-77F3-05BE-3C76CB2EB3A7}"/>
                  </a:ext>
                </a:extLst>
              </p:cNvPr>
              <p:cNvSpPr/>
              <p:nvPr/>
            </p:nvSpPr>
            <p:spPr>
              <a:xfrm>
                <a:off x="-1143341" y="3274884"/>
                <a:ext cx="4876828" cy="801720"/>
              </a:xfrm>
              <a:custGeom>
                <a:avLst/>
                <a:gdLst>
                  <a:gd name="connsiteX0" fmla="*/ 4689596 w 4876828"/>
                  <a:gd name="connsiteY0" fmla="*/ 26985 h 801720"/>
                  <a:gd name="connsiteX1" fmla="*/ 4449490 w 4876828"/>
                  <a:gd name="connsiteY1" fmla="*/ 167536 h 801720"/>
                  <a:gd name="connsiteX2" fmla="*/ 4334047 w 4876828"/>
                  <a:gd name="connsiteY2" fmla="*/ 285998 h 801720"/>
                  <a:gd name="connsiteX3" fmla="*/ 4205488 w 4876828"/>
                  <a:gd name="connsiteY3" fmla="*/ 406308 h 801720"/>
                  <a:gd name="connsiteX4" fmla="*/ 4145518 w 4876828"/>
                  <a:gd name="connsiteY4" fmla="*/ 434455 h 801720"/>
                  <a:gd name="connsiteX5" fmla="*/ 4063879 w 4876828"/>
                  <a:gd name="connsiteY5" fmla="*/ 445390 h 801720"/>
                  <a:gd name="connsiteX6" fmla="*/ 3981117 w 4876828"/>
                  <a:gd name="connsiteY6" fmla="*/ 434093 h 801720"/>
                  <a:gd name="connsiteX7" fmla="*/ 3874989 w 4876828"/>
                  <a:gd name="connsiteY7" fmla="*/ 369466 h 801720"/>
                  <a:gd name="connsiteX8" fmla="*/ 3784111 w 4876828"/>
                  <a:gd name="connsiteY8" fmla="*/ 275549 h 801720"/>
                  <a:gd name="connsiteX9" fmla="*/ 3585972 w 4876828"/>
                  <a:gd name="connsiteY9" fmla="*/ 96193 h 801720"/>
                  <a:gd name="connsiteX10" fmla="*/ 3435467 w 4876828"/>
                  <a:gd name="connsiteY10" fmla="*/ 26194 h 801720"/>
                  <a:gd name="connsiteX11" fmla="*/ 3250883 w 4876828"/>
                  <a:gd name="connsiteY11" fmla="*/ 20 h 801720"/>
                  <a:gd name="connsiteX12" fmla="*/ 3063688 w 4876828"/>
                  <a:gd name="connsiteY12" fmla="*/ 26975 h 801720"/>
                  <a:gd name="connsiteX13" fmla="*/ 2823572 w 4876828"/>
                  <a:gd name="connsiteY13" fmla="*/ 167526 h 801720"/>
                  <a:gd name="connsiteX14" fmla="*/ 2708062 w 4876828"/>
                  <a:gd name="connsiteY14" fmla="*/ 285989 h 801720"/>
                  <a:gd name="connsiteX15" fmla="*/ 2579646 w 4876828"/>
                  <a:gd name="connsiteY15" fmla="*/ 406299 h 801720"/>
                  <a:gd name="connsiteX16" fmla="*/ 2519668 w 4876828"/>
                  <a:gd name="connsiteY16" fmla="*/ 434445 h 801720"/>
                  <a:gd name="connsiteX17" fmla="*/ 2438029 w 4876828"/>
                  <a:gd name="connsiteY17" fmla="*/ 445380 h 801720"/>
                  <a:gd name="connsiteX18" fmla="*/ 2355333 w 4876828"/>
                  <a:gd name="connsiteY18" fmla="*/ 434083 h 801720"/>
                  <a:gd name="connsiteX19" fmla="*/ 2249281 w 4876828"/>
                  <a:gd name="connsiteY19" fmla="*/ 369523 h 801720"/>
                  <a:gd name="connsiteX20" fmla="*/ 2158470 w 4876828"/>
                  <a:gd name="connsiteY20" fmla="*/ 275530 h 801720"/>
                  <a:gd name="connsiteX21" fmla="*/ 1960264 w 4876828"/>
                  <a:gd name="connsiteY21" fmla="*/ 96174 h 801720"/>
                  <a:gd name="connsiteX22" fmla="*/ 1809760 w 4876828"/>
                  <a:gd name="connsiteY22" fmla="*/ 26175 h 801720"/>
                  <a:gd name="connsiteX23" fmla="*/ 1625213 w 4876828"/>
                  <a:gd name="connsiteY23" fmla="*/ 0 h 801720"/>
                  <a:gd name="connsiteX24" fmla="*/ 1438056 w 4876828"/>
                  <a:gd name="connsiteY24" fmla="*/ 26956 h 801720"/>
                  <a:gd name="connsiteX25" fmla="*/ 1198007 w 4876828"/>
                  <a:gd name="connsiteY25" fmla="*/ 167507 h 801720"/>
                  <a:gd name="connsiteX26" fmla="*/ 1082612 w 4876828"/>
                  <a:gd name="connsiteY26" fmla="*/ 285970 h 801720"/>
                  <a:gd name="connsiteX27" fmla="*/ 954186 w 4876828"/>
                  <a:gd name="connsiteY27" fmla="*/ 406280 h 801720"/>
                  <a:gd name="connsiteX28" fmla="*/ 894283 w 4876828"/>
                  <a:gd name="connsiteY28" fmla="*/ 434426 h 801720"/>
                  <a:gd name="connsiteX29" fmla="*/ 812711 w 4876828"/>
                  <a:gd name="connsiteY29" fmla="*/ 445361 h 801720"/>
                  <a:gd name="connsiteX30" fmla="*/ 730053 w 4876828"/>
                  <a:gd name="connsiteY30" fmla="*/ 434064 h 801720"/>
                  <a:gd name="connsiteX31" fmla="*/ 623926 w 4876828"/>
                  <a:gd name="connsiteY31" fmla="*/ 369504 h 801720"/>
                  <a:gd name="connsiteX32" fmla="*/ 533152 w 4876828"/>
                  <a:gd name="connsiteY32" fmla="*/ 275511 h 801720"/>
                  <a:gd name="connsiteX33" fmla="*/ 335023 w 4876828"/>
                  <a:gd name="connsiteY33" fmla="*/ 96155 h 801720"/>
                  <a:gd name="connsiteX34" fmla="*/ 184490 w 4876828"/>
                  <a:gd name="connsiteY34" fmla="*/ 26156 h 801720"/>
                  <a:gd name="connsiteX35" fmla="*/ 0 w 4876828"/>
                  <a:gd name="connsiteY35" fmla="*/ 29 h 801720"/>
                  <a:gd name="connsiteX36" fmla="*/ 0 w 4876828"/>
                  <a:gd name="connsiteY36" fmla="*/ 356359 h 801720"/>
                  <a:gd name="connsiteX37" fmla="*/ 82658 w 4876828"/>
                  <a:gd name="connsiteY37" fmla="*/ 367646 h 801720"/>
                  <a:gd name="connsiteX38" fmla="*/ 188786 w 4876828"/>
                  <a:gd name="connsiteY38" fmla="*/ 432207 h 801720"/>
                  <a:gd name="connsiteX39" fmla="*/ 279559 w 4876828"/>
                  <a:gd name="connsiteY39" fmla="*/ 526190 h 801720"/>
                  <a:gd name="connsiteX40" fmla="*/ 477726 w 4876828"/>
                  <a:gd name="connsiteY40" fmla="*/ 705555 h 801720"/>
                  <a:gd name="connsiteX41" fmla="*/ 628231 w 4876828"/>
                  <a:gd name="connsiteY41" fmla="*/ 775621 h 801720"/>
                  <a:gd name="connsiteX42" fmla="*/ 812740 w 4876828"/>
                  <a:gd name="connsiteY42" fmla="*/ 801720 h 801720"/>
                  <a:gd name="connsiteX43" fmla="*/ 999896 w 4876828"/>
                  <a:gd name="connsiteY43" fmla="*/ 774697 h 801720"/>
                  <a:gd name="connsiteX44" fmla="*/ 1239984 w 4876828"/>
                  <a:gd name="connsiteY44" fmla="*/ 634213 h 801720"/>
                  <a:gd name="connsiteX45" fmla="*/ 1355389 w 4876828"/>
                  <a:gd name="connsiteY45" fmla="*/ 515741 h 801720"/>
                  <a:gd name="connsiteX46" fmla="*/ 1483805 w 4876828"/>
                  <a:gd name="connsiteY46" fmla="*/ 395364 h 801720"/>
                  <a:gd name="connsiteX47" fmla="*/ 1543707 w 4876828"/>
                  <a:gd name="connsiteY47" fmla="*/ 367284 h 801720"/>
                  <a:gd name="connsiteX48" fmla="*/ 1625241 w 4876828"/>
                  <a:gd name="connsiteY48" fmla="*/ 356350 h 801720"/>
                  <a:gd name="connsiteX49" fmla="*/ 1707975 w 4876828"/>
                  <a:gd name="connsiteY49" fmla="*/ 367637 h 801720"/>
                  <a:gd name="connsiteX50" fmla="*/ 1814103 w 4876828"/>
                  <a:gd name="connsiteY50" fmla="*/ 432197 h 801720"/>
                  <a:gd name="connsiteX51" fmla="*/ 1904838 w 4876828"/>
                  <a:gd name="connsiteY51" fmla="*/ 526181 h 801720"/>
                  <a:gd name="connsiteX52" fmla="*/ 2103044 w 4876828"/>
                  <a:gd name="connsiteY52" fmla="*/ 705546 h 801720"/>
                  <a:gd name="connsiteX53" fmla="*/ 2253548 w 4876828"/>
                  <a:gd name="connsiteY53" fmla="*/ 775612 h 801720"/>
                  <a:gd name="connsiteX54" fmla="*/ 2438057 w 4876828"/>
                  <a:gd name="connsiteY54" fmla="*/ 801710 h 801720"/>
                  <a:gd name="connsiteX55" fmla="*/ 2625252 w 4876828"/>
                  <a:gd name="connsiteY55" fmla="*/ 774764 h 801720"/>
                  <a:gd name="connsiteX56" fmla="*/ 2865368 w 4876828"/>
                  <a:gd name="connsiteY56" fmla="*/ 634213 h 801720"/>
                  <a:gd name="connsiteX57" fmla="*/ 2980801 w 4876828"/>
                  <a:gd name="connsiteY57" fmla="*/ 515741 h 801720"/>
                  <a:gd name="connsiteX58" fmla="*/ 3109293 w 4876828"/>
                  <a:gd name="connsiteY58" fmla="*/ 395440 h 801720"/>
                  <a:gd name="connsiteX59" fmla="*/ 3169263 w 4876828"/>
                  <a:gd name="connsiteY59" fmla="*/ 367284 h 801720"/>
                  <a:gd name="connsiteX60" fmla="*/ 3250902 w 4876828"/>
                  <a:gd name="connsiteY60" fmla="*/ 356350 h 801720"/>
                  <a:gd name="connsiteX61" fmla="*/ 3333598 w 4876828"/>
                  <a:gd name="connsiteY61" fmla="*/ 367637 h 801720"/>
                  <a:gd name="connsiteX62" fmla="*/ 3439792 w 4876828"/>
                  <a:gd name="connsiteY62" fmla="*/ 432197 h 801720"/>
                  <a:gd name="connsiteX63" fmla="*/ 3530603 w 4876828"/>
                  <a:gd name="connsiteY63" fmla="*/ 526247 h 801720"/>
                  <a:gd name="connsiteX64" fmla="*/ 3728809 w 4876828"/>
                  <a:gd name="connsiteY64" fmla="*/ 705546 h 801720"/>
                  <a:gd name="connsiteX65" fmla="*/ 3879314 w 4876828"/>
                  <a:gd name="connsiteY65" fmla="*/ 775612 h 801720"/>
                  <a:gd name="connsiteX66" fmla="*/ 4063899 w 4876828"/>
                  <a:gd name="connsiteY66" fmla="*/ 801710 h 801720"/>
                  <a:gd name="connsiteX67" fmla="*/ 4251093 w 4876828"/>
                  <a:gd name="connsiteY67" fmla="*/ 774764 h 801720"/>
                  <a:gd name="connsiteX68" fmla="*/ 4491209 w 4876828"/>
                  <a:gd name="connsiteY68" fmla="*/ 634213 h 801720"/>
                  <a:gd name="connsiteX69" fmla="*/ 4606652 w 4876828"/>
                  <a:gd name="connsiteY69" fmla="*/ 515808 h 801720"/>
                  <a:gd name="connsiteX70" fmla="*/ 4735211 w 4876828"/>
                  <a:gd name="connsiteY70" fmla="*/ 395431 h 801720"/>
                  <a:gd name="connsiteX71" fmla="*/ 4795190 w 4876828"/>
                  <a:gd name="connsiteY71" fmla="*/ 367351 h 801720"/>
                  <a:gd name="connsiteX72" fmla="*/ 4876829 w 4876828"/>
                  <a:gd name="connsiteY72" fmla="*/ 356350 h 801720"/>
                  <a:gd name="connsiteX73" fmla="*/ 4876829 w 4876828"/>
                  <a:gd name="connsiteY73" fmla="*/ 20 h 801720"/>
                  <a:gd name="connsiteX74" fmla="*/ 4689596 w 4876828"/>
                  <a:gd name="connsiteY74" fmla="*/ 26985 h 80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876828" h="801720">
                    <a:moveTo>
                      <a:pt x="4689596" y="26985"/>
                    </a:moveTo>
                    <a:cubicBezTo>
                      <a:pt x="4588917" y="57674"/>
                      <a:pt x="4509878" y="112853"/>
                      <a:pt x="4449490" y="167536"/>
                    </a:cubicBezTo>
                    <a:cubicBezTo>
                      <a:pt x="4403836" y="208741"/>
                      <a:pt x="4367003" y="249946"/>
                      <a:pt x="4334047" y="285998"/>
                    </a:cubicBezTo>
                    <a:cubicBezTo>
                      <a:pt x="4284650" y="340472"/>
                      <a:pt x="4243950" y="381896"/>
                      <a:pt x="4205488" y="406308"/>
                    </a:cubicBezTo>
                    <a:cubicBezTo>
                      <a:pt x="4186161" y="418796"/>
                      <a:pt x="4167464" y="427749"/>
                      <a:pt x="4145518" y="434455"/>
                    </a:cubicBezTo>
                    <a:cubicBezTo>
                      <a:pt x="4123573" y="441018"/>
                      <a:pt x="4097893" y="445390"/>
                      <a:pt x="4063879" y="445390"/>
                    </a:cubicBezTo>
                    <a:cubicBezTo>
                      <a:pt x="4029304" y="445390"/>
                      <a:pt x="4003339" y="440798"/>
                      <a:pt x="3981117" y="434093"/>
                    </a:cubicBezTo>
                    <a:cubicBezTo>
                      <a:pt x="3942807" y="422168"/>
                      <a:pt x="3912175" y="402698"/>
                      <a:pt x="3874989" y="369466"/>
                    </a:cubicBezTo>
                    <a:cubicBezTo>
                      <a:pt x="3847405" y="344767"/>
                      <a:pt x="3817839" y="312525"/>
                      <a:pt x="3784111" y="275549"/>
                    </a:cubicBezTo>
                    <a:cubicBezTo>
                      <a:pt x="3733448" y="220438"/>
                      <a:pt x="3673336" y="153134"/>
                      <a:pt x="3585972" y="96193"/>
                    </a:cubicBezTo>
                    <a:cubicBezTo>
                      <a:pt x="3542367" y="67961"/>
                      <a:pt x="3491922" y="43130"/>
                      <a:pt x="3435467" y="26194"/>
                    </a:cubicBezTo>
                    <a:cubicBezTo>
                      <a:pt x="3378956" y="9125"/>
                      <a:pt x="3316862" y="-57"/>
                      <a:pt x="3250883" y="20"/>
                    </a:cubicBezTo>
                    <a:cubicBezTo>
                      <a:pt x="3183855" y="-57"/>
                      <a:pt x="3120838" y="9402"/>
                      <a:pt x="3063688" y="26975"/>
                    </a:cubicBezTo>
                    <a:cubicBezTo>
                      <a:pt x="2963066" y="57665"/>
                      <a:pt x="2883970" y="112843"/>
                      <a:pt x="2823572" y="167526"/>
                    </a:cubicBezTo>
                    <a:cubicBezTo>
                      <a:pt x="2777919" y="208731"/>
                      <a:pt x="2741086" y="249936"/>
                      <a:pt x="2708062" y="285989"/>
                    </a:cubicBezTo>
                    <a:cubicBezTo>
                      <a:pt x="2658742" y="340462"/>
                      <a:pt x="2618032" y="381886"/>
                      <a:pt x="2579646" y="406299"/>
                    </a:cubicBezTo>
                    <a:cubicBezTo>
                      <a:pt x="2560311" y="418786"/>
                      <a:pt x="2541613" y="427740"/>
                      <a:pt x="2519668" y="434445"/>
                    </a:cubicBezTo>
                    <a:cubicBezTo>
                      <a:pt x="2497722" y="441008"/>
                      <a:pt x="2472109" y="445380"/>
                      <a:pt x="2438029" y="445380"/>
                    </a:cubicBezTo>
                    <a:cubicBezTo>
                      <a:pt x="2403453" y="445380"/>
                      <a:pt x="2377564" y="440789"/>
                      <a:pt x="2355333" y="434083"/>
                    </a:cubicBezTo>
                    <a:cubicBezTo>
                      <a:pt x="2317090" y="422158"/>
                      <a:pt x="2286467" y="402689"/>
                      <a:pt x="2249281" y="369523"/>
                    </a:cubicBezTo>
                    <a:cubicBezTo>
                      <a:pt x="2221697" y="344825"/>
                      <a:pt x="2192131" y="312582"/>
                      <a:pt x="2158470" y="275530"/>
                    </a:cubicBezTo>
                    <a:cubicBezTo>
                      <a:pt x="2107740" y="220495"/>
                      <a:pt x="2047694" y="153115"/>
                      <a:pt x="1960264" y="96174"/>
                    </a:cubicBezTo>
                    <a:cubicBezTo>
                      <a:pt x="1916735" y="67942"/>
                      <a:pt x="1866214" y="43111"/>
                      <a:pt x="1809760" y="26175"/>
                    </a:cubicBezTo>
                    <a:cubicBezTo>
                      <a:pt x="1753314" y="9106"/>
                      <a:pt x="1691221" y="-76"/>
                      <a:pt x="1625213" y="0"/>
                    </a:cubicBezTo>
                    <a:cubicBezTo>
                      <a:pt x="1558214" y="-76"/>
                      <a:pt x="1495206" y="9383"/>
                      <a:pt x="1438056" y="26956"/>
                    </a:cubicBezTo>
                    <a:cubicBezTo>
                      <a:pt x="1337472" y="57646"/>
                      <a:pt x="1258376" y="112824"/>
                      <a:pt x="1198007" y="167507"/>
                    </a:cubicBezTo>
                    <a:cubicBezTo>
                      <a:pt x="1152392" y="208712"/>
                      <a:pt x="1115597" y="249994"/>
                      <a:pt x="1082612" y="285970"/>
                    </a:cubicBezTo>
                    <a:cubicBezTo>
                      <a:pt x="1033320" y="340510"/>
                      <a:pt x="992572" y="381867"/>
                      <a:pt x="954186" y="406280"/>
                    </a:cubicBezTo>
                    <a:cubicBezTo>
                      <a:pt x="934850" y="418767"/>
                      <a:pt x="916191" y="427721"/>
                      <a:pt x="894283" y="434426"/>
                    </a:cubicBezTo>
                    <a:cubicBezTo>
                      <a:pt x="872338" y="440989"/>
                      <a:pt x="846725" y="445361"/>
                      <a:pt x="812711" y="445361"/>
                    </a:cubicBezTo>
                    <a:cubicBezTo>
                      <a:pt x="778135" y="445361"/>
                      <a:pt x="752208" y="440770"/>
                      <a:pt x="730053" y="434064"/>
                    </a:cubicBezTo>
                    <a:cubicBezTo>
                      <a:pt x="691772" y="422139"/>
                      <a:pt x="661121" y="402670"/>
                      <a:pt x="623926" y="369504"/>
                    </a:cubicBezTo>
                    <a:cubicBezTo>
                      <a:pt x="596408" y="344805"/>
                      <a:pt x="566880" y="312563"/>
                      <a:pt x="533152" y="275511"/>
                    </a:cubicBezTo>
                    <a:cubicBezTo>
                      <a:pt x="482451" y="220476"/>
                      <a:pt x="422377" y="153096"/>
                      <a:pt x="335023" y="96155"/>
                    </a:cubicBezTo>
                    <a:cubicBezTo>
                      <a:pt x="291446" y="67923"/>
                      <a:pt x="240963" y="43092"/>
                      <a:pt x="184490" y="26156"/>
                    </a:cubicBezTo>
                    <a:cubicBezTo>
                      <a:pt x="128026" y="9125"/>
                      <a:pt x="65970" y="-47"/>
                      <a:pt x="0" y="29"/>
                    </a:cubicBezTo>
                    <a:lnTo>
                      <a:pt x="0" y="356359"/>
                    </a:lnTo>
                    <a:cubicBezTo>
                      <a:pt x="34576" y="356426"/>
                      <a:pt x="60465" y="360941"/>
                      <a:pt x="82658" y="367646"/>
                    </a:cubicBezTo>
                    <a:cubicBezTo>
                      <a:pt x="120977" y="379638"/>
                      <a:pt x="151590" y="399050"/>
                      <a:pt x="188786" y="432207"/>
                    </a:cubicBezTo>
                    <a:cubicBezTo>
                      <a:pt x="216332" y="456972"/>
                      <a:pt x="245869" y="489214"/>
                      <a:pt x="279559" y="526190"/>
                    </a:cubicBezTo>
                    <a:cubicBezTo>
                      <a:pt x="330260" y="581235"/>
                      <a:pt x="390335" y="648615"/>
                      <a:pt x="477726" y="705555"/>
                    </a:cubicBezTo>
                    <a:cubicBezTo>
                      <a:pt x="521256" y="733778"/>
                      <a:pt x="571710" y="758610"/>
                      <a:pt x="628231" y="775621"/>
                    </a:cubicBezTo>
                    <a:cubicBezTo>
                      <a:pt x="684714" y="792623"/>
                      <a:pt x="746770" y="801796"/>
                      <a:pt x="812740" y="801720"/>
                    </a:cubicBezTo>
                    <a:cubicBezTo>
                      <a:pt x="879739" y="801796"/>
                      <a:pt x="942708" y="792404"/>
                      <a:pt x="999896" y="774697"/>
                    </a:cubicBezTo>
                    <a:cubicBezTo>
                      <a:pt x="1100519" y="744074"/>
                      <a:pt x="1179576" y="688896"/>
                      <a:pt x="1239984" y="634213"/>
                    </a:cubicBezTo>
                    <a:cubicBezTo>
                      <a:pt x="1285599" y="592998"/>
                      <a:pt x="1322394" y="551727"/>
                      <a:pt x="1355389" y="515741"/>
                    </a:cubicBezTo>
                    <a:cubicBezTo>
                      <a:pt x="1404633" y="461201"/>
                      <a:pt x="1445419" y="419853"/>
                      <a:pt x="1483805" y="395364"/>
                    </a:cubicBezTo>
                    <a:cubicBezTo>
                      <a:pt x="1503140" y="382944"/>
                      <a:pt x="1521771" y="373914"/>
                      <a:pt x="1543707" y="367284"/>
                    </a:cubicBezTo>
                    <a:cubicBezTo>
                      <a:pt x="1565615" y="360722"/>
                      <a:pt x="1591227" y="356416"/>
                      <a:pt x="1625241" y="356350"/>
                    </a:cubicBezTo>
                    <a:cubicBezTo>
                      <a:pt x="1659855" y="356416"/>
                      <a:pt x="1685744" y="360931"/>
                      <a:pt x="1707975" y="367637"/>
                    </a:cubicBezTo>
                    <a:cubicBezTo>
                      <a:pt x="1746218" y="379629"/>
                      <a:pt x="1776908" y="399041"/>
                      <a:pt x="1814103" y="432197"/>
                    </a:cubicBezTo>
                    <a:cubicBezTo>
                      <a:pt x="1841621" y="456962"/>
                      <a:pt x="1871110" y="489204"/>
                      <a:pt x="1904838" y="526181"/>
                    </a:cubicBezTo>
                    <a:cubicBezTo>
                      <a:pt x="1955578" y="581226"/>
                      <a:pt x="2015614" y="648605"/>
                      <a:pt x="2103044" y="705546"/>
                    </a:cubicBezTo>
                    <a:cubicBezTo>
                      <a:pt x="2146573" y="733768"/>
                      <a:pt x="2197037" y="758600"/>
                      <a:pt x="2253548" y="775612"/>
                    </a:cubicBezTo>
                    <a:cubicBezTo>
                      <a:pt x="2309994" y="792614"/>
                      <a:pt x="2372087" y="801786"/>
                      <a:pt x="2438057" y="801710"/>
                    </a:cubicBezTo>
                    <a:cubicBezTo>
                      <a:pt x="2505094" y="801786"/>
                      <a:pt x="2568102" y="792395"/>
                      <a:pt x="2625252" y="774764"/>
                    </a:cubicBezTo>
                    <a:cubicBezTo>
                      <a:pt x="2725874" y="744074"/>
                      <a:pt x="2804979" y="688963"/>
                      <a:pt x="2865368" y="634213"/>
                    </a:cubicBezTo>
                    <a:cubicBezTo>
                      <a:pt x="2911021" y="592998"/>
                      <a:pt x="2947854" y="551793"/>
                      <a:pt x="2980801" y="515741"/>
                    </a:cubicBezTo>
                    <a:cubicBezTo>
                      <a:pt x="3030198" y="461268"/>
                      <a:pt x="3070908" y="419920"/>
                      <a:pt x="3109293" y="395440"/>
                    </a:cubicBezTo>
                    <a:cubicBezTo>
                      <a:pt x="3128620" y="383020"/>
                      <a:pt x="3147317" y="373990"/>
                      <a:pt x="3169263" y="367284"/>
                    </a:cubicBezTo>
                    <a:cubicBezTo>
                      <a:pt x="3191218" y="360722"/>
                      <a:pt x="3216821" y="356416"/>
                      <a:pt x="3250902" y="356350"/>
                    </a:cubicBezTo>
                    <a:cubicBezTo>
                      <a:pt x="3285477" y="356416"/>
                      <a:pt x="3311366" y="360931"/>
                      <a:pt x="3333598" y="367637"/>
                    </a:cubicBezTo>
                    <a:cubicBezTo>
                      <a:pt x="3371907" y="379629"/>
                      <a:pt x="3402597" y="399041"/>
                      <a:pt x="3439792" y="432197"/>
                    </a:cubicBezTo>
                    <a:cubicBezTo>
                      <a:pt x="3467300" y="456962"/>
                      <a:pt x="3496866" y="489204"/>
                      <a:pt x="3530603" y="526247"/>
                    </a:cubicBezTo>
                    <a:cubicBezTo>
                      <a:pt x="3581267" y="581216"/>
                      <a:pt x="3641379" y="648605"/>
                      <a:pt x="3728809" y="705546"/>
                    </a:cubicBezTo>
                    <a:cubicBezTo>
                      <a:pt x="3772338" y="733768"/>
                      <a:pt x="3822859" y="758600"/>
                      <a:pt x="3879314" y="775612"/>
                    </a:cubicBezTo>
                    <a:cubicBezTo>
                      <a:pt x="3935835" y="792614"/>
                      <a:pt x="3997919" y="801786"/>
                      <a:pt x="4063899" y="801710"/>
                    </a:cubicBezTo>
                    <a:cubicBezTo>
                      <a:pt x="4130926" y="801786"/>
                      <a:pt x="4193867" y="792395"/>
                      <a:pt x="4251093" y="774764"/>
                    </a:cubicBezTo>
                    <a:cubicBezTo>
                      <a:pt x="4351715" y="744074"/>
                      <a:pt x="4430811" y="688963"/>
                      <a:pt x="4491209" y="634213"/>
                    </a:cubicBezTo>
                    <a:cubicBezTo>
                      <a:pt x="4536863" y="592998"/>
                      <a:pt x="4573696" y="551793"/>
                      <a:pt x="4606652" y="515808"/>
                    </a:cubicBezTo>
                    <a:cubicBezTo>
                      <a:pt x="4656049" y="461268"/>
                      <a:pt x="4696759" y="419910"/>
                      <a:pt x="4735211" y="395431"/>
                    </a:cubicBezTo>
                    <a:cubicBezTo>
                      <a:pt x="4754547" y="383010"/>
                      <a:pt x="4773244" y="373981"/>
                      <a:pt x="4795190" y="367351"/>
                    </a:cubicBezTo>
                    <a:cubicBezTo>
                      <a:pt x="4817136" y="360722"/>
                      <a:pt x="4842748" y="356416"/>
                      <a:pt x="4876829" y="356350"/>
                    </a:cubicBezTo>
                    <a:lnTo>
                      <a:pt x="4876829" y="20"/>
                    </a:lnTo>
                    <a:cubicBezTo>
                      <a:pt x="4809763" y="-47"/>
                      <a:pt x="4746765" y="9411"/>
                      <a:pt x="4689596" y="26985"/>
                    </a:cubicBezTo>
                    <a:close/>
                  </a:path>
                </a:pathLst>
              </a:custGeom>
              <a:grpFill/>
              <a:ln w="9525" cap="flat">
                <a:noFill/>
                <a:prstDash val="solid"/>
                <a:miter/>
              </a:ln>
            </p:spPr>
            <p:txBody>
              <a:bodyPr rtlCol="0" anchor="ctr"/>
              <a:lstStyle/>
              <a:p>
                <a:endParaRPr lang="ja-JP" altLang="en-US"/>
              </a:p>
            </p:txBody>
          </p:sp>
          <p:sp>
            <p:nvSpPr>
              <p:cNvPr id="112" name="フリーフォーム: 図形 111">
                <a:extLst>
                  <a:ext uri="{FF2B5EF4-FFF2-40B4-BE49-F238E27FC236}">
                    <a16:creationId xmlns:a16="http://schemas.microsoft.com/office/drawing/2014/main" id="{8EFDA313-C107-A3E6-8F9D-EBABA4CAC738}"/>
                  </a:ext>
                </a:extLst>
              </p:cNvPr>
              <p:cNvSpPr/>
              <p:nvPr/>
            </p:nvSpPr>
            <p:spPr>
              <a:xfrm>
                <a:off x="3729110" y="3274884"/>
                <a:ext cx="4876828" cy="801720"/>
              </a:xfrm>
              <a:custGeom>
                <a:avLst/>
                <a:gdLst>
                  <a:gd name="connsiteX0" fmla="*/ 4689596 w 4876828"/>
                  <a:gd name="connsiteY0" fmla="*/ 26985 h 801720"/>
                  <a:gd name="connsiteX1" fmla="*/ 4449490 w 4876828"/>
                  <a:gd name="connsiteY1" fmla="*/ 167536 h 801720"/>
                  <a:gd name="connsiteX2" fmla="*/ 4334047 w 4876828"/>
                  <a:gd name="connsiteY2" fmla="*/ 285998 h 801720"/>
                  <a:gd name="connsiteX3" fmla="*/ 4205488 w 4876828"/>
                  <a:gd name="connsiteY3" fmla="*/ 406308 h 801720"/>
                  <a:gd name="connsiteX4" fmla="*/ 4145518 w 4876828"/>
                  <a:gd name="connsiteY4" fmla="*/ 434455 h 801720"/>
                  <a:gd name="connsiteX5" fmla="*/ 4063879 w 4876828"/>
                  <a:gd name="connsiteY5" fmla="*/ 445390 h 801720"/>
                  <a:gd name="connsiteX6" fmla="*/ 3981117 w 4876828"/>
                  <a:gd name="connsiteY6" fmla="*/ 434093 h 801720"/>
                  <a:gd name="connsiteX7" fmla="*/ 3874989 w 4876828"/>
                  <a:gd name="connsiteY7" fmla="*/ 369466 h 801720"/>
                  <a:gd name="connsiteX8" fmla="*/ 3784111 w 4876828"/>
                  <a:gd name="connsiteY8" fmla="*/ 275549 h 801720"/>
                  <a:gd name="connsiteX9" fmla="*/ 3585972 w 4876828"/>
                  <a:gd name="connsiteY9" fmla="*/ 96193 h 801720"/>
                  <a:gd name="connsiteX10" fmla="*/ 3435467 w 4876828"/>
                  <a:gd name="connsiteY10" fmla="*/ 26194 h 801720"/>
                  <a:gd name="connsiteX11" fmla="*/ 3250883 w 4876828"/>
                  <a:gd name="connsiteY11" fmla="*/ 20 h 801720"/>
                  <a:gd name="connsiteX12" fmla="*/ 3063688 w 4876828"/>
                  <a:gd name="connsiteY12" fmla="*/ 26975 h 801720"/>
                  <a:gd name="connsiteX13" fmla="*/ 2823572 w 4876828"/>
                  <a:gd name="connsiteY13" fmla="*/ 167526 h 801720"/>
                  <a:gd name="connsiteX14" fmla="*/ 2708062 w 4876828"/>
                  <a:gd name="connsiteY14" fmla="*/ 285989 h 801720"/>
                  <a:gd name="connsiteX15" fmla="*/ 2579646 w 4876828"/>
                  <a:gd name="connsiteY15" fmla="*/ 406299 h 801720"/>
                  <a:gd name="connsiteX16" fmla="*/ 2519668 w 4876828"/>
                  <a:gd name="connsiteY16" fmla="*/ 434445 h 801720"/>
                  <a:gd name="connsiteX17" fmla="*/ 2438029 w 4876828"/>
                  <a:gd name="connsiteY17" fmla="*/ 445380 h 801720"/>
                  <a:gd name="connsiteX18" fmla="*/ 2355333 w 4876828"/>
                  <a:gd name="connsiteY18" fmla="*/ 434083 h 801720"/>
                  <a:gd name="connsiteX19" fmla="*/ 2249281 w 4876828"/>
                  <a:gd name="connsiteY19" fmla="*/ 369523 h 801720"/>
                  <a:gd name="connsiteX20" fmla="*/ 2158470 w 4876828"/>
                  <a:gd name="connsiteY20" fmla="*/ 275530 h 801720"/>
                  <a:gd name="connsiteX21" fmla="*/ 1960264 w 4876828"/>
                  <a:gd name="connsiteY21" fmla="*/ 96174 h 801720"/>
                  <a:gd name="connsiteX22" fmla="*/ 1809760 w 4876828"/>
                  <a:gd name="connsiteY22" fmla="*/ 26175 h 801720"/>
                  <a:gd name="connsiteX23" fmla="*/ 1625213 w 4876828"/>
                  <a:gd name="connsiteY23" fmla="*/ 0 h 801720"/>
                  <a:gd name="connsiteX24" fmla="*/ 1438056 w 4876828"/>
                  <a:gd name="connsiteY24" fmla="*/ 26956 h 801720"/>
                  <a:gd name="connsiteX25" fmla="*/ 1198007 w 4876828"/>
                  <a:gd name="connsiteY25" fmla="*/ 167507 h 801720"/>
                  <a:gd name="connsiteX26" fmla="*/ 1082612 w 4876828"/>
                  <a:gd name="connsiteY26" fmla="*/ 285970 h 801720"/>
                  <a:gd name="connsiteX27" fmla="*/ 954186 w 4876828"/>
                  <a:gd name="connsiteY27" fmla="*/ 406280 h 801720"/>
                  <a:gd name="connsiteX28" fmla="*/ 894283 w 4876828"/>
                  <a:gd name="connsiteY28" fmla="*/ 434426 h 801720"/>
                  <a:gd name="connsiteX29" fmla="*/ 812711 w 4876828"/>
                  <a:gd name="connsiteY29" fmla="*/ 445361 h 801720"/>
                  <a:gd name="connsiteX30" fmla="*/ 730053 w 4876828"/>
                  <a:gd name="connsiteY30" fmla="*/ 434064 h 801720"/>
                  <a:gd name="connsiteX31" fmla="*/ 623926 w 4876828"/>
                  <a:gd name="connsiteY31" fmla="*/ 369504 h 801720"/>
                  <a:gd name="connsiteX32" fmla="*/ 533152 w 4876828"/>
                  <a:gd name="connsiteY32" fmla="*/ 275511 h 801720"/>
                  <a:gd name="connsiteX33" fmla="*/ 335023 w 4876828"/>
                  <a:gd name="connsiteY33" fmla="*/ 96155 h 801720"/>
                  <a:gd name="connsiteX34" fmla="*/ 184490 w 4876828"/>
                  <a:gd name="connsiteY34" fmla="*/ 26156 h 801720"/>
                  <a:gd name="connsiteX35" fmla="*/ 0 w 4876828"/>
                  <a:gd name="connsiteY35" fmla="*/ 29 h 801720"/>
                  <a:gd name="connsiteX36" fmla="*/ 0 w 4876828"/>
                  <a:gd name="connsiteY36" fmla="*/ 356359 h 801720"/>
                  <a:gd name="connsiteX37" fmla="*/ 82658 w 4876828"/>
                  <a:gd name="connsiteY37" fmla="*/ 367646 h 801720"/>
                  <a:gd name="connsiteX38" fmla="*/ 188786 w 4876828"/>
                  <a:gd name="connsiteY38" fmla="*/ 432207 h 801720"/>
                  <a:gd name="connsiteX39" fmla="*/ 279559 w 4876828"/>
                  <a:gd name="connsiteY39" fmla="*/ 526190 h 801720"/>
                  <a:gd name="connsiteX40" fmla="*/ 477726 w 4876828"/>
                  <a:gd name="connsiteY40" fmla="*/ 705555 h 801720"/>
                  <a:gd name="connsiteX41" fmla="*/ 628231 w 4876828"/>
                  <a:gd name="connsiteY41" fmla="*/ 775621 h 801720"/>
                  <a:gd name="connsiteX42" fmla="*/ 812740 w 4876828"/>
                  <a:gd name="connsiteY42" fmla="*/ 801720 h 801720"/>
                  <a:gd name="connsiteX43" fmla="*/ 999896 w 4876828"/>
                  <a:gd name="connsiteY43" fmla="*/ 774697 h 801720"/>
                  <a:gd name="connsiteX44" fmla="*/ 1239984 w 4876828"/>
                  <a:gd name="connsiteY44" fmla="*/ 634213 h 801720"/>
                  <a:gd name="connsiteX45" fmla="*/ 1355389 w 4876828"/>
                  <a:gd name="connsiteY45" fmla="*/ 515741 h 801720"/>
                  <a:gd name="connsiteX46" fmla="*/ 1483805 w 4876828"/>
                  <a:gd name="connsiteY46" fmla="*/ 395364 h 801720"/>
                  <a:gd name="connsiteX47" fmla="*/ 1543707 w 4876828"/>
                  <a:gd name="connsiteY47" fmla="*/ 367284 h 801720"/>
                  <a:gd name="connsiteX48" fmla="*/ 1625241 w 4876828"/>
                  <a:gd name="connsiteY48" fmla="*/ 356350 h 801720"/>
                  <a:gd name="connsiteX49" fmla="*/ 1707975 w 4876828"/>
                  <a:gd name="connsiteY49" fmla="*/ 367637 h 801720"/>
                  <a:gd name="connsiteX50" fmla="*/ 1814103 w 4876828"/>
                  <a:gd name="connsiteY50" fmla="*/ 432197 h 801720"/>
                  <a:gd name="connsiteX51" fmla="*/ 1904838 w 4876828"/>
                  <a:gd name="connsiteY51" fmla="*/ 526181 h 801720"/>
                  <a:gd name="connsiteX52" fmla="*/ 2103044 w 4876828"/>
                  <a:gd name="connsiteY52" fmla="*/ 705546 h 801720"/>
                  <a:gd name="connsiteX53" fmla="*/ 2253548 w 4876828"/>
                  <a:gd name="connsiteY53" fmla="*/ 775612 h 801720"/>
                  <a:gd name="connsiteX54" fmla="*/ 2438057 w 4876828"/>
                  <a:gd name="connsiteY54" fmla="*/ 801710 h 801720"/>
                  <a:gd name="connsiteX55" fmla="*/ 2625252 w 4876828"/>
                  <a:gd name="connsiteY55" fmla="*/ 774764 h 801720"/>
                  <a:gd name="connsiteX56" fmla="*/ 2865368 w 4876828"/>
                  <a:gd name="connsiteY56" fmla="*/ 634213 h 801720"/>
                  <a:gd name="connsiteX57" fmla="*/ 2980801 w 4876828"/>
                  <a:gd name="connsiteY57" fmla="*/ 515741 h 801720"/>
                  <a:gd name="connsiteX58" fmla="*/ 3109293 w 4876828"/>
                  <a:gd name="connsiteY58" fmla="*/ 395440 h 801720"/>
                  <a:gd name="connsiteX59" fmla="*/ 3169263 w 4876828"/>
                  <a:gd name="connsiteY59" fmla="*/ 367284 h 801720"/>
                  <a:gd name="connsiteX60" fmla="*/ 3250902 w 4876828"/>
                  <a:gd name="connsiteY60" fmla="*/ 356350 h 801720"/>
                  <a:gd name="connsiteX61" fmla="*/ 3333598 w 4876828"/>
                  <a:gd name="connsiteY61" fmla="*/ 367637 h 801720"/>
                  <a:gd name="connsiteX62" fmla="*/ 3439792 w 4876828"/>
                  <a:gd name="connsiteY62" fmla="*/ 432197 h 801720"/>
                  <a:gd name="connsiteX63" fmla="*/ 3530603 w 4876828"/>
                  <a:gd name="connsiteY63" fmla="*/ 526247 h 801720"/>
                  <a:gd name="connsiteX64" fmla="*/ 3728809 w 4876828"/>
                  <a:gd name="connsiteY64" fmla="*/ 705546 h 801720"/>
                  <a:gd name="connsiteX65" fmla="*/ 3879314 w 4876828"/>
                  <a:gd name="connsiteY65" fmla="*/ 775612 h 801720"/>
                  <a:gd name="connsiteX66" fmla="*/ 4063899 w 4876828"/>
                  <a:gd name="connsiteY66" fmla="*/ 801710 h 801720"/>
                  <a:gd name="connsiteX67" fmla="*/ 4251093 w 4876828"/>
                  <a:gd name="connsiteY67" fmla="*/ 774764 h 801720"/>
                  <a:gd name="connsiteX68" fmla="*/ 4491209 w 4876828"/>
                  <a:gd name="connsiteY68" fmla="*/ 634213 h 801720"/>
                  <a:gd name="connsiteX69" fmla="*/ 4606652 w 4876828"/>
                  <a:gd name="connsiteY69" fmla="*/ 515808 h 801720"/>
                  <a:gd name="connsiteX70" fmla="*/ 4735211 w 4876828"/>
                  <a:gd name="connsiteY70" fmla="*/ 395431 h 801720"/>
                  <a:gd name="connsiteX71" fmla="*/ 4795190 w 4876828"/>
                  <a:gd name="connsiteY71" fmla="*/ 367351 h 801720"/>
                  <a:gd name="connsiteX72" fmla="*/ 4876829 w 4876828"/>
                  <a:gd name="connsiteY72" fmla="*/ 356350 h 801720"/>
                  <a:gd name="connsiteX73" fmla="*/ 4876829 w 4876828"/>
                  <a:gd name="connsiteY73" fmla="*/ 20 h 801720"/>
                  <a:gd name="connsiteX74" fmla="*/ 4689596 w 4876828"/>
                  <a:gd name="connsiteY74" fmla="*/ 26985 h 80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4876828" h="801720">
                    <a:moveTo>
                      <a:pt x="4689596" y="26985"/>
                    </a:moveTo>
                    <a:cubicBezTo>
                      <a:pt x="4588917" y="57674"/>
                      <a:pt x="4509878" y="112853"/>
                      <a:pt x="4449490" y="167536"/>
                    </a:cubicBezTo>
                    <a:cubicBezTo>
                      <a:pt x="4403836" y="208741"/>
                      <a:pt x="4367003" y="249946"/>
                      <a:pt x="4334047" y="285998"/>
                    </a:cubicBezTo>
                    <a:cubicBezTo>
                      <a:pt x="4284650" y="340472"/>
                      <a:pt x="4243950" y="381896"/>
                      <a:pt x="4205488" y="406308"/>
                    </a:cubicBezTo>
                    <a:cubicBezTo>
                      <a:pt x="4186161" y="418796"/>
                      <a:pt x="4167464" y="427749"/>
                      <a:pt x="4145518" y="434455"/>
                    </a:cubicBezTo>
                    <a:cubicBezTo>
                      <a:pt x="4123573" y="441018"/>
                      <a:pt x="4097893" y="445390"/>
                      <a:pt x="4063879" y="445390"/>
                    </a:cubicBezTo>
                    <a:cubicBezTo>
                      <a:pt x="4029304" y="445390"/>
                      <a:pt x="4003339" y="440798"/>
                      <a:pt x="3981117" y="434093"/>
                    </a:cubicBezTo>
                    <a:cubicBezTo>
                      <a:pt x="3942807" y="422168"/>
                      <a:pt x="3912175" y="402698"/>
                      <a:pt x="3874989" y="369466"/>
                    </a:cubicBezTo>
                    <a:cubicBezTo>
                      <a:pt x="3847405" y="344767"/>
                      <a:pt x="3817839" y="312525"/>
                      <a:pt x="3784111" y="275549"/>
                    </a:cubicBezTo>
                    <a:cubicBezTo>
                      <a:pt x="3733448" y="220438"/>
                      <a:pt x="3673336" y="153134"/>
                      <a:pt x="3585972" y="96193"/>
                    </a:cubicBezTo>
                    <a:cubicBezTo>
                      <a:pt x="3542367" y="67961"/>
                      <a:pt x="3491922" y="43130"/>
                      <a:pt x="3435467" y="26194"/>
                    </a:cubicBezTo>
                    <a:cubicBezTo>
                      <a:pt x="3378956" y="9125"/>
                      <a:pt x="3316862" y="-57"/>
                      <a:pt x="3250883" y="20"/>
                    </a:cubicBezTo>
                    <a:cubicBezTo>
                      <a:pt x="3183855" y="-57"/>
                      <a:pt x="3120838" y="9402"/>
                      <a:pt x="3063688" y="26975"/>
                    </a:cubicBezTo>
                    <a:cubicBezTo>
                      <a:pt x="2963066" y="57665"/>
                      <a:pt x="2883970" y="112843"/>
                      <a:pt x="2823572" y="167526"/>
                    </a:cubicBezTo>
                    <a:cubicBezTo>
                      <a:pt x="2777919" y="208731"/>
                      <a:pt x="2741086" y="249936"/>
                      <a:pt x="2708062" y="285989"/>
                    </a:cubicBezTo>
                    <a:cubicBezTo>
                      <a:pt x="2658742" y="340462"/>
                      <a:pt x="2618032" y="381886"/>
                      <a:pt x="2579646" y="406299"/>
                    </a:cubicBezTo>
                    <a:cubicBezTo>
                      <a:pt x="2560311" y="418786"/>
                      <a:pt x="2541613" y="427740"/>
                      <a:pt x="2519668" y="434445"/>
                    </a:cubicBezTo>
                    <a:cubicBezTo>
                      <a:pt x="2497722" y="441008"/>
                      <a:pt x="2472109" y="445380"/>
                      <a:pt x="2438029" y="445380"/>
                    </a:cubicBezTo>
                    <a:cubicBezTo>
                      <a:pt x="2403453" y="445380"/>
                      <a:pt x="2377564" y="440789"/>
                      <a:pt x="2355333" y="434083"/>
                    </a:cubicBezTo>
                    <a:cubicBezTo>
                      <a:pt x="2317090" y="422158"/>
                      <a:pt x="2286467" y="402689"/>
                      <a:pt x="2249281" y="369523"/>
                    </a:cubicBezTo>
                    <a:cubicBezTo>
                      <a:pt x="2221697" y="344825"/>
                      <a:pt x="2192131" y="312582"/>
                      <a:pt x="2158470" y="275530"/>
                    </a:cubicBezTo>
                    <a:cubicBezTo>
                      <a:pt x="2107740" y="220495"/>
                      <a:pt x="2047694" y="153115"/>
                      <a:pt x="1960264" y="96174"/>
                    </a:cubicBezTo>
                    <a:cubicBezTo>
                      <a:pt x="1916735" y="67942"/>
                      <a:pt x="1866214" y="43111"/>
                      <a:pt x="1809760" y="26175"/>
                    </a:cubicBezTo>
                    <a:cubicBezTo>
                      <a:pt x="1753314" y="9106"/>
                      <a:pt x="1691221" y="-76"/>
                      <a:pt x="1625213" y="0"/>
                    </a:cubicBezTo>
                    <a:cubicBezTo>
                      <a:pt x="1558214" y="-76"/>
                      <a:pt x="1495206" y="9383"/>
                      <a:pt x="1438056" y="26956"/>
                    </a:cubicBezTo>
                    <a:cubicBezTo>
                      <a:pt x="1337472" y="57646"/>
                      <a:pt x="1258376" y="112824"/>
                      <a:pt x="1198007" y="167507"/>
                    </a:cubicBezTo>
                    <a:cubicBezTo>
                      <a:pt x="1152392" y="208712"/>
                      <a:pt x="1115597" y="249994"/>
                      <a:pt x="1082612" y="285970"/>
                    </a:cubicBezTo>
                    <a:cubicBezTo>
                      <a:pt x="1033320" y="340510"/>
                      <a:pt x="992572" y="381867"/>
                      <a:pt x="954186" y="406280"/>
                    </a:cubicBezTo>
                    <a:cubicBezTo>
                      <a:pt x="934850" y="418767"/>
                      <a:pt x="916191" y="427721"/>
                      <a:pt x="894283" y="434426"/>
                    </a:cubicBezTo>
                    <a:cubicBezTo>
                      <a:pt x="872338" y="440989"/>
                      <a:pt x="846725" y="445361"/>
                      <a:pt x="812711" y="445361"/>
                    </a:cubicBezTo>
                    <a:cubicBezTo>
                      <a:pt x="778135" y="445361"/>
                      <a:pt x="752208" y="440770"/>
                      <a:pt x="730053" y="434064"/>
                    </a:cubicBezTo>
                    <a:cubicBezTo>
                      <a:pt x="691772" y="422139"/>
                      <a:pt x="661121" y="402670"/>
                      <a:pt x="623926" y="369504"/>
                    </a:cubicBezTo>
                    <a:cubicBezTo>
                      <a:pt x="596408" y="344805"/>
                      <a:pt x="566880" y="312563"/>
                      <a:pt x="533152" y="275511"/>
                    </a:cubicBezTo>
                    <a:cubicBezTo>
                      <a:pt x="482451" y="220476"/>
                      <a:pt x="422377" y="153096"/>
                      <a:pt x="335023" y="96155"/>
                    </a:cubicBezTo>
                    <a:cubicBezTo>
                      <a:pt x="291446" y="67923"/>
                      <a:pt x="240963" y="43092"/>
                      <a:pt x="184490" y="26156"/>
                    </a:cubicBezTo>
                    <a:cubicBezTo>
                      <a:pt x="128026" y="9125"/>
                      <a:pt x="65970" y="-47"/>
                      <a:pt x="0" y="29"/>
                    </a:cubicBezTo>
                    <a:lnTo>
                      <a:pt x="0" y="356359"/>
                    </a:lnTo>
                    <a:cubicBezTo>
                      <a:pt x="34576" y="356426"/>
                      <a:pt x="60465" y="360941"/>
                      <a:pt x="82658" y="367646"/>
                    </a:cubicBezTo>
                    <a:cubicBezTo>
                      <a:pt x="120977" y="379638"/>
                      <a:pt x="151590" y="399050"/>
                      <a:pt x="188786" y="432207"/>
                    </a:cubicBezTo>
                    <a:cubicBezTo>
                      <a:pt x="216332" y="456972"/>
                      <a:pt x="245869" y="489214"/>
                      <a:pt x="279559" y="526190"/>
                    </a:cubicBezTo>
                    <a:cubicBezTo>
                      <a:pt x="330260" y="581235"/>
                      <a:pt x="390335" y="648615"/>
                      <a:pt x="477726" y="705555"/>
                    </a:cubicBezTo>
                    <a:cubicBezTo>
                      <a:pt x="521256" y="733778"/>
                      <a:pt x="571710" y="758610"/>
                      <a:pt x="628231" y="775621"/>
                    </a:cubicBezTo>
                    <a:cubicBezTo>
                      <a:pt x="684714" y="792623"/>
                      <a:pt x="746770" y="801796"/>
                      <a:pt x="812740" y="801720"/>
                    </a:cubicBezTo>
                    <a:cubicBezTo>
                      <a:pt x="879739" y="801796"/>
                      <a:pt x="942708" y="792404"/>
                      <a:pt x="999896" y="774697"/>
                    </a:cubicBezTo>
                    <a:cubicBezTo>
                      <a:pt x="1100519" y="744074"/>
                      <a:pt x="1179576" y="688896"/>
                      <a:pt x="1239984" y="634213"/>
                    </a:cubicBezTo>
                    <a:cubicBezTo>
                      <a:pt x="1285599" y="592998"/>
                      <a:pt x="1322394" y="551727"/>
                      <a:pt x="1355389" y="515741"/>
                    </a:cubicBezTo>
                    <a:cubicBezTo>
                      <a:pt x="1404633" y="461201"/>
                      <a:pt x="1445419" y="419853"/>
                      <a:pt x="1483805" y="395364"/>
                    </a:cubicBezTo>
                    <a:cubicBezTo>
                      <a:pt x="1503140" y="382944"/>
                      <a:pt x="1521771" y="373914"/>
                      <a:pt x="1543707" y="367284"/>
                    </a:cubicBezTo>
                    <a:cubicBezTo>
                      <a:pt x="1565615" y="360722"/>
                      <a:pt x="1591227" y="356416"/>
                      <a:pt x="1625241" y="356350"/>
                    </a:cubicBezTo>
                    <a:cubicBezTo>
                      <a:pt x="1659855" y="356416"/>
                      <a:pt x="1685744" y="360931"/>
                      <a:pt x="1707975" y="367637"/>
                    </a:cubicBezTo>
                    <a:cubicBezTo>
                      <a:pt x="1746218" y="379629"/>
                      <a:pt x="1776908" y="399041"/>
                      <a:pt x="1814103" y="432197"/>
                    </a:cubicBezTo>
                    <a:cubicBezTo>
                      <a:pt x="1841621" y="456962"/>
                      <a:pt x="1871110" y="489204"/>
                      <a:pt x="1904838" y="526181"/>
                    </a:cubicBezTo>
                    <a:cubicBezTo>
                      <a:pt x="1955578" y="581226"/>
                      <a:pt x="2015614" y="648605"/>
                      <a:pt x="2103044" y="705546"/>
                    </a:cubicBezTo>
                    <a:cubicBezTo>
                      <a:pt x="2146573" y="733768"/>
                      <a:pt x="2197037" y="758600"/>
                      <a:pt x="2253548" y="775612"/>
                    </a:cubicBezTo>
                    <a:cubicBezTo>
                      <a:pt x="2309994" y="792614"/>
                      <a:pt x="2372087" y="801786"/>
                      <a:pt x="2438057" y="801710"/>
                    </a:cubicBezTo>
                    <a:cubicBezTo>
                      <a:pt x="2505094" y="801786"/>
                      <a:pt x="2568102" y="792395"/>
                      <a:pt x="2625252" y="774764"/>
                    </a:cubicBezTo>
                    <a:cubicBezTo>
                      <a:pt x="2725874" y="744074"/>
                      <a:pt x="2804979" y="688963"/>
                      <a:pt x="2865368" y="634213"/>
                    </a:cubicBezTo>
                    <a:cubicBezTo>
                      <a:pt x="2911021" y="592998"/>
                      <a:pt x="2947854" y="551793"/>
                      <a:pt x="2980801" y="515741"/>
                    </a:cubicBezTo>
                    <a:cubicBezTo>
                      <a:pt x="3030198" y="461268"/>
                      <a:pt x="3070908" y="419920"/>
                      <a:pt x="3109293" y="395440"/>
                    </a:cubicBezTo>
                    <a:cubicBezTo>
                      <a:pt x="3128620" y="383020"/>
                      <a:pt x="3147317" y="373990"/>
                      <a:pt x="3169263" y="367284"/>
                    </a:cubicBezTo>
                    <a:cubicBezTo>
                      <a:pt x="3191218" y="360722"/>
                      <a:pt x="3216821" y="356416"/>
                      <a:pt x="3250902" y="356350"/>
                    </a:cubicBezTo>
                    <a:cubicBezTo>
                      <a:pt x="3285477" y="356416"/>
                      <a:pt x="3311366" y="360931"/>
                      <a:pt x="3333598" y="367637"/>
                    </a:cubicBezTo>
                    <a:cubicBezTo>
                      <a:pt x="3371907" y="379629"/>
                      <a:pt x="3402597" y="399041"/>
                      <a:pt x="3439792" y="432197"/>
                    </a:cubicBezTo>
                    <a:cubicBezTo>
                      <a:pt x="3467300" y="456962"/>
                      <a:pt x="3496866" y="489204"/>
                      <a:pt x="3530603" y="526247"/>
                    </a:cubicBezTo>
                    <a:cubicBezTo>
                      <a:pt x="3581267" y="581216"/>
                      <a:pt x="3641379" y="648605"/>
                      <a:pt x="3728809" y="705546"/>
                    </a:cubicBezTo>
                    <a:cubicBezTo>
                      <a:pt x="3772338" y="733768"/>
                      <a:pt x="3822859" y="758600"/>
                      <a:pt x="3879314" y="775612"/>
                    </a:cubicBezTo>
                    <a:cubicBezTo>
                      <a:pt x="3935835" y="792614"/>
                      <a:pt x="3997919" y="801786"/>
                      <a:pt x="4063899" y="801710"/>
                    </a:cubicBezTo>
                    <a:cubicBezTo>
                      <a:pt x="4130926" y="801786"/>
                      <a:pt x="4193867" y="792395"/>
                      <a:pt x="4251093" y="774764"/>
                    </a:cubicBezTo>
                    <a:cubicBezTo>
                      <a:pt x="4351715" y="744074"/>
                      <a:pt x="4430811" y="688963"/>
                      <a:pt x="4491209" y="634213"/>
                    </a:cubicBezTo>
                    <a:cubicBezTo>
                      <a:pt x="4536863" y="592998"/>
                      <a:pt x="4573696" y="551793"/>
                      <a:pt x="4606652" y="515808"/>
                    </a:cubicBezTo>
                    <a:cubicBezTo>
                      <a:pt x="4656049" y="461268"/>
                      <a:pt x="4696759" y="419910"/>
                      <a:pt x="4735211" y="395431"/>
                    </a:cubicBezTo>
                    <a:cubicBezTo>
                      <a:pt x="4754547" y="383010"/>
                      <a:pt x="4773244" y="373981"/>
                      <a:pt x="4795190" y="367351"/>
                    </a:cubicBezTo>
                    <a:cubicBezTo>
                      <a:pt x="4817136" y="360722"/>
                      <a:pt x="4842748" y="356416"/>
                      <a:pt x="4876829" y="356350"/>
                    </a:cubicBezTo>
                    <a:lnTo>
                      <a:pt x="4876829" y="20"/>
                    </a:lnTo>
                    <a:cubicBezTo>
                      <a:pt x="4809763" y="-47"/>
                      <a:pt x="4746765" y="9411"/>
                      <a:pt x="4689596" y="26985"/>
                    </a:cubicBezTo>
                    <a:close/>
                  </a:path>
                </a:pathLst>
              </a:custGeom>
              <a:grpFill/>
              <a:ln w="9525" cap="flat">
                <a:noFill/>
                <a:prstDash val="solid"/>
                <a:miter/>
              </a:ln>
            </p:spPr>
            <p:txBody>
              <a:bodyPr rtlCol="0" anchor="ctr"/>
              <a:lstStyle/>
              <a:p>
                <a:endParaRPr lang="ja-JP" altLang="en-US"/>
              </a:p>
            </p:txBody>
          </p:sp>
        </p:grpSp>
      </p:grpSp>
      <p:sp>
        <p:nvSpPr>
          <p:cNvPr id="58" name="テキスト ボックス 57">
            <a:extLst>
              <a:ext uri="{FF2B5EF4-FFF2-40B4-BE49-F238E27FC236}">
                <a16:creationId xmlns:a16="http://schemas.microsoft.com/office/drawing/2014/main" id="{800E923B-E87B-D07F-E5EA-3273262985FF}"/>
              </a:ext>
            </a:extLst>
          </p:cNvPr>
          <p:cNvSpPr txBox="1"/>
          <p:nvPr/>
        </p:nvSpPr>
        <p:spPr>
          <a:xfrm>
            <a:off x="3848140" y="266627"/>
            <a:ext cx="3599697" cy="430887"/>
          </a:xfrm>
          <a:prstGeom prst="rect">
            <a:avLst/>
          </a:prstGeom>
          <a:noFill/>
          <a:ln>
            <a:noFill/>
          </a:ln>
          <a:effectLst>
            <a:glow rad="101600">
              <a:schemeClr val="tx1">
                <a:alpha val="60000"/>
              </a:schemeClr>
            </a:glow>
          </a:effectLst>
        </p:spPr>
        <p:txBody>
          <a:bodyPr wrap="square" rtlCol="0">
            <a:spAutoFit/>
          </a:bodyPr>
          <a:lstStyle/>
          <a:p>
            <a:r>
              <a:rPr lang="en-US" altLang="ja-JP" sz="2200" dirty="0">
                <a:solidFill>
                  <a:schemeClr val="bg1"/>
                </a:solidFill>
                <a:effectLst>
                  <a:glow rad="101600">
                    <a:srgbClr val="002060">
                      <a:alpha val="60000"/>
                    </a:srgbClr>
                  </a:glow>
                </a:effectLst>
                <a:latin typeface="ヒラギノ角ゴ8" panose="020B0800000000000000" pitchFamily="50" charset="-128"/>
                <a:ea typeface="TT-ｳｲﾝｸｽ-J5-JTCｳｲﾝM5" panose="00000009000000000000" pitchFamily="1" charset="-128"/>
                <a:cs typeface="Segoe UI" panose="020B0502040204020203" pitchFamily="34" charset="0"/>
              </a:rPr>
              <a:t>Core Ultra 7 270K</a:t>
            </a:r>
          </a:p>
        </p:txBody>
      </p:sp>
      <p:sp>
        <p:nvSpPr>
          <p:cNvPr id="59" name="テキスト ボックス 58">
            <a:extLst>
              <a:ext uri="{FF2B5EF4-FFF2-40B4-BE49-F238E27FC236}">
                <a16:creationId xmlns:a16="http://schemas.microsoft.com/office/drawing/2014/main" id="{0F451605-7911-4608-3CF1-F52B6B5EF851}"/>
              </a:ext>
            </a:extLst>
          </p:cNvPr>
          <p:cNvSpPr txBox="1"/>
          <p:nvPr/>
        </p:nvSpPr>
        <p:spPr>
          <a:xfrm>
            <a:off x="3848140" y="735938"/>
            <a:ext cx="3599697" cy="430887"/>
          </a:xfrm>
          <a:prstGeom prst="rect">
            <a:avLst/>
          </a:prstGeom>
          <a:noFill/>
          <a:ln>
            <a:noFill/>
          </a:ln>
          <a:effectLst>
            <a:glow rad="101600">
              <a:schemeClr val="tx1">
                <a:alpha val="60000"/>
              </a:schemeClr>
            </a:glow>
          </a:effectLst>
        </p:spPr>
        <p:txBody>
          <a:bodyPr wrap="square" rtlCol="0">
            <a:spAutoFit/>
          </a:bodyPr>
          <a:lstStyle/>
          <a:p>
            <a:r>
              <a:rPr lang="en-US" altLang="ja-JP" sz="2200" dirty="0">
                <a:solidFill>
                  <a:schemeClr val="bg1"/>
                </a:solidFill>
                <a:effectLst>
                  <a:glow rad="101600">
                    <a:srgbClr val="002060">
                      <a:alpha val="60000"/>
                    </a:srgbClr>
                  </a:glow>
                </a:effectLst>
                <a:latin typeface="ヒラギノ角ゴ8" panose="020B0800000000000000" pitchFamily="50" charset="-128"/>
                <a:ea typeface="TT-ｳｲﾝｸｽ-J5-JTCｳｲﾝM5" panose="00000009000000000000" pitchFamily="1" charset="-128"/>
                <a:cs typeface="Segoe UI" panose="020B0502040204020203" pitchFamily="34" charset="0"/>
              </a:rPr>
              <a:t>Core </a:t>
            </a:r>
            <a:r>
              <a:rPr lang="en-US" altLang="ja-JP" sz="2200">
                <a:solidFill>
                  <a:schemeClr val="bg1"/>
                </a:solidFill>
                <a:effectLst>
                  <a:glow rad="101600">
                    <a:srgbClr val="002060">
                      <a:alpha val="60000"/>
                    </a:srgbClr>
                  </a:glow>
                </a:effectLst>
                <a:latin typeface="ヒラギノ角ゴ8" panose="020B0800000000000000" pitchFamily="50" charset="-128"/>
                <a:ea typeface="TT-ｳｲﾝｸｽ-J5-JTCｳｲﾝM5" panose="00000009000000000000" pitchFamily="1" charset="-128"/>
                <a:cs typeface="Segoe UI" panose="020B0502040204020203" pitchFamily="34" charset="0"/>
              </a:rPr>
              <a:t>Ultra 9 285K</a:t>
            </a:r>
            <a:endParaRPr lang="en-US" altLang="ja-JP" sz="2200" dirty="0">
              <a:solidFill>
                <a:schemeClr val="bg1"/>
              </a:solidFill>
              <a:effectLst>
                <a:glow rad="101600">
                  <a:srgbClr val="002060">
                    <a:alpha val="60000"/>
                  </a:srgbClr>
                </a:glow>
              </a:effectLst>
              <a:latin typeface="ヒラギノ角ゴ8" panose="020B0800000000000000" pitchFamily="50" charset="-128"/>
              <a:ea typeface="TT-ｳｲﾝｸｽ-J5-JTCｳｲﾝM5" panose="00000009000000000000" pitchFamily="1" charset="-128"/>
              <a:cs typeface="Segoe UI" panose="020B0502040204020203" pitchFamily="34" charset="0"/>
            </a:endParaRPr>
          </a:p>
        </p:txBody>
      </p:sp>
    </p:spTree>
    <p:extLst>
      <p:ext uri="{BB962C8B-B14F-4D97-AF65-F5344CB8AC3E}">
        <p14:creationId xmlns:p14="http://schemas.microsoft.com/office/powerpoint/2010/main" val="969606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図 39">
            <a:extLst>
              <a:ext uri="{FF2B5EF4-FFF2-40B4-BE49-F238E27FC236}">
                <a16:creationId xmlns:a16="http://schemas.microsoft.com/office/drawing/2014/main" id="{44B25E86-6CFC-FE29-7AD6-8471EDE8AB63}"/>
              </a:ext>
            </a:extLst>
          </p:cNvPr>
          <p:cNvPicPr>
            <a:picLocks noChangeAspect="1"/>
          </p:cNvPicPr>
          <p:nvPr/>
        </p:nvPicPr>
        <p:blipFill>
          <a:blip r:embed="rId2">
            <a:extLst>
              <a:ext uri="{28A0092B-C50C-407E-A947-70E740481C1C}">
                <a14:useLocalDpi xmlns:a14="http://schemas.microsoft.com/office/drawing/2010/main" val="0"/>
              </a:ext>
            </a:extLst>
          </a:blip>
          <a:srcRect t="17675" b="22443"/>
          <a:stretch/>
        </p:blipFill>
        <p:spPr>
          <a:xfrm>
            <a:off x="0" y="-1"/>
            <a:ext cx="7559675" cy="2263409"/>
          </a:xfrm>
          <a:prstGeom prst="rect">
            <a:avLst/>
          </a:prstGeom>
        </p:spPr>
      </p:pic>
      <p:sp>
        <p:nvSpPr>
          <p:cNvPr id="2" name="Rectangle 3">
            <a:extLst>
              <a:ext uri="{FF2B5EF4-FFF2-40B4-BE49-F238E27FC236}">
                <a16:creationId xmlns:a16="http://schemas.microsoft.com/office/drawing/2014/main" id="{C094B882-79FB-1ADE-1815-36A4919B05CD}"/>
              </a:ext>
            </a:extLst>
          </p:cNvPr>
          <p:cNvSpPr>
            <a:spLocks noChangeArrowheads="1"/>
          </p:cNvSpPr>
          <p:nvPr/>
        </p:nvSpPr>
        <p:spPr bwMode="auto">
          <a:xfrm>
            <a:off x="401638" y="4039026"/>
            <a:ext cx="6727825" cy="3021013"/>
          </a:xfrm>
          <a:prstGeom prst="rect">
            <a:avLst/>
          </a:prstGeom>
          <a:solidFill>
            <a:srgbClr val="FFFFFF"/>
          </a:solidFill>
          <a:ln w="9525"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endParaRPr lang="ja-JP" altLang="en-US"/>
          </a:p>
        </p:txBody>
      </p:sp>
      <p:pic>
        <p:nvPicPr>
          <p:cNvPr id="3" name="Picture 4">
            <a:extLst>
              <a:ext uri="{FF2B5EF4-FFF2-40B4-BE49-F238E27FC236}">
                <a16:creationId xmlns:a16="http://schemas.microsoft.com/office/drawing/2014/main" id="{074D3938-3C9A-66F6-28F2-A27DC85F3F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4944" b="26869"/>
          <a:stretch>
            <a:fillRect/>
          </a:stretch>
        </p:blipFill>
        <p:spPr bwMode="auto">
          <a:xfrm>
            <a:off x="401638" y="4039026"/>
            <a:ext cx="67278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テキスト ボックス 5">
            <a:extLst>
              <a:ext uri="{FF2B5EF4-FFF2-40B4-BE49-F238E27FC236}">
                <a16:creationId xmlns:a16="http://schemas.microsoft.com/office/drawing/2014/main" id="{C04CA0D2-A578-37C8-8709-2E41C502A825}"/>
              </a:ext>
            </a:extLst>
          </p:cNvPr>
          <p:cNvSpPr txBox="1"/>
          <p:nvPr/>
        </p:nvSpPr>
        <p:spPr>
          <a:xfrm>
            <a:off x="3422885" y="5293611"/>
            <a:ext cx="3695478" cy="1077218"/>
          </a:xfrm>
          <a:prstGeom prst="rect">
            <a:avLst/>
          </a:prstGeom>
          <a:noFill/>
          <a:ln>
            <a:noFill/>
          </a:ln>
        </p:spPr>
        <p:txBody>
          <a:bodyPr wrap="square" rtlCol="0">
            <a:spAutoFit/>
          </a:bodyPr>
          <a:lstStyle/>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Core Ultra 7 265K </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20</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8+12</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3.7GHz</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5.4GHz</a:t>
            </a:r>
          </a:p>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メモリ：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64GB </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32GB×2</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DDR5-5600</a:t>
            </a:r>
          </a:p>
          <a:p>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ストレージ：</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1TB M.2</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err="1">
                <a:latin typeface="游ゴシック" panose="020B0400000000000000" pitchFamily="50" charset="-128"/>
                <a:ea typeface="游ゴシック" panose="020B0400000000000000" pitchFamily="50" charset="-128"/>
                <a:cs typeface="Segoe UI" panose="020B0502040204020203" pitchFamily="34" charset="0"/>
              </a:rPr>
              <a:t>NVMe</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 SSD </a:t>
            </a:r>
          </a:p>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グラフィック：</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RTX PRO 2000 Blackwell GDDR7 16GB</a:t>
            </a:r>
          </a:p>
          <a:p>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 OS</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Windows 11 Pro</a:t>
            </a:r>
          </a:p>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マザーボード：インテル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Z890 </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チップセット</a:t>
            </a:r>
            <a:endParaRPr lang="en-US" altLang="ja-JP" sz="8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電源：</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1000W</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80 Plus GOLD </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認証）</a:t>
            </a:r>
            <a:endParaRPr lang="en-US" altLang="ja-JP" sz="8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1</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年間センドバック方式ハードウェア保証</a:t>
            </a:r>
          </a:p>
        </p:txBody>
      </p:sp>
      <p:sp>
        <p:nvSpPr>
          <p:cNvPr id="9" name="テキスト ボックス 8">
            <a:extLst>
              <a:ext uri="{FF2B5EF4-FFF2-40B4-BE49-F238E27FC236}">
                <a16:creationId xmlns:a16="http://schemas.microsoft.com/office/drawing/2014/main" id="{2836AE66-99BE-8BA8-E529-6CD37C1075C3}"/>
              </a:ext>
            </a:extLst>
          </p:cNvPr>
          <p:cNvSpPr txBox="1"/>
          <p:nvPr/>
        </p:nvSpPr>
        <p:spPr>
          <a:xfrm>
            <a:off x="3197160" y="6560727"/>
            <a:ext cx="1840022" cy="369332"/>
          </a:xfrm>
          <a:prstGeom prst="rect">
            <a:avLst/>
          </a:prstGeom>
          <a:noFill/>
          <a:ln>
            <a:noFill/>
          </a:ln>
        </p:spPr>
        <p:txBody>
          <a:bodyPr wrap="square" rtlCol="0">
            <a:spAutoFit/>
          </a:bodyPr>
          <a:lstStyle/>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Applied</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BTO</a:t>
            </a: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BT-U7270KAS1Q1TTNVM</a:t>
            </a:r>
          </a:p>
        </p:txBody>
      </p:sp>
      <p:cxnSp>
        <p:nvCxnSpPr>
          <p:cNvPr id="11" name="直線コネクタ 10">
            <a:extLst>
              <a:ext uri="{FF2B5EF4-FFF2-40B4-BE49-F238E27FC236}">
                <a16:creationId xmlns:a16="http://schemas.microsoft.com/office/drawing/2014/main" id="{A0E56166-568A-E57F-0570-0D5EFB40E000}"/>
              </a:ext>
            </a:extLst>
          </p:cNvPr>
          <p:cNvCxnSpPr/>
          <p:nvPr/>
        </p:nvCxnSpPr>
        <p:spPr>
          <a:xfrm>
            <a:off x="3505204" y="6509810"/>
            <a:ext cx="33956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a:extLst>
              <a:ext uri="{FF2B5EF4-FFF2-40B4-BE49-F238E27FC236}">
                <a16:creationId xmlns:a16="http://schemas.microsoft.com/office/drawing/2014/main" id="{F3A9A20B-2B2A-CB32-BEB3-BEC1F73ACFE8}"/>
              </a:ext>
            </a:extLst>
          </p:cNvPr>
          <p:cNvSpPr txBox="1"/>
          <p:nvPr/>
        </p:nvSpPr>
        <p:spPr>
          <a:xfrm>
            <a:off x="430211" y="4175958"/>
            <a:ext cx="6632481" cy="276999"/>
          </a:xfrm>
          <a:prstGeom prst="rect">
            <a:avLst/>
          </a:prstGeom>
          <a:noFill/>
          <a:ln>
            <a:noFill/>
          </a:ln>
          <a:effectLst>
            <a:glow rad="101600">
              <a:schemeClr val="tx1">
                <a:alpha val="60000"/>
              </a:schemeClr>
            </a:glow>
          </a:effectLst>
        </p:spPr>
        <p:txBody>
          <a:bodyPr wrap="square" rtlCol="0">
            <a:spAutoFit/>
          </a:bodyPr>
          <a:lstStyle/>
          <a:p>
            <a:pPr algn="ctr"/>
            <a:r>
              <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Core Ultra </a:t>
            </a:r>
            <a:r>
              <a:rPr lang="en-US" altLang="ja-JP" sz="1200" b="1">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7 270K</a:t>
            </a:r>
            <a:r>
              <a:rPr lang="ja-JP" altLang="en-US"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搭載</a:t>
            </a:r>
            <a:r>
              <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コストパフォーマンスを重視した構成</a:t>
            </a:r>
            <a:endPar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endParaRPr>
          </a:p>
        </p:txBody>
      </p:sp>
      <p:pic>
        <p:nvPicPr>
          <p:cNvPr id="14" name="図 154">
            <a:extLst>
              <a:ext uri="{FF2B5EF4-FFF2-40B4-BE49-F238E27FC236}">
                <a16:creationId xmlns:a16="http://schemas.microsoft.com/office/drawing/2014/main" id="{C6293986-435F-B92A-9AA3-AA91AC628D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0436" y="4691051"/>
            <a:ext cx="461403" cy="46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3">
            <a:extLst>
              <a:ext uri="{FF2B5EF4-FFF2-40B4-BE49-F238E27FC236}">
                <a16:creationId xmlns:a16="http://schemas.microsoft.com/office/drawing/2014/main" id="{85C1AC9B-80A1-AFEA-CB84-29313D4544D7}"/>
              </a:ext>
            </a:extLst>
          </p:cNvPr>
          <p:cNvSpPr>
            <a:spLocks noChangeArrowheads="1"/>
          </p:cNvSpPr>
          <p:nvPr/>
        </p:nvSpPr>
        <p:spPr bwMode="auto">
          <a:xfrm>
            <a:off x="401638" y="7250894"/>
            <a:ext cx="6727825" cy="3021013"/>
          </a:xfrm>
          <a:prstGeom prst="rect">
            <a:avLst/>
          </a:prstGeom>
          <a:solidFill>
            <a:srgbClr val="FFFFFF"/>
          </a:solidFill>
          <a:ln w="9525" algn="ctr">
            <a:solidFill>
              <a:schemeClr val="bg1">
                <a:lumMod val="75000"/>
              </a:schemeClr>
            </a:solidFill>
            <a:miter lim="800000"/>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endParaRPr lang="ja-JP" altLang="en-US"/>
          </a:p>
        </p:txBody>
      </p:sp>
      <p:pic>
        <p:nvPicPr>
          <p:cNvPr id="21" name="Picture 4">
            <a:extLst>
              <a:ext uri="{FF2B5EF4-FFF2-40B4-BE49-F238E27FC236}">
                <a16:creationId xmlns:a16="http://schemas.microsoft.com/office/drawing/2014/main" id="{2EAD8C4E-AD03-17A7-10A7-7400B6F732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4944" b="26869"/>
          <a:stretch>
            <a:fillRect/>
          </a:stretch>
        </p:blipFill>
        <p:spPr bwMode="auto">
          <a:xfrm>
            <a:off x="401638" y="7250894"/>
            <a:ext cx="6727825"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テキスト ボックス 23">
            <a:extLst>
              <a:ext uri="{FF2B5EF4-FFF2-40B4-BE49-F238E27FC236}">
                <a16:creationId xmlns:a16="http://schemas.microsoft.com/office/drawing/2014/main" id="{451FE8F4-4F3E-DEFB-9B94-9C78FD79988C}"/>
              </a:ext>
            </a:extLst>
          </p:cNvPr>
          <p:cNvSpPr txBox="1"/>
          <p:nvPr/>
        </p:nvSpPr>
        <p:spPr>
          <a:xfrm>
            <a:off x="3505204" y="8515849"/>
            <a:ext cx="3695478" cy="1077218"/>
          </a:xfrm>
          <a:prstGeom prst="rect">
            <a:avLst/>
          </a:prstGeom>
          <a:noFill/>
          <a:ln>
            <a:noFill/>
          </a:ln>
        </p:spPr>
        <p:txBody>
          <a:bodyPr wrap="square" rtlCol="0">
            <a:spAutoFit/>
          </a:bodyPr>
          <a:lstStyle/>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Core Ultra 9 285K</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24</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コア（</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8+16</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3.7</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5.6GHz</a:t>
            </a:r>
          </a:p>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メモリ：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128GB </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32GB×4</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DDR5-5600</a:t>
            </a:r>
          </a:p>
          <a:p>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 </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ストレージ：</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1TB M.2</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err="1">
                <a:latin typeface="游ゴシック" panose="020B0400000000000000" pitchFamily="50" charset="-128"/>
                <a:ea typeface="游ゴシック" panose="020B0400000000000000" pitchFamily="50" charset="-128"/>
                <a:cs typeface="Segoe UI" panose="020B0502040204020203" pitchFamily="34" charset="0"/>
              </a:rPr>
              <a:t>NVMe</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 SSD </a:t>
            </a:r>
          </a:p>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グラフィック：</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a:latin typeface="游ゴシック" panose="020B0400000000000000" pitchFamily="50" charset="-128"/>
                <a:cs typeface="Segoe UI" panose="020B0502040204020203" pitchFamily="34" charset="0"/>
              </a:rPr>
              <a:t>RTX PRO 2000 Blackwell GDDR7 16GB</a:t>
            </a:r>
            <a:endParaRPr lang="en-US" altLang="ja-JP" sz="800" b="1" dirty="0">
              <a:latin typeface="游ゴシック" panose="020B0400000000000000" pitchFamily="50" charset="-128"/>
              <a:ea typeface="游ゴシック" panose="020B0400000000000000" pitchFamily="50" charset="-128"/>
              <a:cs typeface="Segoe UI" panose="020B0502040204020203" pitchFamily="34" charset="0"/>
            </a:endParaRPr>
          </a:p>
          <a:p>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 OS</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Windows 11 Pro</a:t>
            </a:r>
          </a:p>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マザーボード：インテル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Z890 </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チップセット</a:t>
            </a:r>
            <a:endParaRPr lang="en-US" altLang="ja-JP" sz="8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電源：</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1000W</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80 Plus GOLD </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認証）</a:t>
            </a:r>
            <a:endParaRPr lang="en-US" altLang="ja-JP" sz="800" b="1" dirty="0">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800" b="1" dirty="0">
                <a:latin typeface="游ゴシック" panose="020B0400000000000000" pitchFamily="50" charset="-128"/>
                <a:ea typeface="游ゴシック" panose="020B0400000000000000" pitchFamily="50" charset="-128"/>
                <a:cs typeface="Segoe UI" panose="020B0502040204020203" pitchFamily="34" charset="0"/>
              </a:rPr>
              <a:t>1</a:t>
            </a:r>
            <a:r>
              <a:rPr lang="ja-JP" altLang="en-US" sz="800" b="1" dirty="0">
                <a:latin typeface="游ゴシック" panose="020B0400000000000000" pitchFamily="50" charset="-128"/>
                <a:ea typeface="游ゴシック" panose="020B0400000000000000" pitchFamily="50" charset="-128"/>
                <a:cs typeface="Segoe UI" panose="020B0502040204020203" pitchFamily="34" charset="0"/>
              </a:rPr>
              <a:t>年間センドバック方式ハードウェア保証</a:t>
            </a:r>
          </a:p>
        </p:txBody>
      </p:sp>
      <p:sp>
        <p:nvSpPr>
          <p:cNvPr id="27" name="テキスト ボックス 26">
            <a:extLst>
              <a:ext uri="{FF2B5EF4-FFF2-40B4-BE49-F238E27FC236}">
                <a16:creationId xmlns:a16="http://schemas.microsoft.com/office/drawing/2014/main" id="{3ECB21CC-937B-C019-1623-7BE94C87169A}"/>
              </a:ext>
            </a:extLst>
          </p:cNvPr>
          <p:cNvSpPr txBox="1"/>
          <p:nvPr/>
        </p:nvSpPr>
        <p:spPr>
          <a:xfrm>
            <a:off x="3251249" y="9792911"/>
            <a:ext cx="1840022" cy="369332"/>
          </a:xfrm>
          <a:prstGeom prst="rect">
            <a:avLst/>
          </a:prstGeom>
          <a:noFill/>
          <a:ln>
            <a:noFill/>
          </a:ln>
        </p:spPr>
        <p:txBody>
          <a:bodyPr wrap="square" rtlCol="0">
            <a:spAutoFit/>
          </a:bodyPr>
          <a:lstStyle/>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Applied</a:t>
            </a:r>
            <a:r>
              <a:rPr lang="ja-JP" altLang="en-US" sz="900" b="1" dirty="0">
                <a:latin typeface="游ゴシック" panose="020B0400000000000000" pitchFamily="50" charset="-128"/>
                <a:ea typeface="游ゴシック" panose="020B0400000000000000" pitchFamily="50" charset="-128"/>
                <a:cs typeface="Segoe UI" panose="020B0502040204020203" pitchFamily="34" charset="0"/>
              </a:rPr>
              <a:t>　</a:t>
            </a:r>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BTO</a:t>
            </a:r>
          </a:p>
          <a:p>
            <a:r>
              <a:rPr lang="en-US" altLang="ja-JP" sz="900" b="1" dirty="0">
                <a:latin typeface="游ゴシック" panose="020B0400000000000000" pitchFamily="50" charset="-128"/>
                <a:ea typeface="游ゴシック" panose="020B0400000000000000" pitchFamily="50" charset="-128"/>
                <a:cs typeface="Segoe UI" panose="020B0502040204020203" pitchFamily="34" charset="0"/>
              </a:rPr>
              <a:t>BT-U9285KAS1Q1TTNVM</a:t>
            </a:r>
          </a:p>
        </p:txBody>
      </p:sp>
      <p:cxnSp>
        <p:nvCxnSpPr>
          <p:cNvPr id="29" name="直線コネクタ 28">
            <a:extLst>
              <a:ext uri="{FF2B5EF4-FFF2-40B4-BE49-F238E27FC236}">
                <a16:creationId xmlns:a16="http://schemas.microsoft.com/office/drawing/2014/main" id="{47167BC5-CC4A-08B9-13CB-7FB20EB7B463}"/>
              </a:ext>
            </a:extLst>
          </p:cNvPr>
          <p:cNvCxnSpPr/>
          <p:nvPr/>
        </p:nvCxnSpPr>
        <p:spPr>
          <a:xfrm>
            <a:off x="3505204" y="9721678"/>
            <a:ext cx="33956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A8A6E13E-0A66-6671-8884-8490594988CA}"/>
              </a:ext>
            </a:extLst>
          </p:cNvPr>
          <p:cNvSpPr txBox="1"/>
          <p:nvPr/>
        </p:nvSpPr>
        <p:spPr>
          <a:xfrm>
            <a:off x="430211" y="7387826"/>
            <a:ext cx="6632481" cy="276999"/>
          </a:xfrm>
          <a:prstGeom prst="rect">
            <a:avLst/>
          </a:prstGeom>
          <a:noFill/>
          <a:ln>
            <a:noFill/>
          </a:ln>
          <a:effectLst>
            <a:glow rad="101600">
              <a:schemeClr val="tx1">
                <a:alpha val="60000"/>
              </a:schemeClr>
            </a:glow>
          </a:effectLst>
        </p:spPr>
        <p:txBody>
          <a:bodyPr wrap="square" rtlCol="0">
            <a:spAutoFit/>
          </a:bodyPr>
          <a:lstStyle/>
          <a:p>
            <a:pPr algn="ctr"/>
            <a:r>
              <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MAX5.6GHz</a:t>
            </a:r>
            <a:r>
              <a:rPr lang="ja-JP" altLang="en-US"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の高クロック、シングルスレッド性能最上位の</a:t>
            </a:r>
            <a:r>
              <a:rPr lang="en-US" altLang="ja-JP" sz="1200" b="1" dirty="0">
                <a:solidFill>
                  <a:schemeClr val="bg1"/>
                </a:solidFill>
                <a:effectLst>
                  <a:glow rad="101600">
                    <a:schemeClr val="tx1">
                      <a:alpha val="60000"/>
                    </a:schemeClr>
                  </a:glow>
                </a:effectLst>
                <a:latin typeface="游ゴシック" panose="020B0400000000000000" pitchFamily="50" charset="-128"/>
                <a:ea typeface="游ゴシック" panose="020B0400000000000000" pitchFamily="50" charset="-128"/>
                <a:cs typeface="Segoe UI" panose="020B0502040204020203" pitchFamily="34" charset="0"/>
              </a:rPr>
              <a:t>Core Ultra9 285K</a:t>
            </a:r>
          </a:p>
        </p:txBody>
      </p:sp>
      <p:pic>
        <p:nvPicPr>
          <p:cNvPr id="36" name="Picture 10">
            <a:extLst>
              <a:ext uri="{FF2B5EF4-FFF2-40B4-BE49-F238E27FC236}">
                <a16:creationId xmlns:a16="http://schemas.microsoft.com/office/drawing/2014/main" id="{6D48E94C-6C75-78CD-1BDA-35DFAD0252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2927" y="7895210"/>
            <a:ext cx="347449" cy="470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図 41">
            <a:extLst>
              <a:ext uri="{FF2B5EF4-FFF2-40B4-BE49-F238E27FC236}">
                <a16:creationId xmlns:a16="http://schemas.microsoft.com/office/drawing/2014/main" id="{D67A047D-73F1-9B04-D617-F8B2D561E6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72414" y="1270716"/>
            <a:ext cx="1399707" cy="736461"/>
          </a:xfrm>
          <a:prstGeom prst="rect">
            <a:avLst/>
          </a:prstGeom>
          <a:effectLst>
            <a:glow rad="101600">
              <a:srgbClr val="002060">
                <a:alpha val="60000"/>
              </a:srgbClr>
            </a:glow>
          </a:effectLst>
        </p:spPr>
      </p:pic>
      <p:pic>
        <p:nvPicPr>
          <p:cNvPr id="44" name="図 43">
            <a:extLst>
              <a:ext uri="{FF2B5EF4-FFF2-40B4-BE49-F238E27FC236}">
                <a16:creationId xmlns:a16="http://schemas.microsoft.com/office/drawing/2014/main" id="{5CE1AA61-D4DB-0CCF-51DC-5682A9F2FD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1538" y="1270716"/>
            <a:ext cx="1309513" cy="736461"/>
          </a:xfrm>
          <a:prstGeom prst="rect">
            <a:avLst/>
          </a:prstGeom>
          <a:effectLst>
            <a:glow rad="101600">
              <a:srgbClr val="002060">
                <a:alpha val="60000"/>
              </a:srgbClr>
            </a:glow>
          </a:effectLst>
        </p:spPr>
      </p:pic>
      <p:pic>
        <p:nvPicPr>
          <p:cNvPr id="46" name="図 45">
            <a:extLst>
              <a:ext uri="{FF2B5EF4-FFF2-40B4-BE49-F238E27FC236}">
                <a16:creationId xmlns:a16="http://schemas.microsoft.com/office/drawing/2014/main" id="{2C3B62D1-BBE1-BEF1-21E2-86E50F014E0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81736" y="1270716"/>
            <a:ext cx="1169570" cy="736461"/>
          </a:xfrm>
          <a:prstGeom prst="rect">
            <a:avLst/>
          </a:prstGeom>
          <a:effectLst>
            <a:glow rad="101600">
              <a:srgbClr val="002060">
                <a:alpha val="60000"/>
              </a:srgbClr>
            </a:glow>
          </a:effectLst>
        </p:spPr>
      </p:pic>
      <p:sp>
        <p:nvSpPr>
          <p:cNvPr id="47" name="テキスト ボックス 46">
            <a:extLst>
              <a:ext uri="{FF2B5EF4-FFF2-40B4-BE49-F238E27FC236}">
                <a16:creationId xmlns:a16="http://schemas.microsoft.com/office/drawing/2014/main" id="{B7336F3C-9512-BF85-1638-019659C4586D}"/>
              </a:ext>
            </a:extLst>
          </p:cNvPr>
          <p:cNvSpPr txBox="1"/>
          <p:nvPr/>
        </p:nvSpPr>
        <p:spPr>
          <a:xfrm>
            <a:off x="490269" y="1711789"/>
            <a:ext cx="1309514" cy="276999"/>
          </a:xfrm>
          <a:prstGeom prst="rect">
            <a:avLst/>
          </a:prstGeom>
          <a:noFill/>
          <a:ln>
            <a:noFill/>
          </a:ln>
          <a:effectLst>
            <a:glow rad="101600">
              <a:schemeClr val="tx1">
                <a:alpha val="60000"/>
              </a:schemeClr>
            </a:glow>
          </a:effectLst>
        </p:spPr>
        <p:txBody>
          <a:bodyPr wrap="square" rtlCol="0">
            <a:spAutoFit/>
          </a:bodyPr>
          <a:lstStyle/>
          <a:p>
            <a:pPr algn="ctr"/>
            <a:r>
              <a:rPr lang="en-US" altLang="ja-JP" sz="1200" dirty="0">
                <a:solidFill>
                  <a:schemeClr val="bg1"/>
                </a:solidFill>
                <a:effectLst>
                  <a:glow rad="101600">
                    <a:schemeClr val="tx1">
                      <a:alpha val="60000"/>
                    </a:schemeClr>
                  </a:glow>
                </a:effectLst>
                <a:latin typeface="ヒラギノ角ゴ7" panose="020B0700000000000000" pitchFamily="50" charset="-128"/>
                <a:ea typeface="ヒラギノ角ゴ7" panose="020B0700000000000000" pitchFamily="50" charset="-128"/>
                <a:cs typeface="Segoe UI" panose="020B0502040204020203" pitchFamily="34" charset="0"/>
              </a:rPr>
              <a:t>Blow View</a:t>
            </a:r>
          </a:p>
        </p:txBody>
      </p:sp>
      <p:sp>
        <p:nvSpPr>
          <p:cNvPr id="48" name="テキスト ボックス 47">
            <a:extLst>
              <a:ext uri="{FF2B5EF4-FFF2-40B4-BE49-F238E27FC236}">
                <a16:creationId xmlns:a16="http://schemas.microsoft.com/office/drawing/2014/main" id="{FCD92FC5-C073-2703-C2AF-2EE6AB855667}"/>
              </a:ext>
            </a:extLst>
          </p:cNvPr>
          <p:cNvSpPr txBox="1"/>
          <p:nvPr/>
        </p:nvSpPr>
        <p:spPr>
          <a:xfrm>
            <a:off x="2008371" y="1711789"/>
            <a:ext cx="1309514" cy="276999"/>
          </a:xfrm>
          <a:prstGeom prst="rect">
            <a:avLst/>
          </a:prstGeom>
          <a:noFill/>
          <a:ln>
            <a:noFill/>
          </a:ln>
          <a:effectLst>
            <a:glow rad="101600">
              <a:schemeClr val="tx1">
                <a:alpha val="60000"/>
              </a:schemeClr>
            </a:glow>
          </a:effectLst>
        </p:spPr>
        <p:txBody>
          <a:bodyPr wrap="square" rtlCol="0">
            <a:spAutoFit/>
          </a:bodyPr>
          <a:lstStyle/>
          <a:p>
            <a:pPr algn="ctr"/>
            <a:r>
              <a:rPr lang="en-US" altLang="ja-JP" sz="1200" dirty="0">
                <a:solidFill>
                  <a:schemeClr val="bg1"/>
                </a:solidFill>
                <a:effectLst>
                  <a:glow rad="101600">
                    <a:schemeClr val="tx1">
                      <a:alpha val="60000"/>
                    </a:schemeClr>
                  </a:glow>
                </a:effectLst>
                <a:latin typeface="ヒラギノ角ゴ7" panose="020B0700000000000000" pitchFamily="50" charset="-128"/>
                <a:ea typeface="ヒラギノ角ゴ7" panose="020B0700000000000000" pitchFamily="50" charset="-128"/>
                <a:cs typeface="Segoe UI" panose="020B0502040204020203" pitchFamily="34" charset="0"/>
              </a:rPr>
              <a:t>TICRA Tools</a:t>
            </a:r>
          </a:p>
        </p:txBody>
      </p:sp>
      <p:sp>
        <p:nvSpPr>
          <p:cNvPr id="49" name="テキスト ボックス 48">
            <a:extLst>
              <a:ext uri="{FF2B5EF4-FFF2-40B4-BE49-F238E27FC236}">
                <a16:creationId xmlns:a16="http://schemas.microsoft.com/office/drawing/2014/main" id="{303FC840-3E12-DEBA-5789-64FA6A23A712}"/>
              </a:ext>
            </a:extLst>
          </p:cNvPr>
          <p:cNvSpPr txBox="1"/>
          <p:nvPr/>
        </p:nvSpPr>
        <p:spPr>
          <a:xfrm>
            <a:off x="3486337" y="1711789"/>
            <a:ext cx="1164969" cy="276999"/>
          </a:xfrm>
          <a:prstGeom prst="rect">
            <a:avLst/>
          </a:prstGeom>
          <a:noFill/>
          <a:ln>
            <a:noFill/>
          </a:ln>
          <a:effectLst>
            <a:glow rad="101600">
              <a:schemeClr val="tx1">
                <a:alpha val="60000"/>
              </a:schemeClr>
            </a:glow>
          </a:effectLst>
        </p:spPr>
        <p:txBody>
          <a:bodyPr wrap="square" rtlCol="0">
            <a:spAutoFit/>
          </a:bodyPr>
          <a:lstStyle/>
          <a:p>
            <a:pPr algn="ctr"/>
            <a:r>
              <a:rPr lang="en-US" altLang="ja-JP" sz="1200" dirty="0">
                <a:solidFill>
                  <a:schemeClr val="bg1"/>
                </a:solidFill>
                <a:effectLst>
                  <a:glow rad="101600">
                    <a:schemeClr val="tx1">
                      <a:alpha val="60000"/>
                    </a:schemeClr>
                  </a:glow>
                </a:effectLst>
                <a:latin typeface="ヒラギノ角ゴ7" panose="020B0700000000000000" pitchFamily="50" charset="-128"/>
                <a:ea typeface="ヒラギノ角ゴ7" panose="020B0700000000000000" pitchFamily="50" charset="-128"/>
                <a:cs typeface="Segoe UI" panose="020B0502040204020203" pitchFamily="34" charset="0"/>
              </a:rPr>
              <a:t>MSC Marc</a:t>
            </a:r>
          </a:p>
        </p:txBody>
      </p:sp>
      <p:sp>
        <p:nvSpPr>
          <p:cNvPr id="50" name="テキスト ボックス 49">
            <a:extLst>
              <a:ext uri="{FF2B5EF4-FFF2-40B4-BE49-F238E27FC236}">
                <a16:creationId xmlns:a16="http://schemas.microsoft.com/office/drawing/2014/main" id="{207E0F3E-F6EB-7604-EEA9-ED7C5EA2FF7A}"/>
              </a:ext>
            </a:extLst>
          </p:cNvPr>
          <p:cNvSpPr txBox="1"/>
          <p:nvPr/>
        </p:nvSpPr>
        <p:spPr>
          <a:xfrm>
            <a:off x="430211" y="414713"/>
            <a:ext cx="6632481" cy="830997"/>
          </a:xfrm>
          <a:prstGeom prst="rect">
            <a:avLst/>
          </a:prstGeom>
          <a:noFill/>
          <a:ln>
            <a:noFill/>
          </a:ln>
          <a:effectLst>
            <a:glow rad="101600">
              <a:schemeClr val="tx1">
                <a:alpha val="60000"/>
              </a:schemeClr>
            </a:glow>
          </a:effectLst>
        </p:spPr>
        <p:txBody>
          <a:bodyPr wrap="square" rtlCol="0">
            <a:spAutoFit/>
          </a:bodyPr>
          <a:lstStyle/>
          <a:p>
            <a:pPr algn="ctr"/>
            <a:r>
              <a:rPr lang="ja-JP" altLang="en-US" sz="2400" dirty="0">
                <a:solidFill>
                  <a:schemeClr val="bg1"/>
                </a:solidFill>
                <a:effectLst>
                  <a:glow rad="762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シングルスレッド性能を重視する</a:t>
            </a:r>
            <a:endParaRPr lang="en-US" altLang="ja-JP" sz="2400" dirty="0">
              <a:solidFill>
                <a:schemeClr val="bg1"/>
              </a:solidFill>
              <a:effectLst>
                <a:glow rad="762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endParaRPr>
          </a:p>
          <a:p>
            <a:pPr algn="ctr"/>
            <a:r>
              <a:rPr lang="ja-JP" altLang="en-US" sz="2400" dirty="0">
                <a:solidFill>
                  <a:schemeClr val="bg1"/>
                </a:solidFill>
                <a:effectLst>
                  <a:glow rad="762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電機・機械設計</a:t>
            </a:r>
            <a:r>
              <a:rPr lang="en-US" altLang="ja-JP" sz="2400" dirty="0">
                <a:solidFill>
                  <a:schemeClr val="bg1"/>
                </a:solidFill>
                <a:effectLst>
                  <a:glow rad="762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CAD(CAM</a:t>
            </a:r>
            <a:r>
              <a:rPr lang="ja-JP" altLang="en-US" sz="2400" dirty="0">
                <a:solidFill>
                  <a:schemeClr val="bg1"/>
                </a:solidFill>
                <a:effectLst>
                  <a:glow rad="762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a:t>
            </a:r>
            <a:r>
              <a:rPr lang="en-US" altLang="ja-JP" sz="2400" dirty="0">
                <a:solidFill>
                  <a:schemeClr val="bg1"/>
                </a:solidFill>
                <a:effectLst>
                  <a:glow rad="762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CAE)</a:t>
            </a:r>
            <a:r>
              <a:rPr lang="ja-JP" altLang="en-US" sz="2400" dirty="0">
                <a:solidFill>
                  <a:schemeClr val="bg1"/>
                </a:solidFill>
                <a:effectLst>
                  <a:glow rad="762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ソフト</a:t>
            </a:r>
            <a:endParaRPr lang="en-US" altLang="ja-JP" sz="2400" dirty="0">
              <a:solidFill>
                <a:schemeClr val="bg1"/>
              </a:solidFill>
              <a:effectLst>
                <a:glow rad="762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sp>
        <p:nvSpPr>
          <p:cNvPr id="54" name="テキスト ボックス 53">
            <a:extLst>
              <a:ext uri="{FF2B5EF4-FFF2-40B4-BE49-F238E27FC236}">
                <a16:creationId xmlns:a16="http://schemas.microsoft.com/office/drawing/2014/main" id="{AE338A89-79E1-ADD9-0A2F-740C31F65342}"/>
              </a:ext>
            </a:extLst>
          </p:cNvPr>
          <p:cNvSpPr txBox="1"/>
          <p:nvPr/>
        </p:nvSpPr>
        <p:spPr>
          <a:xfrm>
            <a:off x="4651306" y="1229723"/>
            <a:ext cx="2756305" cy="830997"/>
          </a:xfrm>
          <a:prstGeom prst="rect">
            <a:avLst/>
          </a:prstGeom>
          <a:noFill/>
          <a:ln>
            <a:noFill/>
          </a:ln>
          <a:effectLst>
            <a:glow rad="101600">
              <a:schemeClr val="tx1">
                <a:alpha val="60000"/>
              </a:schemeClr>
            </a:glow>
          </a:effectLst>
        </p:spPr>
        <p:txBody>
          <a:bodyPr wrap="square" rtlCol="0">
            <a:spAutoFit/>
          </a:bodyPr>
          <a:lstStyle/>
          <a:p>
            <a:r>
              <a:rPr lang="ja-JP" altLang="en-US" sz="1600" dirty="0">
                <a:solidFill>
                  <a:schemeClr val="bg1"/>
                </a:solidFill>
                <a:effectLst>
                  <a:glow rad="762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などのご利用にお勧め</a:t>
            </a:r>
            <a:r>
              <a:rPr lang="en-US" altLang="ja-JP" sz="1600" dirty="0">
                <a:solidFill>
                  <a:schemeClr val="bg1"/>
                </a:solidFill>
                <a:effectLst>
                  <a:glow rad="762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a:t>
            </a:r>
          </a:p>
          <a:p>
            <a:r>
              <a:rPr lang="en-US" altLang="ja-JP" sz="1600" dirty="0">
                <a:solidFill>
                  <a:schemeClr val="bg1"/>
                </a:solidFill>
                <a:effectLst>
                  <a:glow rad="762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Core Ultra 7/9</a:t>
            </a:r>
            <a:r>
              <a:rPr lang="ja-JP" altLang="en-US" sz="1600" dirty="0">
                <a:solidFill>
                  <a:schemeClr val="bg1"/>
                </a:solidFill>
                <a:effectLst>
                  <a:glow rad="762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搭載</a:t>
            </a:r>
            <a:endParaRPr lang="en-US" altLang="ja-JP" sz="1600" dirty="0">
              <a:solidFill>
                <a:schemeClr val="bg1"/>
              </a:solidFill>
              <a:effectLst>
                <a:glow rad="762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endParaRPr>
          </a:p>
          <a:p>
            <a:r>
              <a:rPr lang="ja-JP" altLang="en-US" sz="1600" dirty="0">
                <a:solidFill>
                  <a:schemeClr val="bg1"/>
                </a:solidFill>
                <a:effectLst>
                  <a:glow rad="762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高性能</a:t>
            </a:r>
            <a:r>
              <a:rPr lang="en-US" altLang="ja-JP" sz="1600" dirty="0">
                <a:solidFill>
                  <a:schemeClr val="bg1"/>
                </a:solidFill>
                <a:effectLst>
                  <a:glow rad="762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BTO</a:t>
            </a:r>
            <a:r>
              <a:rPr lang="ja-JP" altLang="en-US" sz="1600" dirty="0">
                <a:solidFill>
                  <a:schemeClr val="bg1"/>
                </a:solidFill>
                <a:effectLst>
                  <a:glow rad="762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 </a:t>
            </a:r>
            <a:r>
              <a:rPr lang="en-US" altLang="ja-JP" sz="1600" dirty="0">
                <a:solidFill>
                  <a:schemeClr val="bg1"/>
                </a:solidFill>
                <a:effectLst>
                  <a:glow rad="762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PC</a:t>
            </a:r>
            <a:r>
              <a:rPr lang="ja-JP" altLang="en-US" sz="1600" dirty="0">
                <a:solidFill>
                  <a:schemeClr val="bg1"/>
                </a:solidFill>
                <a:effectLst>
                  <a:glow rad="762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rPr>
              <a:t>のご案内</a:t>
            </a:r>
            <a:endParaRPr lang="en-US" altLang="ja-JP" sz="1600" dirty="0">
              <a:solidFill>
                <a:schemeClr val="bg1"/>
              </a:solidFill>
              <a:effectLst>
                <a:glow rad="76200">
                  <a:srgbClr val="002060">
                    <a:alpha val="60000"/>
                  </a:srgb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sp>
        <p:nvSpPr>
          <p:cNvPr id="55" name="正方形/長方形 54">
            <a:extLst>
              <a:ext uri="{FF2B5EF4-FFF2-40B4-BE49-F238E27FC236}">
                <a16:creationId xmlns:a16="http://schemas.microsoft.com/office/drawing/2014/main" id="{90A11810-61D0-E415-9100-66DA18E3412F}"/>
              </a:ext>
            </a:extLst>
          </p:cNvPr>
          <p:cNvSpPr/>
          <p:nvPr/>
        </p:nvSpPr>
        <p:spPr>
          <a:xfrm>
            <a:off x="401639" y="2412728"/>
            <a:ext cx="6727350" cy="14364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6" name="図 2">
            <a:extLst>
              <a:ext uri="{FF2B5EF4-FFF2-40B4-BE49-F238E27FC236}">
                <a16:creationId xmlns:a16="http://schemas.microsoft.com/office/drawing/2014/main" id="{C207495E-CE67-ED48-2AB1-4C2D516CBE1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66829" y="2509640"/>
            <a:ext cx="1886924" cy="1257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テキスト ボックス 56">
            <a:extLst>
              <a:ext uri="{FF2B5EF4-FFF2-40B4-BE49-F238E27FC236}">
                <a16:creationId xmlns:a16="http://schemas.microsoft.com/office/drawing/2014/main" id="{B8557334-78E7-0415-0BC9-062EB3E73246}"/>
              </a:ext>
            </a:extLst>
          </p:cNvPr>
          <p:cNvSpPr txBox="1"/>
          <p:nvPr/>
        </p:nvSpPr>
        <p:spPr>
          <a:xfrm>
            <a:off x="2534220" y="2830001"/>
            <a:ext cx="4470272" cy="954107"/>
          </a:xfrm>
          <a:prstGeom prst="rect">
            <a:avLst/>
          </a:prstGeom>
          <a:noFill/>
          <a:ln>
            <a:noFill/>
          </a:ln>
        </p:spPr>
        <p:txBody>
          <a:bodyPr wrap="square" rtlCol="0">
            <a:spAutoFit/>
          </a:bodyPr>
          <a:lstStyle/>
          <a:p>
            <a:r>
              <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rPr>
              <a:t>Intel® Core™ Ultra</a:t>
            </a:r>
            <a:r>
              <a:rPr lang="ja-JP" altLang="en-US" sz="800" dirty="0">
                <a:effectLst/>
                <a:latin typeface="游ゴシック" panose="020B0400000000000000" pitchFamily="50" charset="-128"/>
                <a:ea typeface="游ゴシック" panose="020B0400000000000000" pitchFamily="50" charset="-128"/>
                <a:cs typeface="Segoe UI" panose="020B0502040204020203" pitchFamily="34" charset="0"/>
              </a:rPr>
              <a:t>プロセッサーの一番の特長は、従来の</a:t>
            </a:r>
            <a:r>
              <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800" dirty="0">
                <a:effectLst/>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rPr>
              <a:t>GPU</a:t>
            </a:r>
            <a:r>
              <a:rPr lang="ja-JP" altLang="en-US" sz="800" dirty="0">
                <a:effectLst/>
                <a:latin typeface="游ゴシック" panose="020B0400000000000000" pitchFamily="50" charset="-128"/>
                <a:ea typeface="游ゴシック" panose="020B0400000000000000" pitchFamily="50" charset="-128"/>
                <a:cs typeface="Segoe UI" panose="020B0502040204020203" pitchFamily="34" charset="0"/>
              </a:rPr>
              <a:t>に加えて、</a:t>
            </a:r>
            <a:r>
              <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rPr>
              <a:t>AI</a:t>
            </a:r>
            <a:r>
              <a:rPr lang="ja-JP" altLang="en-US" sz="800" dirty="0">
                <a:effectLst/>
                <a:latin typeface="游ゴシック" panose="020B0400000000000000" pitchFamily="50" charset="-128"/>
                <a:ea typeface="游ゴシック" panose="020B0400000000000000" pitchFamily="50" charset="-128"/>
                <a:cs typeface="Segoe UI" panose="020B0502040204020203" pitchFamily="34" charset="0"/>
              </a:rPr>
              <a:t>の処理に特化した専用エンジン「</a:t>
            </a:r>
            <a:r>
              <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rPr>
              <a:t>NPU</a:t>
            </a:r>
            <a:r>
              <a:rPr lang="ja-JP" altLang="en-US" sz="800" dirty="0">
                <a:effectLst/>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rPr>
              <a:t>Neural Processing Unit</a:t>
            </a:r>
            <a:r>
              <a:rPr lang="ja-JP" altLang="en-US" sz="800" dirty="0">
                <a:effectLst/>
                <a:latin typeface="游ゴシック" panose="020B0400000000000000" pitchFamily="50" charset="-128"/>
                <a:ea typeface="游ゴシック" panose="020B0400000000000000" pitchFamily="50" charset="-128"/>
                <a:cs typeface="Segoe UI" panose="020B0502040204020203" pitchFamily="34" charset="0"/>
              </a:rPr>
              <a:t>）が搭載されていることです。</a:t>
            </a:r>
            <a:r>
              <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rPr>
              <a:t>NPU</a:t>
            </a:r>
            <a:r>
              <a:rPr lang="ja-JP" altLang="en-US" sz="800" dirty="0">
                <a:effectLst/>
                <a:latin typeface="游ゴシック" panose="020B0400000000000000" pitchFamily="50" charset="-128"/>
                <a:ea typeface="游ゴシック" panose="020B0400000000000000" pitchFamily="50" charset="-128"/>
                <a:cs typeface="Segoe UI" panose="020B0502040204020203" pitchFamily="34" charset="0"/>
              </a:rPr>
              <a:t>とは、</a:t>
            </a:r>
            <a:r>
              <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rPr>
              <a:t>AI</a:t>
            </a:r>
            <a:r>
              <a:rPr lang="ja-JP" altLang="en-US" sz="800" dirty="0">
                <a:effectLst/>
                <a:latin typeface="游ゴシック" panose="020B0400000000000000" pitchFamily="50" charset="-128"/>
                <a:ea typeface="游ゴシック" panose="020B0400000000000000" pitchFamily="50" charset="-128"/>
                <a:cs typeface="Segoe UI" panose="020B0502040204020203" pitchFamily="34" charset="0"/>
              </a:rPr>
              <a:t>推論処理を専任で行うプロセッサーで、</a:t>
            </a:r>
            <a:r>
              <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800" dirty="0">
                <a:effectLst/>
                <a:latin typeface="游ゴシック" panose="020B0400000000000000" pitchFamily="50" charset="-128"/>
                <a:ea typeface="游ゴシック" panose="020B0400000000000000" pitchFamily="50" charset="-128"/>
                <a:cs typeface="Segoe UI" panose="020B0502040204020203" pitchFamily="34" charset="0"/>
              </a:rPr>
              <a:t>や</a:t>
            </a:r>
            <a:r>
              <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rPr>
              <a:t>GPU</a:t>
            </a:r>
            <a:r>
              <a:rPr lang="ja-JP" altLang="en-US" sz="800" dirty="0">
                <a:effectLst/>
                <a:latin typeface="游ゴシック" panose="020B0400000000000000" pitchFamily="50" charset="-128"/>
                <a:ea typeface="游ゴシック" panose="020B0400000000000000" pitchFamily="50" charset="-128"/>
                <a:cs typeface="Segoe UI" panose="020B0502040204020203" pitchFamily="34" charset="0"/>
              </a:rPr>
              <a:t>よりも高い電力効率で</a:t>
            </a:r>
            <a:r>
              <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rPr>
              <a:t>AI</a:t>
            </a:r>
            <a:r>
              <a:rPr lang="ja-JP" altLang="en-US" sz="800" dirty="0">
                <a:effectLst/>
                <a:latin typeface="游ゴシック" panose="020B0400000000000000" pitchFamily="50" charset="-128"/>
                <a:ea typeface="游ゴシック" panose="020B0400000000000000" pitchFamily="50" charset="-128"/>
                <a:cs typeface="Segoe UI" panose="020B0502040204020203" pitchFamily="34" charset="0"/>
              </a:rPr>
              <a:t>処理を行うことできるが特長です。従来であれば</a:t>
            </a:r>
            <a:r>
              <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800" dirty="0">
                <a:effectLst/>
                <a:latin typeface="游ゴシック" panose="020B0400000000000000" pitchFamily="50" charset="-128"/>
                <a:ea typeface="游ゴシック" panose="020B0400000000000000" pitchFamily="50" charset="-128"/>
                <a:cs typeface="Segoe UI" panose="020B0502040204020203" pitchFamily="34" charset="0"/>
              </a:rPr>
              <a:t>や</a:t>
            </a:r>
            <a:r>
              <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rPr>
              <a:t>GPU</a:t>
            </a:r>
            <a:r>
              <a:rPr lang="ja-JP" altLang="en-US" sz="800" dirty="0">
                <a:effectLst/>
                <a:latin typeface="游ゴシック" panose="020B0400000000000000" pitchFamily="50" charset="-128"/>
                <a:ea typeface="游ゴシック" panose="020B0400000000000000" pitchFamily="50" charset="-128"/>
                <a:cs typeface="Segoe UI" panose="020B0502040204020203" pitchFamily="34" charset="0"/>
              </a:rPr>
              <a:t>を使って行われていた</a:t>
            </a:r>
            <a:r>
              <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rPr>
              <a:t>AI</a:t>
            </a:r>
            <a:r>
              <a:rPr lang="ja-JP" altLang="en-US" sz="800" dirty="0">
                <a:effectLst/>
                <a:latin typeface="游ゴシック" panose="020B0400000000000000" pitchFamily="50" charset="-128"/>
                <a:ea typeface="游ゴシック" panose="020B0400000000000000" pitchFamily="50" charset="-128"/>
                <a:cs typeface="Segoe UI" panose="020B0502040204020203" pitchFamily="34" charset="0"/>
              </a:rPr>
              <a:t>処理も、</a:t>
            </a:r>
            <a:r>
              <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rPr>
              <a:t>NPU</a:t>
            </a:r>
            <a:r>
              <a:rPr lang="ja-JP" altLang="en-US" sz="800" dirty="0">
                <a:effectLst/>
                <a:latin typeface="游ゴシック" panose="020B0400000000000000" pitchFamily="50" charset="-128"/>
                <a:ea typeface="游ゴシック" panose="020B0400000000000000" pitchFamily="50" charset="-128"/>
                <a:cs typeface="Segoe UI" panose="020B0502040204020203" pitchFamily="34" charset="0"/>
              </a:rPr>
              <a:t>ならばより低い消費電力で行うことが可能となっています。</a:t>
            </a:r>
            <a:endPar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endParaRPr>
          </a:p>
          <a:p>
            <a:r>
              <a:rPr lang="ja-JP" altLang="en-US" sz="800" dirty="0">
                <a:effectLst/>
                <a:latin typeface="游ゴシック" panose="020B0400000000000000" pitchFamily="50" charset="-128"/>
                <a:ea typeface="游ゴシック" panose="020B0400000000000000" pitchFamily="50" charset="-128"/>
                <a:cs typeface="Segoe UI" panose="020B0502040204020203" pitchFamily="34" charset="0"/>
              </a:rPr>
              <a:t>そして、</a:t>
            </a:r>
            <a:r>
              <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rPr>
              <a:t>Intel® Core™ Ultra</a:t>
            </a:r>
            <a:r>
              <a:rPr lang="ja-JP" altLang="en-US" sz="800" dirty="0">
                <a:effectLst/>
                <a:latin typeface="游ゴシック" panose="020B0400000000000000" pitchFamily="50" charset="-128"/>
                <a:ea typeface="游ゴシック" panose="020B0400000000000000" pitchFamily="50" charset="-128"/>
                <a:cs typeface="Segoe UI" panose="020B0502040204020203" pitchFamily="34" charset="0"/>
              </a:rPr>
              <a:t>プロセッサーでは、</a:t>
            </a:r>
            <a:r>
              <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800" dirty="0">
                <a:effectLst/>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rPr>
              <a:t>GPU</a:t>
            </a:r>
            <a:r>
              <a:rPr lang="ja-JP" altLang="en-US" sz="800" dirty="0">
                <a:effectLst/>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rPr>
              <a:t>NPU</a:t>
            </a:r>
            <a:r>
              <a:rPr lang="ja-JP" altLang="en-US" sz="800" dirty="0">
                <a:effectLst/>
                <a:latin typeface="游ゴシック" panose="020B0400000000000000" pitchFamily="50" charset="-128"/>
                <a:ea typeface="游ゴシック" panose="020B0400000000000000" pitchFamily="50" charset="-128"/>
                <a:cs typeface="Segoe UI" panose="020B0502040204020203" pitchFamily="34" charset="0"/>
              </a:rPr>
              <a:t>の全てを使って</a:t>
            </a:r>
            <a:r>
              <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rPr>
              <a:t>AI</a:t>
            </a:r>
            <a:r>
              <a:rPr lang="ja-JP" altLang="en-US" sz="800" dirty="0">
                <a:effectLst/>
                <a:latin typeface="游ゴシック" panose="020B0400000000000000" pitchFamily="50" charset="-128"/>
                <a:ea typeface="游ゴシック" panose="020B0400000000000000" pitchFamily="50" charset="-128"/>
                <a:cs typeface="Segoe UI" panose="020B0502040204020203" pitchFamily="34" charset="0"/>
              </a:rPr>
              <a:t>処理することで、高速化を実現しています。</a:t>
            </a:r>
            <a:endParaRPr lang="en-US" altLang="ja-JP" sz="800" dirty="0">
              <a:effectLst/>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58" name="テキスト ボックス 57">
            <a:extLst>
              <a:ext uri="{FF2B5EF4-FFF2-40B4-BE49-F238E27FC236}">
                <a16:creationId xmlns:a16="http://schemas.microsoft.com/office/drawing/2014/main" id="{A6829399-BB99-FD09-0DDA-28015259B7D2}"/>
              </a:ext>
            </a:extLst>
          </p:cNvPr>
          <p:cNvSpPr txBox="1"/>
          <p:nvPr/>
        </p:nvSpPr>
        <p:spPr>
          <a:xfrm>
            <a:off x="2537900" y="2491447"/>
            <a:ext cx="4470272" cy="338554"/>
          </a:xfrm>
          <a:prstGeom prst="rect">
            <a:avLst/>
          </a:prstGeom>
          <a:noFill/>
          <a:ln>
            <a:noFill/>
          </a:ln>
        </p:spPr>
        <p:txBody>
          <a:bodyPr wrap="square" rtlCol="0">
            <a:spAutoFit/>
          </a:bodyPr>
          <a:lstStyle/>
          <a:p>
            <a:r>
              <a:rPr lang="ja-JP" altLang="en-US" sz="800" b="1" dirty="0">
                <a:effectLst/>
                <a:latin typeface="游ゴシック" panose="020B0400000000000000" pitchFamily="50" charset="-128"/>
                <a:ea typeface="游ゴシック" panose="020B0400000000000000" pitchFamily="50" charset="-128"/>
                <a:cs typeface="Segoe UI" panose="020B0502040204020203" pitchFamily="34" charset="0"/>
              </a:rPr>
              <a:t>今回お勧めする</a:t>
            </a:r>
            <a:r>
              <a:rPr lang="it-IT" altLang="ja-JP" sz="800" b="1" dirty="0">
                <a:effectLst/>
                <a:latin typeface="游ゴシック" panose="020B0400000000000000" pitchFamily="50" charset="-128"/>
                <a:ea typeface="游ゴシック" panose="020B0400000000000000" pitchFamily="50" charset="-128"/>
                <a:cs typeface="Segoe UI" panose="020B0502040204020203" pitchFamily="34" charset="0"/>
              </a:rPr>
              <a:t>Core Ultra 9 285K/7 265K</a:t>
            </a:r>
            <a:r>
              <a:rPr lang="ja-JP" altLang="en-US" sz="800" b="1" dirty="0">
                <a:effectLst/>
                <a:latin typeface="游ゴシック" panose="020B0400000000000000" pitchFamily="50" charset="-128"/>
                <a:ea typeface="游ゴシック" panose="020B0400000000000000" pitchFamily="50" charset="-128"/>
                <a:cs typeface="Segoe UI" panose="020B0502040204020203" pitchFamily="34" charset="0"/>
              </a:rPr>
              <a:t>は</a:t>
            </a:r>
            <a:r>
              <a:rPr lang="en-US" altLang="ja-JP" sz="800" b="1" dirty="0">
                <a:effectLst/>
                <a:latin typeface="游ゴシック" panose="020B0400000000000000" pitchFamily="50" charset="-128"/>
                <a:ea typeface="游ゴシック" panose="020B0400000000000000" pitchFamily="50" charset="-128"/>
                <a:cs typeface="Segoe UI" panose="020B0502040204020203" pitchFamily="34" charset="0"/>
              </a:rPr>
              <a:t>AI</a:t>
            </a:r>
            <a:r>
              <a:rPr lang="ja-JP" altLang="en-US" sz="800" b="1" dirty="0">
                <a:effectLst/>
                <a:latin typeface="游ゴシック" panose="020B0400000000000000" pitchFamily="50" charset="-128"/>
                <a:ea typeface="游ゴシック" panose="020B0400000000000000" pitchFamily="50" charset="-128"/>
                <a:cs typeface="Segoe UI" panose="020B0502040204020203" pitchFamily="34" charset="0"/>
              </a:rPr>
              <a:t>専用エンジン「</a:t>
            </a:r>
            <a:r>
              <a:rPr lang="en-US" altLang="ja-JP" sz="800" b="1" dirty="0">
                <a:effectLst/>
                <a:latin typeface="游ゴシック" panose="020B0400000000000000" pitchFamily="50" charset="-128"/>
                <a:ea typeface="游ゴシック" panose="020B0400000000000000" pitchFamily="50" charset="-128"/>
                <a:cs typeface="Segoe UI" panose="020B0502040204020203" pitchFamily="34" charset="0"/>
              </a:rPr>
              <a:t>NPU</a:t>
            </a:r>
            <a:r>
              <a:rPr lang="ja-JP" altLang="en-US" sz="800" b="1" dirty="0">
                <a:effectLst/>
                <a:latin typeface="游ゴシック" panose="020B0400000000000000" pitchFamily="50" charset="-128"/>
                <a:ea typeface="游ゴシック" panose="020B0400000000000000" pitchFamily="50" charset="-128"/>
                <a:cs typeface="Segoe UI" panose="020B0502040204020203" pitchFamily="34" charset="0"/>
              </a:rPr>
              <a:t>」を搭載！</a:t>
            </a:r>
          </a:p>
          <a:p>
            <a:r>
              <a:rPr lang="en-US" altLang="ja-JP" sz="800" b="1" dirty="0">
                <a:effectLst/>
                <a:latin typeface="游ゴシック" panose="020B0400000000000000" pitchFamily="50" charset="-128"/>
                <a:ea typeface="游ゴシック" panose="020B0400000000000000" pitchFamily="50" charset="-128"/>
                <a:cs typeface="Segoe UI" panose="020B0502040204020203" pitchFamily="34" charset="0"/>
              </a:rPr>
              <a:t>CPU</a:t>
            </a:r>
            <a:r>
              <a:rPr lang="ja-JP" altLang="en-US" sz="800" b="1" dirty="0">
                <a:effectLst/>
                <a:latin typeface="游ゴシック" panose="020B0400000000000000" pitchFamily="50" charset="-128"/>
                <a:ea typeface="游ゴシック" panose="020B0400000000000000" pitchFamily="50" charset="-128"/>
                <a:cs typeface="Segoe UI" panose="020B0502040204020203" pitchFamily="34" charset="0"/>
              </a:rPr>
              <a:t>・</a:t>
            </a:r>
            <a:r>
              <a:rPr lang="en-US" altLang="ja-JP" sz="800" b="1" dirty="0">
                <a:effectLst/>
                <a:latin typeface="游ゴシック" panose="020B0400000000000000" pitchFamily="50" charset="-128"/>
                <a:ea typeface="游ゴシック" panose="020B0400000000000000" pitchFamily="50" charset="-128"/>
                <a:cs typeface="Segoe UI" panose="020B0502040204020203" pitchFamily="34" charset="0"/>
              </a:rPr>
              <a:t>GPU</a:t>
            </a:r>
            <a:r>
              <a:rPr lang="ja-JP" altLang="en-US" sz="800" b="1" dirty="0">
                <a:effectLst/>
                <a:latin typeface="游ゴシック" panose="020B0400000000000000" pitchFamily="50" charset="-128"/>
                <a:ea typeface="游ゴシック" panose="020B0400000000000000" pitchFamily="50" charset="-128"/>
                <a:cs typeface="Segoe UI" panose="020B0502040204020203" pitchFamily="34" charset="0"/>
              </a:rPr>
              <a:t>と分業で</a:t>
            </a:r>
            <a:r>
              <a:rPr lang="en-US" altLang="ja-JP" sz="800" b="1" dirty="0">
                <a:effectLst/>
                <a:latin typeface="游ゴシック" panose="020B0400000000000000" pitchFamily="50" charset="-128"/>
                <a:ea typeface="游ゴシック" panose="020B0400000000000000" pitchFamily="50" charset="-128"/>
                <a:cs typeface="Segoe UI" panose="020B0502040204020203" pitchFamily="34" charset="0"/>
              </a:rPr>
              <a:t>AI</a:t>
            </a:r>
            <a:r>
              <a:rPr lang="ja-JP" altLang="en-US" sz="800" b="1" dirty="0">
                <a:effectLst/>
                <a:latin typeface="游ゴシック" panose="020B0400000000000000" pitchFamily="50" charset="-128"/>
                <a:ea typeface="游ゴシック" panose="020B0400000000000000" pitchFamily="50" charset="-128"/>
                <a:cs typeface="Segoe UI" panose="020B0502040204020203" pitchFamily="34" charset="0"/>
              </a:rPr>
              <a:t>処理を行うことで、低消費電力化・高速化を実現</a:t>
            </a:r>
            <a:endParaRPr lang="en-US" altLang="ja-JP" sz="800" b="1" dirty="0">
              <a:effectLst/>
              <a:latin typeface="游ゴシック" panose="020B0400000000000000" pitchFamily="50" charset="-128"/>
              <a:ea typeface="游ゴシック" panose="020B0400000000000000" pitchFamily="50" charset="-128"/>
              <a:cs typeface="Segoe UI" panose="020B0502040204020203" pitchFamily="34" charset="0"/>
            </a:endParaRPr>
          </a:p>
        </p:txBody>
      </p:sp>
      <p:pic>
        <p:nvPicPr>
          <p:cNvPr id="38" name="Picture 5">
            <a:extLst>
              <a:ext uri="{FF2B5EF4-FFF2-40B4-BE49-F238E27FC236}">
                <a16:creationId xmlns:a16="http://schemas.microsoft.com/office/drawing/2014/main" id="{E9330D04-FEA8-448D-EFAD-FD027F04E3B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15071" y="7895210"/>
            <a:ext cx="466711" cy="4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4" descr="Intel Core Ultra 9 285H: benchmarks and specs | NR">
            <a:extLst>
              <a:ext uri="{FF2B5EF4-FFF2-40B4-BE49-F238E27FC236}">
                <a16:creationId xmlns:a16="http://schemas.microsoft.com/office/drawing/2014/main" id="{A0F8833F-9A45-A55E-459A-99B384D1D1A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59032" y="7886025"/>
            <a:ext cx="477185" cy="477185"/>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0">
            <a:extLst>
              <a:ext uri="{FF2B5EF4-FFF2-40B4-BE49-F238E27FC236}">
                <a16:creationId xmlns:a16="http://schemas.microsoft.com/office/drawing/2014/main" id="{C8522C19-8A10-3A99-E3E4-A294E658CD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6024" y="4697739"/>
            <a:ext cx="347449" cy="470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5">
            <a:extLst>
              <a:ext uri="{FF2B5EF4-FFF2-40B4-BE49-F238E27FC236}">
                <a16:creationId xmlns:a16="http://schemas.microsoft.com/office/drawing/2014/main" id="{EF0F1472-1D7E-D24C-A979-CA37D1D8C19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78168" y="4697739"/>
            <a:ext cx="466711" cy="4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テキスト ボックス 4">
            <a:extLst>
              <a:ext uri="{FF2B5EF4-FFF2-40B4-BE49-F238E27FC236}">
                <a16:creationId xmlns:a16="http://schemas.microsoft.com/office/drawing/2014/main" id="{EA63FB74-373B-57C5-0E52-67CF52EA386A}"/>
              </a:ext>
            </a:extLst>
          </p:cNvPr>
          <p:cNvSpPr txBox="1"/>
          <p:nvPr/>
        </p:nvSpPr>
        <p:spPr>
          <a:xfrm>
            <a:off x="4769356" y="6639932"/>
            <a:ext cx="2250316" cy="253916"/>
          </a:xfrm>
          <a:prstGeom prst="rect">
            <a:avLst/>
          </a:prstGeom>
          <a:noFill/>
          <a:ln>
            <a:noFill/>
          </a:ln>
          <a:effectLst>
            <a:glow rad="101600">
              <a:schemeClr val="tx1">
                <a:alpha val="60000"/>
              </a:schemeClr>
            </a:glow>
          </a:effectLst>
        </p:spPr>
        <p:txBody>
          <a:bodyPr wrap="square" rtlCol="0">
            <a:spAutoFit/>
          </a:bodyPr>
          <a:lstStyle/>
          <a:p>
            <a:pPr algn="r"/>
            <a:r>
              <a:rPr lang="ja-JP" altLang="en-US" sz="1050" dirty="0">
                <a:latin typeface="A-OTF 新ゴ Pro DB" panose="020B0600000000000000" pitchFamily="50" charset="-128"/>
                <a:ea typeface="A-OTF 新ゴ Pro DB" panose="020B0600000000000000" pitchFamily="50" charset="-128"/>
              </a:rPr>
              <a:t>販売価格 </a:t>
            </a:r>
            <a:r>
              <a:rPr lang="en-US" altLang="ja-JP" sz="1050" dirty="0">
                <a:latin typeface="A-OTF 新ゴ Pro DB" panose="020B0600000000000000" pitchFamily="50" charset="-128"/>
                <a:ea typeface="A-OTF 新ゴ Pro DB" panose="020B0600000000000000" pitchFamily="50" charset="-128"/>
              </a:rPr>
              <a:t>※</a:t>
            </a:r>
            <a:r>
              <a:rPr lang="ja-JP" altLang="en-US" sz="1050" dirty="0">
                <a:latin typeface="A-OTF 新ゴ Pro DB" panose="020B0600000000000000" pitchFamily="50" charset="-128"/>
                <a:ea typeface="A-OTF 新ゴ Pro DB" panose="020B0600000000000000" pitchFamily="50" charset="-128"/>
              </a:rPr>
              <a:t>お問い合わせください</a:t>
            </a:r>
            <a:endParaRPr lang="en-US" altLang="ja-JP" sz="1050" dirty="0">
              <a:latin typeface="A-OTF 新ゴ Pro DB" panose="020B0600000000000000" pitchFamily="50" charset="-128"/>
              <a:ea typeface="A-OTF 新ゴ Pro DB" panose="020B0600000000000000" pitchFamily="50" charset="-128"/>
            </a:endParaRPr>
          </a:p>
        </p:txBody>
      </p:sp>
      <p:sp>
        <p:nvSpPr>
          <p:cNvPr id="8" name="テキスト ボックス 7">
            <a:extLst>
              <a:ext uri="{FF2B5EF4-FFF2-40B4-BE49-F238E27FC236}">
                <a16:creationId xmlns:a16="http://schemas.microsoft.com/office/drawing/2014/main" id="{01E069B4-F7F4-07A7-4050-9E4E579AE212}"/>
              </a:ext>
            </a:extLst>
          </p:cNvPr>
          <p:cNvSpPr txBox="1"/>
          <p:nvPr/>
        </p:nvSpPr>
        <p:spPr>
          <a:xfrm>
            <a:off x="4769356" y="9838210"/>
            <a:ext cx="2250316" cy="253916"/>
          </a:xfrm>
          <a:prstGeom prst="rect">
            <a:avLst/>
          </a:prstGeom>
          <a:noFill/>
          <a:ln>
            <a:noFill/>
          </a:ln>
          <a:effectLst>
            <a:glow rad="101600">
              <a:schemeClr val="tx1">
                <a:alpha val="60000"/>
              </a:schemeClr>
            </a:glow>
          </a:effectLst>
        </p:spPr>
        <p:txBody>
          <a:bodyPr wrap="square" rtlCol="0">
            <a:spAutoFit/>
          </a:bodyPr>
          <a:lstStyle/>
          <a:p>
            <a:pPr algn="r"/>
            <a:r>
              <a:rPr lang="ja-JP" altLang="en-US" sz="1050" dirty="0">
                <a:latin typeface="A-OTF 新ゴ Pro DB" panose="020B0600000000000000" pitchFamily="50" charset="-128"/>
                <a:ea typeface="A-OTF 新ゴ Pro DB" panose="020B0600000000000000" pitchFamily="50" charset="-128"/>
              </a:rPr>
              <a:t>販売価格 </a:t>
            </a:r>
            <a:r>
              <a:rPr lang="en-US" altLang="ja-JP" sz="1050" dirty="0">
                <a:latin typeface="A-OTF 新ゴ Pro DB" panose="020B0600000000000000" pitchFamily="50" charset="-128"/>
                <a:ea typeface="A-OTF 新ゴ Pro DB" panose="020B0600000000000000" pitchFamily="50" charset="-128"/>
              </a:rPr>
              <a:t>※</a:t>
            </a:r>
            <a:r>
              <a:rPr lang="ja-JP" altLang="en-US" sz="1050" dirty="0">
                <a:latin typeface="A-OTF 新ゴ Pro DB" panose="020B0600000000000000" pitchFamily="50" charset="-128"/>
                <a:ea typeface="A-OTF 新ゴ Pro DB" panose="020B0600000000000000" pitchFamily="50" charset="-128"/>
              </a:rPr>
              <a:t>お問い合わせください</a:t>
            </a:r>
            <a:endParaRPr lang="en-US" altLang="ja-JP" sz="1050" dirty="0">
              <a:latin typeface="A-OTF 新ゴ Pro DB" panose="020B0600000000000000" pitchFamily="50" charset="-128"/>
              <a:ea typeface="A-OTF 新ゴ Pro DB" panose="020B0600000000000000" pitchFamily="50" charset="-128"/>
            </a:endParaRPr>
          </a:p>
        </p:txBody>
      </p:sp>
      <p:pic>
        <p:nvPicPr>
          <p:cNvPr id="13" name="図 12">
            <a:extLst>
              <a:ext uri="{FF2B5EF4-FFF2-40B4-BE49-F238E27FC236}">
                <a16:creationId xmlns:a16="http://schemas.microsoft.com/office/drawing/2014/main" id="{CF35457A-D01D-97BC-1849-8503053969DB}"/>
              </a:ext>
            </a:extLst>
          </p:cNvPr>
          <p:cNvPicPr>
            <a:picLocks noChangeAspect="1"/>
          </p:cNvPicPr>
          <p:nvPr/>
        </p:nvPicPr>
        <p:blipFill>
          <a:blip r:embed="rId12"/>
          <a:stretch>
            <a:fillRect/>
          </a:stretch>
        </p:blipFill>
        <p:spPr>
          <a:xfrm>
            <a:off x="1011992" y="7938689"/>
            <a:ext cx="2194281" cy="2194281"/>
          </a:xfrm>
          <a:prstGeom prst="rect">
            <a:avLst/>
          </a:prstGeom>
        </p:spPr>
      </p:pic>
      <p:pic>
        <p:nvPicPr>
          <p:cNvPr id="18" name="図 17">
            <a:extLst>
              <a:ext uri="{FF2B5EF4-FFF2-40B4-BE49-F238E27FC236}">
                <a16:creationId xmlns:a16="http://schemas.microsoft.com/office/drawing/2014/main" id="{14F61516-7330-0872-67E2-D674A9CF4E7D}"/>
              </a:ext>
            </a:extLst>
          </p:cNvPr>
          <p:cNvPicPr>
            <a:picLocks noChangeAspect="1"/>
          </p:cNvPicPr>
          <p:nvPr/>
        </p:nvPicPr>
        <p:blipFill>
          <a:blip r:embed="rId13"/>
          <a:stretch>
            <a:fillRect/>
          </a:stretch>
        </p:blipFill>
        <p:spPr>
          <a:xfrm>
            <a:off x="899891" y="4742581"/>
            <a:ext cx="2187478" cy="2187478"/>
          </a:xfrm>
          <a:prstGeom prst="rect">
            <a:avLst/>
          </a:prstGeom>
        </p:spPr>
      </p:pic>
    </p:spTree>
    <p:extLst>
      <p:ext uri="{BB962C8B-B14F-4D97-AF65-F5344CB8AC3E}">
        <p14:creationId xmlns:p14="http://schemas.microsoft.com/office/powerpoint/2010/main" val="290925871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4828</TotalTime>
  <Pages>0</Pages>
  <Words>744</Words>
  <Characters>0</Characters>
  <Application>Microsoft Office PowerPoint</Application>
  <DocSecurity>0</DocSecurity>
  <PresentationFormat>ユーザー設定</PresentationFormat>
  <Lines>0</Lines>
  <Paragraphs>101</Paragraphs>
  <Slides>2</Slides>
  <Notes>0</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2</vt:i4>
      </vt:variant>
    </vt:vector>
  </HeadingPairs>
  <TitlesOfParts>
    <vt:vector size="13" baseType="lpstr">
      <vt:lpstr>A-OTF 新ゴ Pro DB</vt:lpstr>
      <vt:lpstr>ヒラギノ角ゴ4</vt:lpstr>
      <vt:lpstr>ヒラギノ角ゴ5</vt:lpstr>
      <vt:lpstr>ヒラギノ角ゴ6</vt:lpstr>
      <vt:lpstr>ヒラギノ角ゴ7</vt:lpstr>
      <vt:lpstr>ヒラギノ角ゴ8</vt:lpstr>
      <vt:lpstr>メイリオ</vt:lpstr>
      <vt:lpstr>游ゴシック</vt:lpstr>
      <vt:lpstr>游ゴシック Light</vt:lpstr>
      <vt:lpstr>Arial</vt:lpstr>
      <vt:lpstr>Office テーマ</vt:lpstr>
      <vt:lpstr>PowerPoint プレゼンテーション</vt:lpstr>
      <vt:lpstr>PowerPoint プレゼンテーション</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Hayashi</dc:creator>
  <cp:lastModifiedBy>正浩 秋山</cp:lastModifiedBy>
  <cp:revision>1469</cp:revision>
  <dcterms:created xsi:type="dcterms:W3CDTF">2015-08-26T04:11:00Z</dcterms:created>
  <dcterms:modified xsi:type="dcterms:W3CDTF">2026-08-18T04:45:16Z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1041-9.1.0.4256</vt:lpwstr>
  </property>
</Properties>
</file>