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2" r:id="rId1"/>
  </p:sldMasterIdLst>
  <p:notesMasterIdLst>
    <p:notesMasterId r:id="rId4"/>
  </p:notesMasterIdLst>
  <p:sldIdLst>
    <p:sldId id="299" r:id="rId2"/>
    <p:sldId id="301" r:id="rId3"/>
  </p:sldIdLst>
  <p:sldSz cx="7559675" cy="1069181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wner" initials="O"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0F0F0"/>
    <a:srgbClr val="ECEBE8"/>
    <a:srgbClr val="3B77C5"/>
    <a:srgbClr val="F79709"/>
    <a:srgbClr val="000066"/>
    <a:srgbClr val="4F81BD"/>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2BE303-96FB-4563-A5EF-096ED08044A3}" v="14" dt="2026-08-11T04:12:44.6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32" autoAdjust="0"/>
    <p:restoredTop sz="94660"/>
  </p:normalViewPr>
  <p:slideViewPr>
    <p:cSldViewPr>
      <p:cViewPr varScale="1">
        <p:scale>
          <a:sx n="41" d="100"/>
          <a:sy n="41" d="100"/>
        </p:scale>
        <p:origin x="2504" y="24"/>
      </p:cViewPr>
      <p:guideLst>
        <p:guide orient="horz" pos="3368"/>
        <p:guide pos="2382"/>
      </p:guideLst>
    </p:cSldViewPr>
  </p:slideViewPr>
  <p:notesTextViewPr>
    <p:cViewPr>
      <p:scale>
        <a:sx n="1" d="1"/>
        <a:sy n="1" d="1"/>
      </p:scale>
      <p:origin x="0" y="0"/>
    </p:cViewPr>
  </p:notesTextViewPr>
  <p:gridSpacing cx="69848" cy="6984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commentAuthors" Target="commentAuthors.xml"/><Relationship Id="rId10" Type="http://schemas.microsoft.com/office/2016/11/relationships/changesInfo" Target="changesInfos/changesInfo1.xml"/><Relationship Id="rId4" Type="http://schemas.openxmlformats.org/officeDocument/2006/relationships/notesMaster" Target="notesMasters/notes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圭祐 根尾" userId="16296368e55e0e89" providerId="LiveId" clId="{97654EE4-E4CE-4761-84C1-59097A51BD18}"/>
    <pc:docChg chg="modSld">
      <pc:chgData name="圭祐 根尾" userId="16296368e55e0e89" providerId="LiveId" clId="{97654EE4-E4CE-4761-84C1-59097A51BD18}" dt="2026-08-11T04:12:44.641" v="12"/>
      <pc:docMkLst>
        <pc:docMk/>
      </pc:docMkLst>
      <pc:sldChg chg="addSp delSp modSp">
        <pc:chgData name="圭祐 根尾" userId="16296368e55e0e89" providerId="LiveId" clId="{97654EE4-E4CE-4761-84C1-59097A51BD18}" dt="2026-08-11T04:12:44.641" v="12"/>
        <pc:sldMkLst>
          <pc:docMk/>
          <pc:sldMk cId="3476541399" sldId="299"/>
        </pc:sldMkLst>
        <pc:spChg chg="del mod">
          <ac:chgData name="圭祐 根尾" userId="16296368e55e0e89" providerId="LiveId" clId="{97654EE4-E4CE-4761-84C1-59097A51BD18}" dt="2026-08-11T04:10:26.104" v="4" actId="21"/>
          <ac:spMkLst>
            <pc:docMk/>
            <pc:sldMk cId="3476541399" sldId="299"/>
            <ac:spMk id="2" creationId="{EB8F218D-1E4C-4351-A89A-21FC7282CCD7}"/>
          </ac:spMkLst>
        </pc:spChg>
        <pc:spChg chg="mod">
          <ac:chgData name="圭祐 根尾" userId="16296368e55e0e89" providerId="LiveId" clId="{97654EE4-E4CE-4761-84C1-59097A51BD18}" dt="2026-08-11T04:10:08.575" v="3" actId="1038"/>
          <ac:spMkLst>
            <pc:docMk/>
            <pc:sldMk cId="3476541399" sldId="299"/>
            <ac:spMk id="3" creationId="{30F85EE9-A86B-41F2-9820-0E36FEF00569}"/>
          </ac:spMkLst>
        </pc:spChg>
        <pc:spChg chg="mod">
          <ac:chgData name="圭祐 根尾" userId="16296368e55e0e89" providerId="LiveId" clId="{97654EE4-E4CE-4761-84C1-59097A51BD18}" dt="2026-08-11T04:10:34.019" v="5"/>
          <ac:spMkLst>
            <pc:docMk/>
            <pc:sldMk cId="3476541399" sldId="299"/>
            <ac:spMk id="8" creationId="{1B2958B3-B72F-CA49-8DA7-6BED3DB92185}"/>
          </ac:spMkLst>
        </pc:spChg>
        <pc:spChg chg="mod">
          <ac:chgData name="圭祐 根尾" userId="16296368e55e0e89" providerId="LiveId" clId="{97654EE4-E4CE-4761-84C1-59097A51BD18}" dt="2026-08-11T04:10:34.019" v="5"/>
          <ac:spMkLst>
            <pc:docMk/>
            <pc:sldMk cId="3476541399" sldId="299"/>
            <ac:spMk id="10" creationId="{E620FF27-8AEF-6F1C-DE26-481E9327F7A7}"/>
          </ac:spMkLst>
        </pc:spChg>
        <pc:spChg chg="mod">
          <ac:chgData name="圭祐 根尾" userId="16296368e55e0e89" providerId="LiveId" clId="{97654EE4-E4CE-4761-84C1-59097A51BD18}" dt="2026-08-11T04:10:34.019" v="5"/>
          <ac:spMkLst>
            <pc:docMk/>
            <pc:sldMk cId="3476541399" sldId="299"/>
            <ac:spMk id="11" creationId="{EC2DA5F2-7CF5-2964-E142-E41E8F8B7D42}"/>
          </ac:spMkLst>
        </pc:spChg>
        <pc:spChg chg="mod">
          <ac:chgData name="圭祐 根尾" userId="16296368e55e0e89" providerId="LiveId" clId="{97654EE4-E4CE-4761-84C1-59097A51BD18}" dt="2026-08-11T04:10:34.019" v="5"/>
          <ac:spMkLst>
            <pc:docMk/>
            <pc:sldMk cId="3476541399" sldId="299"/>
            <ac:spMk id="12" creationId="{EBC1C113-099D-8B2B-42DC-90B39776D460}"/>
          </ac:spMkLst>
        </pc:spChg>
        <pc:spChg chg="mod">
          <ac:chgData name="圭祐 根尾" userId="16296368e55e0e89" providerId="LiveId" clId="{97654EE4-E4CE-4761-84C1-59097A51BD18}" dt="2026-08-11T04:12:44.641" v="12"/>
          <ac:spMkLst>
            <pc:docMk/>
            <pc:sldMk cId="3476541399" sldId="299"/>
            <ac:spMk id="15" creationId="{A5B775DB-C220-B670-76C8-F79FBF05FA00}"/>
          </ac:spMkLst>
        </pc:spChg>
        <pc:spChg chg="mod">
          <ac:chgData name="圭祐 根尾" userId="16296368e55e0e89" providerId="LiveId" clId="{97654EE4-E4CE-4761-84C1-59097A51BD18}" dt="2026-08-11T04:12:44.641" v="12"/>
          <ac:spMkLst>
            <pc:docMk/>
            <pc:sldMk cId="3476541399" sldId="299"/>
            <ac:spMk id="18" creationId="{A86F5B40-C75D-810B-946C-80F1EA10F010}"/>
          </ac:spMkLst>
        </pc:spChg>
        <pc:spChg chg="mod">
          <ac:chgData name="圭祐 根尾" userId="16296368e55e0e89" providerId="LiveId" clId="{97654EE4-E4CE-4761-84C1-59097A51BD18}" dt="2026-08-11T04:12:44.641" v="12"/>
          <ac:spMkLst>
            <pc:docMk/>
            <pc:sldMk cId="3476541399" sldId="299"/>
            <ac:spMk id="20" creationId="{E697CE66-FB61-FAC8-C3E3-D5A62D4AFACC}"/>
          </ac:spMkLst>
        </pc:spChg>
        <pc:spChg chg="mod">
          <ac:chgData name="圭祐 根尾" userId="16296368e55e0e89" providerId="LiveId" clId="{97654EE4-E4CE-4761-84C1-59097A51BD18}" dt="2026-08-11T04:12:44.641" v="12"/>
          <ac:spMkLst>
            <pc:docMk/>
            <pc:sldMk cId="3476541399" sldId="299"/>
            <ac:spMk id="21" creationId="{AFC16612-7B9C-49C2-C9DF-68C3CEE00000}"/>
          </ac:spMkLst>
        </pc:spChg>
        <pc:spChg chg="mod">
          <ac:chgData name="圭祐 根尾" userId="16296368e55e0e89" providerId="LiveId" clId="{97654EE4-E4CE-4761-84C1-59097A51BD18}" dt="2026-08-11T04:12:44.641" v="12"/>
          <ac:spMkLst>
            <pc:docMk/>
            <pc:sldMk cId="3476541399" sldId="299"/>
            <ac:spMk id="22" creationId="{8C331104-C65A-2F87-0A27-CD7A80716576}"/>
          </ac:spMkLst>
        </pc:spChg>
        <pc:spChg chg="mod">
          <ac:chgData name="圭祐 根尾" userId="16296368e55e0e89" providerId="LiveId" clId="{97654EE4-E4CE-4761-84C1-59097A51BD18}" dt="2026-08-11T04:10:08.575" v="3" actId="1038"/>
          <ac:spMkLst>
            <pc:docMk/>
            <pc:sldMk cId="3476541399" sldId="299"/>
            <ac:spMk id="39" creationId="{5BFB9167-8688-03B9-A18D-5E70A2894775}"/>
          </ac:spMkLst>
        </pc:spChg>
        <pc:spChg chg="mod">
          <ac:chgData name="圭祐 根尾" userId="16296368e55e0e89" providerId="LiveId" clId="{97654EE4-E4CE-4761-84C1-59097A51BD18}" dt="2026-08-11T04:10:08.575" v="3" actId="1038"/>
          <ac:spMkLst>
            <pc:docMk/>
            <pc:sldMk cId="3476541399" sldId="299"/>
            <ac:spMk id="42" creationId="{FD375154-FC83-10B3-F8F9-B3AAA2DD5775}"/>
          </ac:spMkLst>
        </pc:spChg>
        <pc:spChg chg="del mod">
          <ac:chgData name="圭祐 根尾" userId="16296368e55e0e89" providerId="LiveId" clId="{97654EE4-E4CE-4761-84C1-59097A51BD18}" dt="2026-08-11T04:10:26.104" v="4" actId="21"/>
          <ac:spMkLst>
            <pc:docMk/>
            <pc:sldMk cId="3476541399" sldId="299"/>
            <ac:spMk id="66" creationId="{16888697-5486-C8C4-6E38-40A65CA3C59F}"/>
          </ac:spMkLst>
        </pc:spChg>
        <pc:grpChg chg="add mod">
          <ac:chgData name="圭祐 根尾" userId="16296368e55e0e89" providerId="LiveId" clId="{97654EE4-E4CE-4761-84C1-59097A51BD18}" dt="2026-08-11T04:10:34.019" v="5"/>
          <ac:grpSpMkLst>
            <pc:docMk/>
            <pc:sldMk cId="3476541399" sldId="299"/>
            <ac:grpSpMk id="5" creationId="{8B2E1BE3-D0E4-B35F-9D19-BD98498B2F63}"/>
          </ac:grpSpMkLst>
        </pc:grpChg>
        <pc:grpChg chg="mod">
          <ac:chgData name="圭祐 根尾" userId="16296368e55e0e89" providerId="LiveId" clId="{97654EE4-E4CE-4761-84C1-59097A51BD18}" dt="2026-08-11T04:10:34.019" v="5"/>
          <ac:grpSpMkLst>
            <pc:docMk/>
            <pc:sldMk cId="3476541399" sldId="299"/>
            <ac:grpSpMk id="7" creationId="{C786376E-2049-3E4A-85BE-914C51CCF69B}"/>
          </ac:grpSpMkLst>
        </pc:grpChg>
        <pc:grpChg chg="mod">
          <ac:chgData name="圭祐 根尾" userId="16296368e55e0e89" providerId="LiveId" clId="{97654EE4-E4CE-4761-84C1-59097A51BD18}" dt="2026-08-11T04:10:34.019" v="5"/>
          <ac:grpSpMkLst>
            <pc:docMk/>
            <pc:sldMk cId="3476541399" sldId="299"/>
            <ac:grpSpMk id="9" creationId="{6C2ABE14-FFD9-C83D-01FA-DB2D61C8CB9A}"/>
          </ac:grpSpMkLst>
        </pc:grpChg>
        <pc:grpChg chg="add mod">
          <ac:chgData name="圭祐 根尾" userId="16296368e55e0e89" providerId="LiveId" clId="{97654EE4-E4CE-4761-84C1-59097A51BD18}" dt="2026-08-11T04:12:44.641" v="12"/>
          <ac:grpSpMkLst>
            <pc:docMk/>
            <pc:sldMk cId="3476541399" sldId="299"/>
            <ac:grpSpMk id="14" creationId="{DF83C750-4614-B1C0-28D1-499B54C16FE8}"/>
          </ac:grpSpMkLst>
        </pc:grpChg>
        <pc:grpChg chg="mod">
          <ac:chgData name="圭祐 根尾" userId="16296368e55e0e89" providerId="LiveId" clId="{97654EE4-E4CE-4761-84C1-59097A51BD18}" dt="2026-08-11T04:12:44.641" v="12"/>
          <ac:grpSpMkLst>
            <pc:docMk/>
            <pc:sldMk cId="3476541399" sldId="299"/>
            <ac:grpSpMk id="16" creationId="{DFE9CC62-0053-4E6B-C817-6E1C6AF682B6}"/>
          </ac:grpSpMkLst>
        </pc:grpChg>
        <pc:grpChg chg="mod">
          <ac:chgData name="圭祐 根尾" userId="16296368e55e0e89" providerId="LiveId" clId="{97654EE4-E4CE-4761-84C1-59097A51BD18}" dt="2026-08-11T04:12:44.641" v="12"/>
          <ac:grpSpMkLst>
            <pc:docMk/>
            <pc:sldMk cId="3476541399" sldId="299"/>
            <ac:grpSpMk id="17" creationId="{71BA6B72-B2C0-AB97-70AA-F2B979A6B74E}"/>
          </ac:grpSpMkLst>
        </pc:grpChg>
        <pc:grpChg chg="mod">
          <ac:chgData name="圭祐 根尾" userId="16296368e55e0e89" providerId="LiveId" clId="{97654EE4-E4CE-4761-84C1-59097A51BD18}" dt="2026-08-11T04:12:44.641" v="12"/>
          <ac:grpSpMkLst>
            <pc:docMk/>
            <pc:sldMk cId="3476541399" sldId="299"/>
            <ac:grpSpMk id="19" creationId="{5D7B5C13-2456-77B0-971A-9E1E5CEBCE0B}"/>
          </ac:grpSpMkLst>
        </pc:grpChg>
        <pc:grpChg chg="mod">
          <ac:chgData name="圭祐 根尾" userId="16296368e55e0e89" providerId="LiveId" clId="{97654EE4-E4CE-4761-84C1-59097A51BD18}" dt="2026-08-11T04:10:08.575" v="3" actId="1038"/>
          <ac:grpSpMkLst>
            <pc:docMk/>
            <pc:sldMk cId="3476541399" sldId="299"/>
            <ac:grpSpMk id="67" creationId="{EB3E7FE6-818F-B01B-2548-1CFAE5A160F0}"/>
          </ac:grpSpMkLst>
        </pc:grpChg>
        <pc:grpChg chg="del mod">
          <ac:chgData name="圭祐 根尾" userId="16296368e55e0e89" providerId="LiveId" clId="{97654EE4-E4CE-4761-84C1-59097A51BD18}" dt="2026-08-11T04:10:26.104" v="4" actId="21"/>
          <ac:grpSpMkLst>
            <pc:docMk/>
            <pc:sldMk cId="3476541399" sldId="299"/>
            <ac:grpSpMk id="68" creationId="{18B233E1-A16A-BC29-EAD5-5AE91A4145A2}"/>
          </ac:grpSpMkLst>
        </pc:grpChg>
        <pc:picChg chg="mod">
          <ac:chgData name="圭祐 根尾" userId="16296368e55e0e89" providerId="LiveId" clId="{97654EE4-E4CE-4761-84C1-59097A51BD18}" dt="2026-08-11T04:10:08.575" v="3" actId="1038"/>
          <ac:picMkLst>
            <pc:docMk/>
            <pc:sldMk cId="3476541399" sldId="299"/>
            <ac:picMk id="4" creationId="{6BCF9073-6DBD-4BD7-89CE-838453D6EBA2}"/>
          </ac:picMkLst>
        </pc:picChg>
        <pc:picChg chg="mod">
          <ac:chgData name="圭祐 根尾" userId="16296368e55e0e89" providerId="LiveId" clId="{97654EE4-E4CE-4761-84C1-59097A51BD18}" dt="2026-08-11T04:10:34.019" v="5"/>
          <ac:picMkLst>
            <pc:docMk/>
            <pc:sldMk cId="3476541399" sldId="299"/>
            <ac:picMk id="13" creationId="{15FAAC4D-244D-74A6-5B0D-B7A4B1EB01D2}"/>
          </ac:picMkLst>
        </pc:picChg>
        <pc:picChg chg="mod">
          <ac:chgData name="圭祐 根尾" userId="16296368e55e0e89" providerId="LiveId" clId="{97654EE4-E4CE-4761-84C1-59097A51BD18}" dt="2026-08-11T04:12:44.641" v="12"/>
          <ac:picMkLst>
            <pc:docMk/>
            <pc:sldMk cId="3476541399" sldId="299"/>
            <ac:picMk id="23" creationId="{B5FCEDA1-37AE-56D1-6CF1-A646E6E5AD74}"/>
          </ac:picMkLst>
        </pc:picChg>
      </pc:sldChg>
      <pc:sldChg chg="addSp modSp">
        <pc:chgData name="圭祐 根尾" userId="16296368e55e0e89" providerId="LiveId" clId="{97654EE4-E4CE-4761-84C1-59097A51BD18}" dt="2026-08-11T04:12:41.288" v="11" actId="164"/>
        <pc:sldMkLst>
          <pc:docMk/>
          <pc:sldMk cId="2934551738" sldId="301"/>
        </pc:sldMkLst>
        <pc:spChg chg="mod">
          <ac:chgData name="圭祐 根尾" userId="16296368e55e0e89" providerId="LiveId" clId="{97654EE4-E4CE-4761-84C1-59097A51BD18}" dt="2026-08-11T04:09:39.616" v="0" actId="12788"/>
          <ac:spMkLst>
            <pc:docMk/>
            <pc:sldMk cId="2934551738" sldId="301"/>
            <ac:spMk id="68" creationId="{EF12AC0C-8681-97F2-64A2-BB8423ADC53B}"/>
          </ac:spMkLst>
        </pc:spChg>
        <pc:spChg chg="mod">
          <ac:chgData name="圭祐 根尾" userId="16296368e55e0e89" providerId="LiveId" clId="{97654EE4-E4CE-4761-84C1-59097A51BD18}" dt="2026-08-11T04:09:39.616" v="0" actId="12788"/>
          <ac:spMkLst>
            <pc:docMk/>
            <pc:sldMk cId="2934551738" sldId="301"/>
            <ac:spMk id="69" creationId="{575483FA-B6D1-742E-7210-45C8F64B4F00}"/>
          </ac:spMkLst>
        </pc:spChg>
        <pc:spChg chg="mod">
          <ac:chgData name="圭祐 根尾" userId="16296368e55e0e89" providerId="LiveId" clId="{97654EE4-E4CE-4761-84C1-59097A51BD18}" dt="2026-08-11T04:09:39.616" v="0" actId="12788"/>
          <ac:spMkLst>
            <pc:docMk/>
            <pc:sldMk cId="2934551738" sldId="301"/>
            <ac:spMk id="70" creationId="{96994ED7-8793-78CC-FB2A-2832814A0B32}"/>
          </ac:spMkLst>
        </pc:spChg>
        <pc:spChg chg="mod">
          <ac:chgData name="圭祐 根尾" userId="16296368e55e0e89" providerId="LiveId" clId="{97654EE4-E4CE-4761-84C1-59097A51BD18}" dt="2026-08-11T04:12:41.288" v="11" actId="164"/>
          <ac:spMkLst>
            <pc:docMk/>
            <pc:sldMk cId="2934551738" sldId="301"/>
            <ac:spMk id="73" creationId="{D94C595B-80BB-A996-3E26-8D5174A189A8}"/>
          </ac:spMkLst>
        </pc:spChg>
        <pc:spChg chg="mod">
          <ac:chgData name="圭祐 根尾" userId="16296368e55e0e89" providerId="LiveId" clId="{97654EE4-E4CE-4761-84C1-59097A51BD18}" dt="2026-08-11T04:09:39.616" v="0" actId="12788"/>
          <ac:spMkLst>
            <pc:docMk/>
            <pc:sldMk cId="2934551738" sldId="301"/>
            <ac:spMk id="75" creationId="{54F43E9C-FE02-39B9-461F-C463DD61133F}"/>
          </ac:spMkLst>
        </pc:spChg>
        <pc:grpChg chg="add mod">
          <ac:chgData name="圭祐 根尾" userId="16296368e55e0e89" providerId="LiveId" clId="{97654EE4-E4CE-4761-84C1-59097A51BD18}" dt="2026-08-11T04:12:41.288" v="11" actId="164"/>
          <ac:grpSpMkLst>
            <pc:docMk/>
            <pc:sldMk cId="2934551738" sldId="301"/>
            <ac:grpSpMk id="2" creationId="{EDB75FDB-E73B-04FC-5B20-41A656C80F6D}"/>
          </ac:grpSpMkLst>
        </pc:grpChg>
        <pc:grpChg chg="mod">
          <ac:chgData name="圭祐 根尾" userId="16296368e55e0e89" providerId="LiveId" clId="{97654EE4-E4CE-4761-84C1-59097A51BD18}" dt="2026-08-11T04:09:39.616" v="0" actId="12788"/>
          <ac:grpSpMkLst>
            <pc:docMk/>
            <pc:sldMk cId="2934551738" sldId="301"/>
            <ac:grpSpMk id="6" creationId="{FB752C25-A848-EAA4-769C-CDDFDF7BB27D}"/>
          </ac:grpSpMkLst>
        </pc:grpChg>
        <pc:grpChg chg="mod">
          <ac:chgData name="圭祐 根尾" userId="16296368e55e0e89" providerId="LiveId" clId="{97654EE4-E4CE-4761-84C1-59097A51BD18}" dt="2026-08-11T04:09:39.616" v="0" actId="12788"/>
          <ac:grpSpMkLst>
            <pc:docMk/>
            <pc:sldMk cId="2934551738" sldId="301"/>
            <ac:grpSpMk id="42" creationId="{9942ECE0-3F0F-BBF4-468F-2EBFFEF61B7B}"/>
          </ac:grpSpMkLst>
        </pc:grpChg>
        <pc:grpChg chg="mod">
          <ac:chgData name="圭祐 根尾" userId="16296368e55e0e89" providerId="LiveId" clId="{97654EE4-E4CE-4761-84C1-59097A51BD18}" dt="2026-08-11T04:12:41.288" v="11" actId="164"/>
          <ac:grpSpMkLst>
            <pc:docMk/>
            <pc:sldMk cId="2934551738" sldId="301"/>
            <ac:grpSpMk id="76" creationId="{900A7B68-B7EA-F375-E4EE-14CD7C8EC44F}"/>
          </ac:grpSpMkLst>
        </pc:grpChg>
        <pc:picChg chg="mod">
          <ac:chgData name="圭祐 根尾" userId="16296368e55e0e89" providerId="LiveId" clId="{97654EE4-E4CE-4761-84C1-59097A51BD18}" dt="2026-08-11T04:09:39.616" v="0" actId="12788"/>
          <ac:picMkLst>
            <pc:docMk/>
            <pc:sldMk cId="2934551738" sldId="301"/>
            <ac:picMk id="71" creationId="{A64AF050-F273-F790-2801-DC746341720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ヘッダー プレースホルダー 1">
            <a:extLst>
              <a:ext uri="{FF2B5EF4-FFF2-40B4-BE49-F238E27FC236}">
                <a16:creationId xmlns:a16="http://schemas.microsoft.com/office/drawing/2014/main" id="{D8D82528-7D63-4BAF-8AF8-782B4D3ECCB3}"/>
              </a:ext>
            </a:extLst>
          </p:cNvPr>
          <p:cNvSpPr>
            <a:spLocks noGrp="1" noChangeArrowheads="1"/>
          </p:cNvSpPr>
          <p:nvPr>
            <p:ph type="hdr" sz="quarter" idx="4294967295"/>
          </p:nvPr>
        </p:nvSpPr>
        <p:spPr bwMode="auto">
          <a:xfrm>
            <a:off x="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1" name="日付プレースホルダー 2">
            <a:extLst>
              <a:ext uri="{FF2B5EF4-FFF2-40B4-BE49-F238E27FC236}">
                <a16:creationId xmlns:a16="http://schemas.microsoft.com/office/drawing/2014/main" id="{9B6D9815-35E6-4DB9-A7BE-17A58024CBE0}"/>
              </a:ext>
            </a:extLst>
          </p:cNvPr>
          <p:cNvSpPr>
            <a:spLocks noGrp="1" noChangeArrowheads="1"/>
          </p:cNvSpPr>
          <p:nvPr>
            <p:ph type="dt" idx="1"/>
          </p:nvPr>
        </p:nvSpPr>
        <p:spPr bwMode="auto">
          <a:xfrm>
            <a:off x="385445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lgn="r">
              <a:buFont typeface="Arial" panose="020B0604020202020204" pitchFamily="34" charset="0"/>
              <a:buNone/>
              <a:defRPr/>
            </a:lvl1pPr>
          </a:lstStyle>
          <a:p>
            <a:pPr>
              <a:defRPr/>
            </a:pPr>
            <a:fld id="{47162779-5B6F-497B-AE3A-8242DDDD62AD}" type="datetime1">
              <a:rPr lang="ja-JP" altLang="en-US"/>
              <a:pPr>
                <a:defRPr/>
              </a:pPr>
              <a:t>2026/8/11</a:t>
            </a:fld>
            <a:endParaRPr lang="ja-JP" altLang="en-US" sz="1200"/>
          </a:p>
        </p:txBody>
      </p:sp>
      <p:sp>
        <p:nvSpPr>
          <p:cNvPr id="2052" name="スライド イメージ プレースホルダー 3">
            <a:extLst>
              <a:ext uri="{FF2B5EF4-FFF2-40B4-BE49-F238E27FC236}">
                <a16:creationId xmlns:a16="http://schemas.microsoft.com/office/drawing/2014/main" id="{40883335-0706-4DC6-901B-AB22CAC6D3B3}"/>
              </a:ext>
            </a:extLst>
          </p:cNvPr>
          <p:cNvSpPr>
            <a:spLocks noGrp="1" noRot="1" noChangeAspect="1" noChangeArrowheads="1"/>
          </p:cNvSpPr>
          <p:nvPr>
            <p:ph type="sldImg" idx="2"/>
          </p:nvPr>
        </p:nvSpPr>
        <p:spPr bwMode="auto">
          <a:xfrm>
            <a:off x="2219325" y="1244600"/>
            <a:ext cx="23685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sp>
      <p:sp>
        <p:nvSpPr>
          <p:cNvPr id="2053" name="ノート プレースホルダー 4">
            <a:extLst>
              <a:ext uri="{FF2B5EF4-FFF2-40B4-BE49-F238E27FC236}">
                <a16:creationId xmlns:a16="http://schemas.microsoft.com/office/drawing/2014/main" id="{1FE77A54-CCE7-4874-8AD6-851C8FB6E906}"/>
              </a:ext>
            </a:extLst>
          </p:cNvPr>
          <p:cNvSpPr>
            <a:spLocks noGrp="1" noRot="1" noChangeAspect="1" noChangeArrowheads="1"/>
          </p:cNvSpPr>
          <p:nvPr/>
        </p:nvSpPr>
        <p:spPr bwMode="auto">
          <a:xfrm>
            <a:off x="679450" y="4784725"/>
            <a:ext cx="5448300" cy="3910013"/>
          </a:xfrm>
          <a:prstGeom prst="rect">
            <a:avLst/>
          </a:prstGeom>
          <a:noFill/>
          <a:ln>
            <a:noFill/>
          </a:ln>
        </p:spPr>
        <p:txBody>
          <a:bodyPr lIns="91882" tIns="45942" rIns="91882" bIns="45942" anchor="ctr"/>
          <a:lstStyle>
            <a:lvl1pPr defTabSz="0">
              <a:spcBef>
                <a:spcPct val="30000"/>
              </a:spcBef>
              <a:defRPr sz="1200">
                <a:solidFill>
                  <a:schemeClr val="tx1"/>
                </a:solidFill>
                <a:latin typeface="Arial" panose="020B0604020202020204" pitchFamily="34" charset="0"/>
              </a:defRPr>
            </a:lvl1pPr>
            <a:lvl2pPr defTabSz="0">
              <a:spcBef>
                <a:spcPct val="30000"/>
              </a:spcBef>
              <a:defRPr sz="1200">
                <a:solidFill>
                  <a:schemeClr val="tx1"/>
                </a:solidFill>
                <a:latin typeface="Arial" panose="020B0604020202020204" pitchFamily="34" charset="0"/>
              </a:defRPr>
            </a:lvl2pPr>
            <a:lvl3pPr defTabSz="0">
              <a:spcBef>
                <a:spcPct val="30000"/>
              </a:spcBef>
              <a:defRPr sz="1200">
                <a:solidFill>
                  <a:schemeClr val="tx1"/>
                </a:solidFill>
                <a:latin typeface="Arial" panose="020B0604020202020204" pitchFamily="34" charset="0"/>
              </a:defRPr>
            </a:lvl3pPr>
            <a:lvl4pPr defTabSz="0">
              <a:spcBef>
                <a:spcPct val="30000"/>
              </a:spcBef>
              <a:defRPr sz="1200">
                <a:solidFill>
                  <a:schemeClr val="tx1"/>
                </a:solidFill>
                <a:latin typeface="Arial" panose="020B0604020202020204" pitchFamily="34" charset="0"/>
              </a:defRPr>
            </a:lvl4pPr>
            <a:lvl5pPr defTabSz="0">
              <a:spcBef>
                <a:spcPct val="30000"/>
              </a:spcBef>
              <a:defRPr sz="1200">
                <a:solidFill>
                  <a:schemeClr val="tx1"/>
                </a:solidFill>
                <a:latin typeface="Arial" panose="020B0604020202020204" pitchFamily="34" charset="0"/>
              </a:defRPr>
            </a:lvl5pPr>
            <a:lvl6pPr marL="457200" defTabSz="0" eaLnBrk="0" fontAlgn="base" hangingPunct="0">
              <a:spcBef>
                <a:spcPct val="30000"/>
              </a:spcBef>
              <a:spcAft>
                <a:spcPct val="0"/>
              </a:spcAft>
              <a:defRPr sz="1200">
                <a:solidFill>
                  <a:schemeClr val="tx1"/>
                </a:solidFill>
                <a:latin typeface="Arial" panose="020B0604020202020204" pitchFamily="34" charset="0"/>
              </a:defRPr>
            </a:lvl6pPr>
            <a:lvl7pPr marL="914400" defTabSz="0" eaLnBrk="0" fontAlgn="base" hangingPunct="0">
              <a:spcBef>
                <a:spcPct val="30000"/>
              </a:spcBef>
              <a:spcAft>
                <a:spcPct val="0"/>
              </a:spcAft>
              <a:defRPr sz="1200">
                <a:solidFill>
                  <a:schemeClr val="tx1"/>
                </a:solidFill>
                <a:latin typeface="Arial" panose="020B0604020202020204" pitchFamily="34" charset="0"/>
              </a:defRPr>
            </a:lvl7pPr>
            <a:lvl8pPr marL="1371600" defTabSz="0" eaLnBrk="0" fontAlgn="base" hangingPunct="0">
              <a:spcBef>
                <a:spcPct val="30000"/>
              </a:spcBef>
              <a:spcAft>
                <a:spcPct val="0"/>
              </a:spcAft>
              <a:defRPr sz="1200">
                <a:solidFill>
                  <a:schemeClr val="tx1"/>
                </a:solidFill>
                <a:latin typeface="Arial" panose="020B0604020202020204" pitchFamily="34" charset="0"/>
              </a:defRPr>
            </a:lvl8pPr>
            <a:lvl9pPr marL="1828800" defTabSz="0" eaLnBrk="0" fontAlgn="base" hangingPunct="0">
              <a:spcBef>
                <a:spcPct val="30000"/>
              </a:spcBef>
              <a:spcAft>
                <a:spcPct val="0"/>
              </a:spcAft>
              <a:defRPr sz="1200">
                <a:solidFill>
                  <a:schemeClr val="tx1"/>
                </a:solidFill>
                <a:latin typeface="Arial" panose="020B0604020202020204" pitchFamily="34" charset="0"/>
              </a:defRPr>
            </a:lvl9pPr>
          </a:lstStyle>
          <a:p>
            <a:pPr>
              <a:defRPr/>
            </a:pPr>
            <a:r>
              <a:rPr lang="ja-JP" altLang="en-US"/>
              <a:t>マスター テキストの書式設定</a:t>
            </a:r>
          </a:p>
          <a:p>
            <a:pPr>
              <a:defRPr/>
            </a:pPr>
            <a:r>
              <a:rPr lang="ja-JP" altLang="en-US"/>
              <a:t>第 </a:t>
            </a:r>
            <a:r>
              <a:rPr lang="en-US" altLang="ja-JP"/>
              <a:t>2 </a:t>
            </a:r>
            <a:r>
              <a:rPr lang="ja-JP" altLang="en-US"/>
              <a:t>レベル</a:t>
            </a:r>
          </a:p>
          <a:p>
            <a:pPr>
              <a:defRPr/>
            </a:pPr>
            <a:r>
              <a:rPr lang="ja-JP" altLang="en-US"/>
              <a:t>第 </a:t>
            </a:r>
            <a:r>
              <a:rPr lang="en-US" altLang="ja-JP"/>
              <a:t>3 </a:t>
            </a:r>
            <a:r>
              <a:rPr lang="ja-JP" altLang="en-US"/>
              <a:t>レベル</a:t>
            </a:r>
          </a:p>
          <a:p>
            <a:pPr>
              <a:defRPr/>
            </a:pPr>
            <a:r>
              <a:rPr lang="ja-JP" altLang="en-US"/>
              <a:t>第 </a:t>
            </a:r>
            <a:r>
              <a:rPr lang="en-US" altLang="ja-JP"/>
              <a:t>4 </a:t>
            </a:r>
            <a:r>
              <a:rPr lang="ja-JP" altLang="en-US"/>
              <a:t>レベル</a:t>
            </a:r>
          </a:p>
          <a:p>
            <a:pPr>
              <a:defRPr/>
            </a:pPr>
            <a:r>
              <a:rPr lang="ja-JP" altLang="en-US"/>
              <a:t>第 </a:t>
            </a:r>
            <a:r>
              <a:rPr lang="en-US" altLang="ja-JP"/>
              <a:t>5 </a:t>
            </a:r>
            <a:r>
              <a:rPr lang="ja-JP" altLang="en-US"/>
              <a:t>レベル</a:t>
            </a:r>
          </a:p>
        </p:txBody>
      </p:sp>
      <p:sp>
        <p:nvSpPr>
          <p:cNvPr id="2054" name="フッター プレースホルダー 5">
            <a:extLst>
              <a:ext uri="{FF2B5EF4-FFF2-40B4-BE49-F238E27FC236}">
                <a16:creationId xmlns:a16="http://schemas.microsoft.com/office/drawing/2014/main" id="{010DDE3A-ABFA-4331-AA4F-0D09FCFECB26}"/>
              </a:ext>
            </a:extLst>
          </p:cNvPr>
          <p:cNvSpPr>
            <a:spLocks noGrp="1" noChangeArrowheads="1"/>
          </p:cNvSpPr>
          <p:nvPr>
            <p:ph type="ftr" sz="quarter" idx="4"/>
          </p:nvPr>
        </p:nvSpPr>
        <p:spPr bwMode="auto">
          <a:xfrm>
            <a:off x="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5" name="スライド番号プレースホルダー 6">
            <a:extLst>
              <a:ext uri="{FF2B5EF4-FFF2-40B4-BE49-F238E27FC236}">
                <a16:creationId xmlns:a16="http://schemas.microsoft.com/office/drawing/2014/main" id="{53B8E6DC-44FF-4389-B101-73ACA1605E12}"/>
              </a:ext>
            </a:extLst>
          </p:cNvPr>
          <p:cNvSpPr>
            <a:spLocks noGrp="1" noChangeArrowheads="1"/>
          </p:cNvSpPr>
          <p:nvPr>
            <p:ph type="sldNum" sz="quarter" idx="5"/>
          </p:nvPr>
        </p:nvSpPr>
        <p:spPr bwMode="auto">
          <a:xfrm>
            <a:off x="385445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lgn="r">
              <a:buFont typeface="Arial" panose="020B0604020202020204" pitchFamily="34" charset="0"/>
              <a:buNone/>
              <a:defRPr/>
            </a:lvl1pPr>
          </a:lstStyle>
          <a:p>
            <a:pPr>
              <a:defRPr/>
            </a:pPr>
            <a:fld id="{2F1F6FB8-28E6-4502-BE1F-1CF4FBABE520}" type="slidenum">
              <a:rPr lang="ja-JP" altLang="en-US"/>
              <a:pPr>
                <a:defRPr/>
              </a:pPr>
              <a:t>‹#›</a:t>
            </a:fld>
            <a:endParaRPr lang="ja-JP" altLang="en-US" sz="1200"/>
          </a:p>
        </p:txBody>
      </p:sp>
    </p:spTree>
    <p:extLst>
      <p:ext uri="{BB962C8B-B14F-4D97-AF65-F5344CB8AC3E}">
        <p14:creationId xmlns:p14="http://schemas.microsoft.com/office/powerpoint/2010/main" val="1339422274"/>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pPr>
              <a:defRPr/>
            </a:pPr>
            <a:fld id="{C07978E3-3F75-4A0D-94BD-8754002B412E}" type="datetime1">
              <a:rPr lang="ja-JP" altLang="en-US" smtClean="0"/>
              <a:pPr>
                <a:defRPr/>
              </a:pPr>
              <a:t>2026/8/11</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A1DA5961-23E2-4788-AB9A-AEEEFB25169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912054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fld id="{A18075BB-3CD5-4CA7-A691-D3E6921D0F2F}" type="datetime1">
              <a:rPr lang="ja-JP" altLang="en-US" smtClean="0"/>
              <a:pPr>
                <a:defRPr/>
              </a:pPr>
              <a:t>2026/8/11</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18009B32-316C-46C9-9F2A-AC03076C0D5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778597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pPr>
              <a:defRPr/>
            </a:pPr>
            <a:fld id="{087999A7-B118-4595-8F5D-3EA4785052C5}" type="datetime1">
              <a:rPr lang="ja-JP" altLang="en-US" smtClean="0"/>
              <a:pPr>
                <a:defRPr/>
              </a:pPr>
              <a:t>2026/8/11</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CB9B8DF0-AD75-4419-B5AA-C8AC41C25206}"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40244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pPr>
              <a:defRPr/>
            </a:pPr>
            <a:fld id="{2A8EE726-064D-4A7A-87F8-C255F47775DA}" type="datetime1">
              <a:rPr lang="ja-JP" altLang="en-US" smtClean="0"/>
              <a:pPr>
                <a:defRPr/>
              </a:pPr>
              <a:t>2026/8/11</a:t>
            </a:fld>
            <a:endParaRPr lang="ja-JP" altLang="en-US" sz="1800">
              <a:solidFill>
                <a:schemeClr val="tx1"/>
              </a:solidFill>
            </a:endParaRPr>
          </a:p>
        </p:txBody>
      </p:sp>
      <p:sp>
        <p:nvSpPr>
          <p:cNvPr id="6" name="Footer Placeholder 5"/>
          <p:cNvSpPr>
            <a:spLocks noGrp="1"/>
          </p:cNvSpPr>
          <p:nvPr>
            <p:ph type="ftr" sz="quarter" idx="11"/>
          </p:nvPr>
        </p:nvSpPr>
        <p:spPr/>
        <p:txBody>
          <a:bodyPr/>
          <a:lstStyle/>
          <a:p>
            <a:pPr>
              <a:defRPr/>
            </a:pPr>
            <a:endParaRPr lang="ja-JP" altLang="ja-JP"/>
          </a:p>
        </p:txBody>
      </p:sp>
      <p:sp>
        <p:nvSpPr>
          <p:cNvPr id="7" name="Slide Number Placeholder 6"/>
          <p:cNvSpPr>
            <a:spLocks noGrp="1"/>
          </p:cNvSpPr>
          <p:nvPr>
            <p:ph type="sldNum" sz="quarter" idx="12"/>
          </p:nvPr>
        </p:nvSpPr>
        <p:spPr/>
        <p:txBody>
          <a:bodyPr/>
          <a:lstStyle/>
          <a:p>
            <a:pPr>
              <a:defRPr/>
            </a:pPr>
            <a:fld id="{89E7228F-84C8-4FAE-A2ED-02A4BA5DB43E}"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825739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pPr>
              <a:defRPr/>
            </a:pPr>
            <a:fld id="{A5861FEA-1BE4-4962-8DDE-A5D55E7527A9}" type="datetime1">
              <a:rPr lang="ja-JP" altLang="en-US" smtClean="0"/>
              <a:pPr>
                <a:defRPr/>
              </a:pPr>
              <a:t>2026/8/11</a:t>
            </a:fld>
            <a:endParaRPr lang="ja-JP" altLang="en-US" sz="1800">
              <a:solidFill>
                <a:schemeClr val="tx1"/>
              </a:solidFill>
            </a:endParaRPr>
          </a:p>
        </p:txBody>
      </p:sp>
      <p:sp>
        <p:nvSpPr>
          <p:cNvPr id="8" name="Footer Placeholder 7"/>
          <p:cNvSpPr>
            <a:spLocks noGrp="1"/>
          </p:cNvSpPr>
          <p:nvPr>
            <p:ph type="ftr" sz="quarter" idx="11"/>
          </p:nvPr>
        </p:nvSpPr>
        <p:spPr/>
        <p:txBody>
          <a:bodyPr/>
          <a:lstStyle/>
          <a:p>
            <a:pPr>
              <a:defRPr/>
            </a:pPr>
            <a:endParaRPr lang="ja-JP" altLang="ja-JP"/>
          </a:p>
        </p:txBody>
      </p:sp>
      <p:sp>
        <p:nvSpPr>
          <p:cNvPr id="9" name="Slide Number Placeholder 8"/>
          <p:cNvSpPr>
            <a:spLocks noGrp="1"/>
          </p:cNvSpPr>
          <p:nvPr>
            <p:ph type="sldNum" sz="quarter" idx="12"/>
          </p:nvPr>
        </p:nvSpPr>
        <p:spPr/>
        <p:txBody>
          <a:bodyPr/>
          <a:lstStyle/>
          <a:p>
            <a:pPr>
              <a:defRPr/>
            </a:pPr>
            <a:fld id="{A7843B40-6466-4FC6-B59C-19E25D6395DD}"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908969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pPr>
              <a:defRPr/>
            </a:pPr>
            <a:fld id="{3BC3B54A-4984-489F-9AD9-FFA51C931E4D}" type="datetime1">
              <a:rPr lang="ja-JP" altLang="en-US" smtClean="0"/>
              <a:pPr>
                <a:defRPr/>
              </a:pPr>
              <a:t>2026/8/11</a:t>
            </a:fld>
            <a:endParaRPr lang="ja-JP" altLang="en-US" sz="1800">
              <a:solidFill>
                <a:schemeClr val="tx1"/>
              </a:solidFill>
            </a:endParaRPr>
          </a:p>
        </p:txBody>
      </p:sp>
      <p:sp>
        <p:nvSpPr>
          <p:cNvPr id="4" name="Footer Placeholder 3"/>
          <p:cNvSpPr>
            <a:spLocks noGrp="1"/>
          </p:cNvSpPr>
          <p:nvPr>
            <p:ph type="ftr" sz="quarter" idx="11"/>
          </p:nvPr>
        </p:nvSpPr>
        <p:spPr/>
        <p:txBody>
          <a:bodyPr/>
          <a:lstStyle/>
          <a:p>
            <a:pPr>
              <a:defRPr/>
            </a:pPr>
            <a:endParaRPr lang="ja-JP" altLang="ja-JP"/>
          </a:p>
        </p:txBody>
      </p:sp>
      <p:sp>
        <p:nvSpPr>
          <p:cNvPr id="5" name="Slide Number Placeholder 4"/>
          <p:cNvSpPr>
            <a:spLocks noGrp="1"/>
          </p:cNvSpPr>
          <p:nvPr>
            <p:ph type="sldNum" sz="quarter" idx="12"/>
          </p:nvPr>
        </p:nvSpPr>
        <p:spPr/>
        <p:txBody>
          <a:bodyPr/>
          <a:lstStyle/>
          <a:p>
            <a:pPr>
              <a:defRPr/>
            </a:pPr>
            <a:fld id="{2C1808FF-C502-478B-A7FB-5CF5249A89C9}"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460791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AF2FB7D-6622-44BB-8443-AAE9ABD04C2A}" type="datetime1">
              <a:rPr lang="ja-JP" altLang="en-US" smtClean="0"/>
              <a:pPr>
                <a:defRPr/>
              </a:pPr>
              <a:t>2026/8/11</a:t>
            </a:fld>
            <a:endParaRPr lang="ja-JP" altLang="en-US" sz="1800">
              <a:solidFill>
                <a:schemeClr val="tx1"/>
              </a:solidFill>
            </a:endParaRPr>
          </a:p>
        </p:txBody>
      </p:sp>
      <p:sp>
        <p:nvSpPr>
          <p:cNvPr id="3" name="Footer Placeholder 2"/>
          <p:cNvSpPr>
            <a:spLocks noGrp="1"/>
          </p:cNvSpPr>
          <p:nvPr>
            <p:ph type="ftr" sz="quarter" idx="11"/>
          </p:nvPr>
        </p:nvSpPr>
        <p:spPr/>
        <p:txBody>
          <a:bodyPr/>
          <a:lstStyle/>
          <a:p>
            <a:pPr>
              <a:defRPr/>
            </a:pPr>
            <a:endParaRPr lang="ja-JP" altLang="ja-JP"/>
          </a:p>
        </p:txBody>
      </p:sp>
      <p:sp>
        <p:nvSpPr>
          <p:cNvPr id="4" name="Slide Number Placeholder 3"/>
          <p:cNvSpPr>
            <a:spLocks noGrp="1"/>
          </p:cNvSpPr>
          <p:nvPr>
            <p:ph type="sldNum" sz="quarter" idx="12"/>
          </p:nvPr>
        </p:nvSpPr>
        <p:spPr/>
        <p:txBody>
          <a:bodyPr/>
          <a:lstStyle/>
          <a:p>
            <a:pPr>
              <a:defRPr/>
            </a:pPr>
            <a:fld id="{1929A675-E67B-4B29-86A3-5ACA98E69B3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551208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pPr>
              <a:defRPr/>
            </a:pPr>
            <a:fld id="{20FF1BBD-CBC7-4959-8351-5A736CE0938B}" type="datetime1">
              <a:rPr lang="ja-JP" altLang="en-US" smtClean="0"/>
              <a:pPr>
                <a:defRPr/>
              </a:pPr>
              <a:t>2026/8/11</a:t>
            </a:fld>
            <a:endParaRPr lang="ja-JP" altLang="en-US" sz="1800">
              <a:solidFill>
                <a:schemeClr val="tx1"/>
              </a:solidFill>
            </a:endParaRPr>
          </a:p>
        </p:txBody>
      </p:sp>
      <p:sp>
        <p:nvSpPr>
          <p:cNvPr id="6" name="Footer Placeholder 5"/>
          <p:cNvSpPr>
            <a:spLocks noGrp="1"/>
          </p:cNvSpPr>
          <p:nvPr>
            <p:ph type="ftr" sz="quarter" idx="11"/>
          </p:nvPr>
        </p:nvSpPr>
        <p:spPr/>
        <p:txBody>
          <a:bodyPr/>
          <a:lstStyle/>
          <a:p>
            <a:pPr>
              <a:defRPr/>
            </a:pPr>
            <a:endParaRPr lang="ja-JP" altLang="ja-JP"/>
          </a:p>
        </p:txBody>
      </p:sp>
      <p:sp>
        <p:nvSpPr>
          <p:cNvPr id="7" name="Slide Number Placeholder 6"/>
          <p:cNvSpPr>
            <a:spLocks noGrp="1"/>
          </p:cNvSpPr>
          <p:nvPr>
            <p:ph type="sldNum" sz="quarter" idx="12"/>
          </p:nvPr>
        </p:nvSpPr>
        <p:spPr/>
        <p:txBody>
          <a:bodyPr/>
          <a:lstStyle/>
          <a:p>
            <a:pPr>
              <a:defRPr/>
            </a:pPr>
            <a:fld id="{260A148F-D910-440E-A062-BA2BA1E8A13C}"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55774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pPr>
              <a:defRPr/>
            </a:pPr>
            <a:fld id="{79992FBA-136A-4615-B42B-1BCBDE2F7E83}" type="datetime1">
              <a:rPr lang="ja-JP" altLang="en-US" smtClean="0"/>
              <a:pPr>
                <a:defRPr/>
              </a:pPr>
              <a:t>2026/8/11</a:t>
            </a:fld>
            <a:endParaRPr lang="ja-JP" altLang="en-US" sz="1800">
              <a:solidFill>
                <a:schemeClr val="tx1"/>
              </a:solidFill>
            </a:endParaRPr>
          </a:p>
        </p:txBody>
      </p:sp>
      <p:sp>
        <p:nvSpPr>
          <p:cNvPr id="6" name="Footer Placeholder 5"/>
          <p:cNvSpPr>
            <a:spLocks noGrp="1"/>
          </p:cNvSpPr>
          <p:nvPr>
            <p:ph type="ftr" sz="quarter" idx="11"/>
          </p:nvPr>
        </p:nvSpPr>
        <p:spPr/>
        <p:txBody>
          <a:bodyPr/>
          <a:lstStyle/>
          <a:p>
            <a:pPr>
              <a:defRPr/>
            </a:pPr>
            <a:endParaRPr lang="ja-JP" altLang="ja-JP"/>
          </a:p>
        </p:txBody>
      </p:sp>
      <p:sp>
        <p:nvSpPr>
          <p:cNvPr id="7" name="Slide Number Placeholder 6"/>
          <p:cNvSpPr>
            <a:spLocks noGrp="1"/>
          </p:cNvSpPr>
          <p:nvPr>
            <p:ph type="sldNum" sz="quarter" idx="12"/>
          </p:nvPr>
        </p:nvSpPr>
        <p:spPr/>
        <p:txBody>
          <a:bodyPr/>
          <a:lstStyle/>
          <a:p>
            <a:pPr>
              <a:defRPr/>
            </a:pPr>
            <a:fld id="{54E4DEFA-BC6D-47E7-A9BE-A61E139C1845}"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642163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fld id="{F4988144-94EE-4D30-9361-6000D8699E60}" type="datetime1">
              <a:rPr lang="ja-JP" altLang="en-US" smtClean="0"/>
              <a:pPr>
                <a:defRPr/>
              </a:pPr>
              <a:t>2026/8/11</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231F1629-3C7C-49C6-94AE-923B78457F34}"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806937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fld id="{B9AA9BE7-304D-4DF5-9736-3527E2E07CC4}" type="datetime1">
              <a:rPr lang="ja-JP" altLang="en-US" smtClean="0"/>
              <a:pPr>
                <a:defRPr/>
              </a:pPr>
              <a:t>2026/8/11</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F2535774-BA25-4DF2-A866-669B5541F0E7}"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135537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pPr>
              <a:defRPr/>
            </a:pPr>
            <a:fld id="{54CA1D40-5B34-4B97-9DA7-D2C4F69DF1E9}" type="datetime1">
              <a:rPr lang="ja-JP" altLang="en-US" smtClean="0"/>
              <a:pPr>
                <a:defRPr/>
              </a:pPr>
              <a:t>2026/8/11</a:t>
            </a:fld>
            <a:endParaRPr lang="ja-JP" altLang="en-US" sz="1800">
              <a:solidFill>
                <a:schemeClr val="tx1"/>
              </a:solidFill>
            </a:endParaRPr>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pPr>
              <a:defRPr/>
            </a:pPr>
            <a:endParaRPr lang="ja-JP" altLang="ja-JP"/>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pPr>
              <a:defRPr/>
            </a:pPr>
            <a:fld id="{9E078727-E0AB-4F16-9ECA-F98D7E72052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75042099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hf sldNum="0" hdr="0" ftr="0"/>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2.jpe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1.png"/><Relationship Id="rId16"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jpg"/><Relationship Id="rId4" Type="http://schemas.openxmlformats.org/officeDocument/2006/relationships/image" Target="https://bto.applied.ne.jp/img/feature/common/type_main-back.jpg" TargetMode="External"/><Relationship Id="rId9" Type="http://schemas.openxmlformats.org/officeDocument/2006/relationships/image" Target="../media/image7.jpeg"/><Relationship Id="rId14" Type="http://schemas.openxmlformats.org/officeDocument/2006/relationships/image" Target="../media/image12.jp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7.jpeg"/><Relationship Id="rId3" Type="http://schemas.openxmlformats.org/officeDocument/2006/relationships/image" Target="../media/image14.png"/><Relationship Id="rId7" Type="http://schemas.openxmlformats.org/officeDocument/2006/relationships/image" Target="../media/image3.png"/><Relationship Id="rId12" Type="http://schemas.openxmlformats.org/officeDocument/2006/relationships/image" Target="../media/image18.png"/><Relationship Id="rId17" Type="http://schemas.openxmlformats.org/officeDocument/2006/relationships/image" Target="../media/image6.png"/><Relationship Id="rId2" Type="http://schemas.openxmlformats.org/officeDocument/2006/relationships/image" Target="../media/image13.png"/><Relationship Id="rId16"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https://bto.applied.ne.jp/img/feature/common/type_main-back.jpg" TargetMode="External"/><Relationship Id="rId11" Type="http://schemas.openxmlformats.org/officeDocument/2006/relationships/image" Target="../media/image17.png"/><Relationship Id="rId5" Type="http://schemas.openxmlformats.org/officeDocument/2006/relationships/image" Target="../media/image2.jpeg"/><Relationship Id="rId15" Type="http://schemas.openxmlformats.org/officeDocument/2006/relationships/image" Target="../media/image10.png"/><Relationship Id="rId10"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11.png"/><Relationship Id="rId1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図 90">
            <a:extLst>
              <a:ext uri="{FF2B5EF4-FFF2-40B4-BE49-F238E27FC236}">
                <a16:creationId xmlns:a16="http://schemas.microsoft.com/office/drawing/2014/main" id="{CA1F6FD8-60F1-E6C8-63EC-039D2BAEE929}"/>
              </a:ext>
            </a:extLst>
          </p:cNvPr>
          <p:cNvPicPr>
            <a:picLocks noChangeAspect="1"/>
          </p:cNvPicPr>
          <p:nvPr/>
        </p:nvPicPr>
        <p:blipFill rotWithShape="1">
          <a:blip r:embed="rId2">
            <a:extLst>
              <a:ext uri="{28A0092B-C50C-407E-A947-70E740481C1C}">
                <a14:useLocalDpi xmlns:a14="http://schemas.microsoft.com/office/drawing/2010/main" val="0"/>
              </a:ext>
            </a:extLst>
          </a:blip>
          <a:srcRect l="19370" t="10745" r="21139" b="10182"/>
          <a:stretch/>
        </p:blipFill>
        <p:spPr>
          <a:xfrm>
            <a:off x="133140" y="4565666"/>
            <a:ext cx="1685057" cy="2239745"/>
          </a:xfrm>
          <a:prstGeom prst="rect">
            <a:avLst/>
          </a:prstGeom>
        </p:spPr>
      </p:pic>
      <p:sp>
        <p:nvSpPr>
          <p:cNvPr id="94" name="Rectangle 5">
            <a:extLst>
              <a:ext uri="{FF2B5EF4-FFF2-40B4-BE49-F238E27FC236}">
                <a16:creationId xmlns:a16="http://schemas.microsoft.com/office/drawing/2014/main" id="{B7E3FED0-7FD2-46A5-9540-2082645F2E46}"/>
              </a:ext>
            </a:extLst>
          </p:cNvPr>
          <p:cNvSpPr>
            <a:spLocks noChangeArrowheads="1"/>
          </p:cNvSpPr>
          <p:nvPr/>
        </p:nvSpPr>
        <p:spPr bwMode="auto">
          <a:xfrm>
            <a:off x="0" y="2100570"/>
            <a:ext cx="7559675" cy="1210205"/>
          </a:xfrm>
          <a:prstGeom prst="rect">
            <a:avLst/>
          </a:prstGeom>
          <a:solidFill>
            <a:srgbClr val="F0F0F0"/>
          </a:solidFill>
          <a:ln>
            <a:noFill/>
          </a:ln>
        </p:spPr>
        <p:txBody>
          <a:bodyPr vert="horz" wrap="square" lIns="74295" tIns="8890" rIns="74295" bIns="8890" numCol="1" anchor="t" anchorCtr="0" compatLnSpc="1">
            <a:prstTxWarp prst="textNoShape">
              <a:avLst/>
            </a:prstTxWarp>
          </a:bodyPr>
          <a:lstStyle/>
          <a:p>
            <a:endParaRPr lang="ja-JP" altLang="en-US" dirty="0"/>
          </a:p>
        </p:txBody>
      </p:sp>
      <p:pic>
        <p:nvPicPr>
          <p:cNvPr id="38" name="Picture 23">
            <a:extLst>
              <a:ext uri="{FF2B5EF4-FFF2-40B4-BE49-F238E27FC236}">
                <a16:creationId xmlns:a16="http://schemas.microsoft.com/office/drawing/2014/main" id="{A5816F80-EB7F-4335-86FB-4BB37B21A582}"/>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 y="0"/>
            <a:ext cx="7559675" cy="1599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5">
            <a:extLst>
              <a:ext uri="{FF2B5EF4-FFF2-40B4-BE49-F238E27FC236}">
                <a16:creationId xmlns:a16="http://schemas.microsoft.com/office/drawing/2014/main" id="{54BB1CF7-D859-4538-8CCE-8FD5DE7087F3}"/>
              </a:ext>
            </a:extLst>
          </p:cNvPr>
          <p:cNvSpPr>
            <a:spLocks noChangeArrowheads="1"/>
          </p:cNvSpPr>
          <p:nvPr/>
        </p:nvSpPr>
        <p:spPr bwMode="auto">
          <a:xfrm>
            <a:off x="0" y="1378803"/>
            <a:ext cx="7559675" cy="785317"/>
          </a:xfrm>
          <a:prstGeom prst="rect">
            <a:avLst/>
          </a:prstGeom>
          <a:solidFill>
            <a:srgbClr val="002060"/>
          </a:solidFill>
          <a:ln>
            <a:noFill/>
          </a:ln>
        </p:spPr>
        <p:txBody>
          <a:bodyPr vert="horz" wrap="square" lIns="74295" tIns="8890" rIns="74295" bIns="8890" numCol="1" anchor="t" anchorCtr="0" compatLnSpc="1">
            <a:prstTxWarp prst="textNoShape">
              <a:avLst/>
            </a:prstTxWarp>
          </a:bodyPr>
          <a:lstStyle/>
          <a:p>
            <a:endParaRPr lang="ja-JP" altLang="en-US" dirty="0"/>
          </a:p>
        </p:txBody>
      </p:sp>
      <p:sp>
        <p:nvSpPr>
          <p:cNvPr id="48" name="テキスト ボックス 47">
            <a:extLst>
              <a:ext uri="{FF2B5EF4-FFF2-40B4-BE49-F238E27FC236}">
                <a16:creationId xmlns:a16="http://schemas.microsoft.com/office/drawing/2014/main" id="{DBAB6E51-51D0-4E1D-BAF1-0F889D21CBFD}"/>
              </a:ext>
            </a:extLst>
          </p:cNvPr>
          <p:cNvSpPr txBox="1"/>
          <p:nvPr/>
        </p:nvSpPr>
        <p:spPr>
          <a:xfrm>
            <a:off x="357284" y="1479074"/>
            <a:ext cx="6845104" cy="584775"/>
          </a:xfrm>
          <a:prstGeom prst="rect">
            <a:avLst/>
          </a:prstGeom>
          <a:noFill/>
          <a:ln>
            <a:noFill/>
          </a:ln>
        </p:spPr>
        <p:txBody>
          <a:bodyPr wrap="square" rtlCol="0">
            <a:spAutoFit/>
          </a:bodyPr>
          <a:lstStyle/>
          <a:p>
            <a:pPr algn="ctr"/>
            <a:r>
              <a:rPr kumimoji="1" lang="en-US" altLang="ja-JP"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MPS</a:t>
            </a:r>
            <a:r>
              <a:rPr kumimoji="1" lang="ja-JP" altLang="en-US"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粒子法を用いた最先端の流体解析シミュレーション </a:t>
            </a:r>
            <a:endParaRPr kumimoji="1" lang="en-US" altLang="ja-JP"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a:p>
            <a:pPr algn="ctr"/>
            <a:r>
              <a:rPr kumimoji="1" lang="en-US" altLang="ja-JP" sz="1600" b="1" dirty="0" err="1">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Particleworks</a:t>
            </a:r>
            <a:r>
              <a:rPr kumimoji="1" lang="en-US" altLang="ja-JP"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　動作推奨</a:t>
            </a:r>
            <a:r>
              <a:rPr kumimoji="1" lang="en-US" altLang="ja-JP"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PC</a:t>
            </a:r>
            <a:endParaRPr lang="en-US" altLang="ja-JP"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50" name="テキスト ボックス 49">
            <a:extLst>
              <a:ext uri="{FF2B5EF4-FFF2-40B4-BE49-F238E27FC236}">
                <a16:creationId xmlns:a16="http://schemas.microsoft.com/office/drawing/2014/main" id="{8AE2A351-2552-4569-AA3D-F45DB839F132}"/>
              </a:ext>
            </a:extLst>
          </p:cNvPr>
          <p:cNvSpPr txBox="1"/>
          <p:nvPr/>
        </p:nvSpPr>
        <p:spPr>
          <a:xfrm>
            <a:off x="3570293" y="4507730"/>
            <a:ext cx="3946230" cy="523220"/>
          </a:xfrm>
          <a:prstGeom prst="rect">
            <a:avLst/>
          </a:prstGeom>
          <a:noFill/>
          <a:ln>
            <a:noFill/>
          </a:ln>
        </p:spPr>
        <p:txBody>
          <a:bodyPr wrap="square" rtlCol="0">
            <a:spAutoFit/>
          </a:bodyPr>
          <a:lstStyle/>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CERVO </a:t>
            </a:r>
            <a:r>
              <a:rPr kumimoji="1" lang="en-US" altLang="ja-JP" sz="14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Grasta</a:t>
            </a: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Type-ALI34WC-A</a:t>
            </a:r>
          </a:p>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WST-W53535XS3Q960TNVM/PRO6000Q</a:t>
            </a:r>
          </a:p>
        </p:txBody>
      </p:sp>
      <p:sp>
        <p:nvSpPr>
          <p:cNvPr id="51" name="テキスト ボックス 50">
            <a:extLst>
              <a:ext uri="{FF2B5EF4-FFF2-40B4-BE49-F238E27FC236}">
                <a16:creationId xmlns:a16="http://schemas.microsoft.com/office/drawing/2014/main" id="{6B827FA2-1D62-4C62-8E0C-450A23764832}"/>
              </a:ext>
            </a:extLst>
          </p:cNvPr>
          <p:cNvSpPr txBox="1"/>
          <p:nvPr/>
        </p:nvSpPr>
        <p:spPr>
          <a:xfrm>
            <a:off x="3570293" y="5072746"/>
            <a:ext cx="3988792" cy="3416320"/>
          </a:xfrm>
          <a:prstGeom prst="rect">
            <a:avLst/>
          </a:prstGeom>
          <a:noFill/>
          <a:ln>
            <a:noFill/>
          </a:ln>
        </p:spPr>
        <p:txBody>
          <a:bodyPr wrap="square" rtlCol="0">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仕様</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Intel® Xeon® W5-3535X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プロセッサー</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20</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コア</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/40</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スレッド</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P2.9-4.6GHz/tb4.8GHz/52.5MB</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■チップセット：</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Intel </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W790</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■メモリ：</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128GB</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16GB×8</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DDR5-5600</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Registered ECC DIMM</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1.2V/1RANK</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M.2 </a:t>
            </a:r>
            <a:r>
              <a:rPr kumimoji="1" lang="en-US" altLang="ja-JP" sz="12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NVMe</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  960GB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高耐久</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2nd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M.2 </a:t>
            </a:r>
            <a:r>
              <a:rPr kumimoji="1" lang="en-US" altLang="ja-JP" sz="12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NVMe</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  2TB  </a:t>
            </a:r>
            <a:r>
              <a:rPr kumimoji="1" lang="zh-TW"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高耐久</a:t>
            </a:r>
            <a:endParaRPr kumimoji="1" lang="en-US" altLang="zh-TW"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Windows 11 Pro for Workstations</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 RTX™ PRO 6000 Blackwell </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Max-Q Workstation Edition 96GB-GDDR7</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電源：</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2000W/200V | 1200W/100V</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80Plus Platinum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認証</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キーボード・マウス 付属  有線</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USB</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接続</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標準保証：</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年間センドバックハードウェア保証</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■サイズ：約 </a:t>
            </a:r>
            <a:r>
              <a:rPr kumimoji="1" lang="pl-PL"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175</a:t>
            </a:r>
            <a:r>
              <a:rPr kumimoji="1" lang="pl-PL"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x</a:t>
            </a:r>
            <a:r>
              <a:rPr kumimoji="1" lang="ja-JP" altLang="pl-PL"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Ｈ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630</a:t>
            </a:r>
            <a:r>
              <a:rPr kumimoji="1" lang="pl-PL"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x</a:t>
            </a:r>
            <a:r>
              <a:rPr kumimoji="1" lang="ja-JP" altLang="pl-PL"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Ｄ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435</a:t>
            </a:r>
            <a:r>
              <a:rPr kumimoji="1" lang="pl-PL"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mm </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タワー型＆</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ラックマウント両対応ケース採用</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cxnSp>
        <p:nvCxnSpPr>
          <p:cNvPr id="54" name="直線コネクタ 53">
            <a:extLst>
              <a:ext uri="{FF2B5EF4-FFF2-40B4-BE49-F238E27FC236}">
                <a16:creationId xmlns:a16="http://schemas.microsoft.com/office/drawing/2014/main" id="{BE5353EF-EBD0-42E4-A65A-08E466EB1634}"/>
              </a:ext>
            </a:extLst>
          </p:cNvPr>
          <p:cNvCxnSpPr>
            <a:cxnSpLocks/>
          </p:cNvCxnSpPr>
          <p:nvPr/>
        </p:nvCxnSpPr>
        <p:spPr>
          <a:xfrm>
            <a:off x="161837" y="8552604"/>
            <a:ext cx="723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テキスト ボックス 56">
            <a:extLst>
              <a:ext uri="{FF2B5EF4-FFF2-40B4-BE49-F238E27FC236}">
                <a16:creationId xmlns:a16="http://schemas.microsoft.com/office/drawing/2014/main" id="{6A1CEC88-0746-4808-9A08-0D864F54E4FB}"/>
              </a:ext>
            </a:extLst>
          </p:cNvPr>
          <p:cNvSpPr txBox="1"/>
          <p:nvPr/>
        </p:nvSpPr>
        <p:spPr>
          <a:xfrm>
            <a:off x="161837" y="8717306"/>
            <a:ext cx="4017225" cy="738664"/>
          </a:xfrm>
          <a:prstGeom prst="rect">
            <a:avLst/>
          </a:prstGeom>
          <a:noFill/>
          <a:ln>
            <a:noFill/>
          </a:ln>
        </p:spPr>
        <p:txBody>
          <a:bodyPr wrap="square" rtlCol="0">
            <a:spAutoFit/>
          </a:bodyPr>
          <a:lstStyle/>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  Workstation</a:t>
            </a:r>
          </a:p>
          <a:p>
            <a:r>
              <a:rPr kumimoji="1" lang="en-US" altLang="ja-JP" sz="1400" b="1" dirty="0">
                <a:solidFill>
                  <a:srgbClr val="1C1C1C"/>
                </a:solidFill>
                <a:latin typeface="游ゴシック" panose="020B0400000000000000" pitchFamily="50" charset="-128"/>
                <a:cs typeface="Segoe UI" panose="020B0502040204020203" pitchFamily="34" charset="0"/>
              </a:rPr>
              <a:t>CERVO Grasta Type-ALI34WC-A</a:t>
            </a:r>
          </a:p>
          <a:p>
            <a:r>
              <a:rPr kumimoji="1" lang="en-US" altLang="ja-JP" sz="1400" b="1" dirty="0">
                <a:solidFill>
                  <a:srgbClr val="1C1C1C"/>
                </a:solidFill>
                <a:latin typeface="游ゴシック" panose="020B0400000000000000" pitchFamily="50" charset="-128"/>
                <a:cs typeface="Segoe UI" panose="020B0502040204020203" pitchFamily="34" charset="0"/>
              </a:rPr>
              <a:t>WST-W53535XS3Q960TNVM/PRO6000Q</a:t>
            </a:r>
          </a:p>
        </p:txBody>
      </p:sp>
      <p:cxnSp>
        <p:nvCxnSpPr>
          <p:cNvPr id="62" name="直線コネクタ 61">
            <a:extLst>
              <a:ext uri="{FF2B5EF4-FFF2-40B4-BE49-F238E27FC236}">
                <a16:creationId xmlns:a16="http://schemas.microsoft.com/office/drawing/2014/main" id="{757FB048-AA22-460F-A5DC-3DBB44B95A71}"/>
              </a:ext>
            </a:extLst>
          </p:cNvPr>
          <p:cNvCxnSpPr>
            <a:cxnSpLocks/>
          </p:cNvCxnSpPr>
          <p:nvPr/>
        </p:nvCxnSpPr>
        <p:spPr>
          <a:xfrm>
            <a:off x="161837" y="9592030"/>
            <a:ext cx="723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1" name="グループ化 110">
            <a:extLst>
              <a:ext uri="{FF2B5EF4-FFF2-40B4-BE49-F238E27FC236}">
                <a16:creationId xmlns:a16="http://schemas.microsoft.com/office/drawing/2014/main" id="{969F3A12-4D64-0B90-E264-EEA16C1E6ACC}"/>
              </a:ext>
            </a:extLst>
          </p:cNvPr>
          <p:cNvGrpSpPr/>
          <p:nvPr/>
        </p:nvGrpSpPr>
        <p:grpSpPr>
          <a:xfrm>
            <a:off x="3996461" y="9220965"/>
            <a:ext cx="3060000" cy="261610"/>
            <a:chOff x="4080188" y="9209063"/>
            <a:chExt cx="3060000" cy="261610"/>
          </a:xfrm>
        </p:grpSpPr>
        <p:sp>
          <p:nvSpPr>
            <p:cNvPr id="55" name="Rectangle 43">
              <a:extLst>
                <a:ext uri="{FF2B5EF4-FFF2-40B4-BE49-F238E27FC236}">
                  <a16:creationId xmlns:a16="http://schemas.microsoft.com/office/drawing/2014/main" id="{08F171FE-845C-4E48-8E6C-41B49F734332}"/>
                </a:ext>
              </a:extLst>
            </p:cNvPr>
            <p:cNvSpPr>
              <a:spLocks noChangeArrowheads="1"/>
            </p:cNvSpPr>
            <p:nvPr/>
          </p:nvSpPr>
          <p:spPr bwMode="auto">
            <a:xfrm>
              <a:off x="4080188" y="9215455"/>
              <a:ext cx="3060000"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61" name="テキスト ボックス 60">
              <a:extLst>
                <a:ext uri="{FF2B5EF4-FFF2-40B4-BE49-F238E27FC236}">
                  <a16:creationId xmlns:a16="http://schemas.microsoft.com/office/drawing/2014/main" id="{ACBBC75C-1DF9-4D66-83B4-AE66F1B31E9D}"/>
                </a:ext>
              </a:extLst>
            </p:cNvPr>
            <p:cNvSpPr txBox="1"/>
            <p:nvPr/>
          </p:nvSpPr>
          <p:spPr>
            <a:xfrm>
              <a:off x="4279849" y="9209063"/>
              <a:ext cx="2660679" cy="261610"/>
            </a:xfrm>
            <a:prstGeom prst="rect">
              <a:avLst/>
            </a:prstGeom>
            <a:noFill/>
            <a:ln>
              <a:noFill/>
            </a:ln>
          </p:spPr>
          <p:txBody>
            <a:bodyPr wrap="square" rtlCol="0">
              <a:spAutoFit/>
            </a:bodyPr>
            <a:lstStyle/>
            <a:p>
              <a:pPr algn="ctr"/>
              <a:r>
                <a:rPr kumimoji="1" lang="ja-JP" altLang="en-US" sz="1050" b="1" dirty="0">
                  <a:latin typeface="游ゴシック" panose="020B0400000000000000" pitchFamily="50" charset="-128"/>
                  <a:ea typeface="游ゴシック" panose="020B0400000000000000" pitchFamily="50" charset="-128"/>
                  <a:cs typeface="Segoe UI" panose="020B0502040204020203" pitchFamily="34" charset="0"/>
                </a:rPr>
                <a:t>カスタマイズのご要望も承ります</a:t>
              </a:r>
              <a:endParaRPr kumimoji="1" lang="en-US" altLang="ja-JP" sz="1050" b="1" dirty="0">
                <a:latin typeface="游ゴシック" panose="020B0400000000000000" pitchFamily="50" charset="-128"/>
                <a:ea typeface="游ゴシック" panose="020B0400000000000000" pitchFamily="50" charset="-128"/>
                <a:cs typeface="Segoe UI" panose="020B0502040204020203" pitchFamily="34" charset="0"/>
              </a:endParaRPr>
            </a:p>
          </p:txBody>
        </p:sp>
      </p:grpSp>
      <p:grpSp>
        <p:nvGrpSpPr>
          <p:cNvPr id="127" name="グループ化 126">
            <a:extLst>
              <a:ext uri="{FF2B5EF4-FFF2-40B4-BE49-F238E27FC236}">
                <a16:creationId xmlns:a16="http://schemas.microsoft.com/office/drawing/2014/main" id="{DC9D388F-1DB5-7F05-9840-1BF3D48CC981}"/>
              </a:ext>
            </a:extLst>
          </p:cNvPr>
          <p:cNvGrpSpPr/>
          <p:nvPr/>
        </p:nvGrpSpPr>
        <p:grpSpPr>
          <a:xfrm>
            <a:off x="655915" y="252000"/>
            <a:ext cx="4381186" cy="920290"/>
            <a:chOff x="655915" y="234266"/>
            <a:chExt cx="4381186" cy="920290"/>
          </a:xfrm>
        </p:grpSpPr>
        <p:sp>
          <p:nvSpPr>
            <p:cNvPr id="69" name="WordArt 16">
              <a:extLst>
                <a:ext uri="{FF2B5EF4-FFF2-40B4-BE49-F238E27FC236}">
                  <a16:creationId xmlns:a16="http://schemas.microsoft.com/office/drawing/2014/main" id="{C4A8BF62-D501-3940-5504-75439639411E}"/>
                </a:ext>
              </a:extLst>
            </p:cNvPr>
            <p:cNvSpPr>
              <a:spLocks noChangeAspect="1" noChangeArrowheads="1" noChangeShapeType="1" noTextEdit="1"/>
            </p:cNvSpPr>
            <p:nvPr/>
          </p:nvSpPr>
          <p:spPr bwMode="auto">
            <a:xfrm>
              <a:off x="655915" y="515634"/>
              <a:ext cx="4134048" cy="3600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49417"/>
                </a:avLst>
              </a:prstTxWarp>
            </a:bodyPr>
            <a:lstStyle/>
            <a:p>
              <a:pPr algn="ctr" rtl="0">
                <a:buNone/>
              </a:pPr>
              <a:r>
                <a:rPr lang="en-US" altLang="ja-JP" sz="3600" kern="10" spc="0" dirty="0">
                  <a:ln>
                    <a:noFill/>
                  </a:ln>
                  <a:solidFill>
                    <a:srgbClr val="002060"/>
                  </a:solidFill>
                  <a:effectLst/>
                  <a:latin typeface="ヒラギノ角ゴ6" panose="020B0600000000000000" pitchFamily="50" charset="-128"/>
                  <a:ea typeface="ヒラギノ角ゴ6" panose="020B0600000000000000" pitchFamily="50" charset="-128"/>
                </a:rPr>
                <a:t>HPC CAE</a:t>
              </a:r>
              <a:r>
                <a:rPr lang="ja-JP" altLang="en-US" sz="3600" kern="10" spc="0" dirty="0">
                  <a:ln>
                    <a:noFill/>
                  </a:ln>
                  <a:solidFill>
                    <a:srgbClr val="002060"/>
                  </a:solidFill>
                  <a:effectLst/>
                  <a:latin typeface="ヒラギノ角ゴ6" panose="020B0600000000000000" pitchFamily="50" charset="-128"/>
                  <a:ea typeface="ヒラギノ角ゴ6" panose="020B0600000000000000" pitchFamily="50" charset="-128"/>
                </a:rPr>
                <a:t> </a:t>
              </a:r>
              <a:r>
                <a:rPr lang="en-US" altLang="ja-JP" sz="3600" kern="10" spc="0" dirty="0">
                  <a:ln>
                    <a:noFill/>
                  </a:ln>
                  <a:solidFill>
                    <a:srgbClr val="002060"/>
                  </a:solidFill>
                  <a:effectLst/>
                  <a:latin typeface="ヒラギノ角ゴ6" panose="020B0600000000000000" pitchFamily="50" charset="-128"/>
                  <a:ea typeface="ヒラギノ角ゴ6" panose="020B0600000000000000" pitchFamily="50" charset="-128"/>
                </a:rPr>
                <a:t>Solution</a:t>
              </a:r>
              <a:endParaRPr lang="ja-JP" altLang="en-US" sz="3600" kern="10" spc="0" dirty="0">
                <a:ln>
                  <a:noFill/>
                </a:ln>
                <a:solidFill>
                  <a:srgbClr val="002060"/>
                </a:solidFill>
                <a:effectLst/>
                <a:latin typeface="ヒラギノ角ゴ6" panose="020B0600000000000000" pitchFamily="50" charset="-128"/>
                <a:ea typeface="ヒラギノ角ゴ6" panose="020B0600000000000000" pitchFamily="50" charset="-128"/>
              </a:endParaRPr>
            </a:p>
          </p:txBody>
        </p:sp>
        <p:sp>
          <p:nvSpPr>
            <p:cNvPr id="70" name="WordArt 17">
              <a:extLst>
                <a:ext uri="{FF2B5EF4-FFF2-40B4-BE49-F238E27FC236}">
                  <a16:creationId xmlns:a16="http://schemas.microsoft.com/office/drawing/2014/main" id="{FAE6FC1B-BB35-65CE-57D3-B82B753F2AF4}"/>
                </a:ext>
              </a:extLst>
            </p:cNvPr>
            <p:cNvSpPr>
              <a:spLocks noChangeArrowheads="1" noChangeShapeType="1" noTextEdit="1"/>
            </p:cNvSpPr>
            <p:nvPr/>
          </p:nvSpPr>
          <p:spPr bwMode="auto">
            <a:xfrm>
              <a:off x="655915" y="945111"/>
              <a:ext cx="3545144" cy="20944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49417"/>
                </a:avLst>
              </a:prstTxWarp>
            </a:bodyPr>
            <a:lstStyle/>
            <a:p>
              <a:pPr algn="ctr" rtl="0">
                <a:buNone/>
              </a:pPr>
              <a:r>
                <a:rPr lang="en-US" altLang="ja-JP" sz="3600" kern="10" spc="0" dirty="0">
                  <a:ln>
                    <a:noFill/>
                  </a:ln>
                  <a:solidFill>
                    <a:srgbClr val="002060"/>
                  </a:solidFill>
                  <a:effectLst/>
                  <a:latin typeface="ヒラギノ角ゴ6" panose="020B0600000000000000" pitchFamily="50" charset="-128"/>
                  <a:ea typeface="ヒラギノ角ゴ6" panose="020B0600000000000000" pitchFamily="50" charset="-128"/>
                </a:rPr>
                <a:t>High Performance Computing</a:t>
              </a:r>
              <a:endParaRPr lang="ja-JP" altLang="en-US" sz="3600" kern="10" spc="0" dirty="0">
                <a:ln>
                  <a:noFill/>
                </a:ln>
                <a:solidFill>
                  <a:srgbClr val="002060"/>
                </a:solidFill>
                <a:effectLst/>
                <a:latin typeface="ヒラギノ角ゴ6" panose="020B0600000000000000" pitchFamily="50" charset="-128"/>
                <a:ea typeface="ヒラギノ角ゴ6" panose="020B0600000000000000" pitchFamily="50" charset="-128"/>
              </a:endParaRPr>
            </a:p>
          </p:txBody>
        </p:sp>
        <p:sp>
          <p:nvSpPr>
            <p:cNvPr id="71" name="WordArt 18">
              <a:extLst>
                <a:ext uri="{FF2B5EF4-FFF2-40B4-BE49-F238E27FC236}">
                  <a16:creationId xmlns:a16="http://schemas.microsoft.com/office/drawing/2014/main" id="{7B65B5DE-5736-6066-AA7E-AD13030CA931}"/>
                </a:ext>
              </a:extLst>
            </p:cNvPr>
            <p:cNvSpPr>
              <a:spLocks noChangeArrowheads="1" noChangeShapeType="1" noTextEdit="1"/>
            </p:cNvSpPr>
            <p:nvPr/>
          </p:nvSpPr>
          <p:spPr bwMode="auto">
            <a:xfrm>
              <a:off x="655915" y="234266"/>
              <a:ext cx="4381186" cy="16692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dirty="0">
                  <a:ln>
                    <a:noFill/>
                  </a:ln>
                  <a:solidFill>
                    <a:srgbClr val="002060"/>
                  </a:solidFill>
                  <a:effectLst/>
                  <a:latin typeface="ヒラギノ角ゴ5" panose="020B0500000000000000" pitchFamily="50" charset="-128"/>
                  <a:ea typeface="ヒラギノ角ゴ5" panose="020B0500000000000000" pitchFamily="50" charset="-128"/>
                </a:rPr>
                <a:t>最先端の</a:t>
              </a:r>
              <a:r>
                <a:rPr lang="en-US" altLang="ja-JP" sz="3600" kern="10" spc="0" dirty="0">
                  <a:ln>
                    <a:noFill/>
                  </a:ln>
                  <a:solidFill>
                    <a:srgbClr val="002060"/>
                  </a:solidFill>
                  <a:effectLst/>
                  <a:latin typeface="ヒラギノ角ゴ5" panose="020B0500000000000000" pitchFamily="50" charset="-128"/>
                  <a:ea typeface="ヒラギノ角ゴ5" panose="020B0500000000000000" pitchFamily="50" charset="-128"/>
                </a:rPr>
                <a:t>HPC</a:t>
              </a:r>
              <a:r>
                <a:rPr lang="ja-JP" altLang="en-US" sz="3600" kern="10" spc="0" dirty="0">
                  <a:ln>
                    <a:noFill/>
                  </a:ln>
                  <a:solidFill>
                    <a:srgbClr val="002060"/>
                  </a:solidFill>
                  <a:effectLst/>
                  <a:latin typeface="ヒラギノ角ゴ5" panose="020B0500000000000000" pitchFamily="50" charset="-128"/>
                  <a:ea typeface="ヒラギノ角ゴ5" panose="020B0500000000000000" pitchFamily="50" charset="-128"/>
                </a:rPr>
                <a:t>製品で確かな</a:t>
              </a:r>
              <a:r>
                <a:rPr lang="en-US" altLang="ja-JP" sz="3600" kern="10" spc="0" dirty="0">
                  <a:ln>
                    <a:noFill/>
                  </a:ln>
                  <a:solidFill>
                    <a:srgbClr val="002060"/>
                  </a:solidFill>
                  <a:effectLst/>
                  <a:latin typeface="ヒラギノ角ゴ5" panose="020B0500000000000000" pitchFamily="50" charset="-128"/>
                  <a:ea typeface="ヒラギノ角ゴ5" panose="020B0500000000000000" pitchFamily="50" charset="-128"/>
                </a:rPr>
                <a:t>CAE</a:t>
              </a:r>
              <a:r>
                <a:rPr lang="ja-JP" altLang="en-US" sz="3600" kern="10" spc="0" dirty="0">
                  <a:ln>
                    <a:noFill/>
                  </a:ln>
                  <a:solidFill>
                    <a:srgbClr val="002060"/>
                  </a:solidFill>
                  <a:effectLst/>
                  <a:latin typeface="ヒラギノ角ゴ5" panose="020B0500000000000000" pitchFamily="50" charset="-128"/>
                  <a:ea typeface="ヒラギノ角ゴ5" panose="020B0500000000000000" pitchFamily="50" charset="-128"/>
                </a:rPr>
                <a:t>解析環境を</a:t>
              </a:r>
              <a:r>
                <a:rPr lang="ja-JP" altLang="en-US" sz="3600" kern="10" dirty="0">
                  <a:solidFill>
                    <a:srgbClr val="002060"/>
                  </a:solidFill>
                  <a:latin typeface="ヒラギノ角ゴ5" panose="020B0500000000000000" pitchFamily="50" charset="-128"/>
                  <a:ea typeface="ヒラギノ角ゴ5" panose="020B0500000000000000" pitchFamily="50" charset="-128"/>
                </a:rPr>
                <a:t>ご提供いたします</a:t>
              </a:r>
              <a:endParaRPr lang="ja-JP" altLang="en-US" sz="3600" kern="10" spc="0" dirty="0">
                <a:ln>
                  <a:noFill/>
                </a:ln>
                <a:solidFill>
                  <a:srgbClr val="002060"/>
                </a:solidFill>
                <a:effectLst/>
                <a:latin typeface="ヒラギノ角ゴ5" panose="020B0500000000000000" pitchFamily="50" charset="-128"/>
                <a:ea typeface="ヒラギノ角ゴ5" panose="020B0500000000000000" pitchFamily="50" charset="-128"/>
              </a:endParaRPr>
            </a:p>
          </p:txBody>
        </p:sp>
      </p:grpSp>
      <p:grpSp>
        <p:nvGrpSpPr>
          <p:cNvPr id="76" name="Group 2">
            <a:extLst>
              <a:ext uri="{FF2B5EF4-FFF2-40B4-BE49-F238E27FC236}">
                <a16:creationId xmlns:a16="http://schemas.microsoft.com/office/drawing/2014/main" id="{40837B0E-5EB5-EA37-7972-819F7B71617C}"/>
              </a:ext>
            </a:extLst>
          </p:cNvPr>
          <p:cNvGrpSpPr>
            <a:grpSpLocks/>
          </p:cNvGrpSpPr>
          <p:nvPr/>
        </p:nvGrpSpPr>
        <p:grpSpPr bwMode="auto">
          <a:xfrm>
            <a:off x="5386341" y="735938"/>
            <a:ext cx="1882775" cy="428625"/>
            <a:chOff x="1779" y="5935"/>
            <a:chExt cx="4289" cy="976"/>
          </a:xfrm>
        </p:grpSpPr>
        <p:pic>
          <p:nvPicPr>
            <p:cNvPr id="77" name="Picture 3">
              <a:extLst>
                <a:ext uri="{FF2B5EF4-FFF2-40B4-BE49-F238E27FC236}">
                  <a16:creationId xmlns:a16="http://schemas.microsoft.com/office/drawing/2014/main" id="{31F8EF9F-A687-7BA9-7D14-47F4DD95F6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78754" b="2498"/>
            <a:stretch>
              <a:fillRect/>
            </a:stretch>
          </p:blipFill>
          <p:spPr bwMode="auto">
            <a:xfrm>
              <a:off x="1779" y="5935"/>
              <a:ext cx="1047" cy="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8" name="Group 4">
              <a:extLst>
                <a:ext uri="{FF2B5EF4-FFF2-40B4-BE49-F238E27FC236}">
                  <a16:creationId xmlns:a16="http://schemas.microsoft.com/office/drawing/2014/main" id="{1AF5FD2E-C4E9-0228-1AA4-DE55647053A0}"/>
                </a:ext>
              </a:extLst>
            </p:cNvPr>
            <p:cNvGrpSpPr>
              <a:grpSpLocks/>
            </p:cNvGrpSpPr>
            <p:nvPr/>
          </p:nvGrpSpPr>
          <p:grpSpPr bwMode="auto">
            <a:xfrm>
              <a:off x="2941" y="5984"/>
              <a:ext cx="3127" cy="902"/>
              <a:chOff x="2882" y="5945"/>
              <a:chExt cx="3348" cy="966"/>
            </a:xfrm>
          </p:grpSpPr>
          <p:pic>
            <p:nvPicPr>
              <p:cNvPr id="79" name="Picture 5">
                <a:extLst>
                  <a:ext uri="{FF2B5EF4-FFF2-40B4-BE49-F238E27FC236}">
                    <a16:creationId xmlns:a16="http://schemas.microsoft.com/office/drawing/2014/main" id="{B75C424F-7404-D85F-89C2-0C15D2C9F9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3112" b="18481"/>
              <a:stretch>
                <a:fillRect/>
              </a:stretch>
            </p:blipFill>
            <p:spPr bwMode="auto">
              <a:xfrm>
                <a:off x="2882" y="6190"/>
                <a:ext cx="3348" cy="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 name="WordArt 6">
                <a:extLst>
                  <a:ext uri="{FF2B5EF4-FFF2-40B4-BE49-F238E27FC236}">
                    <a16:creationId xmlns:a16="http://schemas.microsoft.com/office/drawing/2014/main" id="{85CBB520-4C01-7BB8-DC5E-6E98802BB4A1}"/>
                  </a:ext>
                </a:extLst>
              </p:cNvPr>
              <p:cNvSpPr>
                <a:spLocks noChangeArrowheads="1" noChangeShapeType="1" noTextEdit="1"/>
              </p:cNvSpPr>
              <p:nvPr/>
            </p:nvSpPr>
            <p:spPr bwMode="auto">
              <a:xfrm>
                <a:off x="2999" y="5945"/>
                <a:ext cx="2662" cy="20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900" kern="10" spc="0" dirty="0">
                    <a:ln>
                      <a:noFill/>
                    </a:ln>
                    <a:solidFill>
                      <a:srgbClr val="000080"/>
                    </a:solidFill>
                    <a:effectLst/>
                    <a:latin typeface="ヒラギノ角ゴ5" panose="020B0500000000000000" pitchFamily="50" charset="-128"/>
                    <a:ea typeface="ヒラギノ角ゴ5" panose="020B0500000000000000" pitchFamily="50" charset="-128"/>
                  </a:rPr>
                  <a:t>『AI</a:t>
                </a:r>
                <a:r>
                  <a:rPr lang="ja-JP" altLang="en-US" sz="900" kern="10" spc="0" dirty="0">
                    <a:ln>
                      <a:noFill/>
                    </a:ln>
                    <a:solidFill>
                      <a:srgbClr val="000080"/>
                    </a:solidFill>
                    <a:effectLst/>
                    <a:latin typeface="ヒラギノ角ゴ5" panose="020B0500000000000000" pitchFamily="50" charset="-128"/>
                    <a:ea typeface="ヒラギノ角ゴ5" panose="020B0500000000000000" pitchFamily="50" charset="-128"/>
                  </a:rPr>
                  <a:t>の日常化に挑戦する会社</a:t>
                </a:r>
                <a:r>
                  <a:rPr lang="en-US" altLang="ja-JP" sz="900" kern="10" spc="0" dirty="0">
                    <a:ln>
                      <a:noFill/>
                    </a:ln>
                    <a:solidFill>
                      <a:srgbClr val="000080"/>
                    </a:solidFill>
                    <a:effectLst/>
                    <a:latin typeface="ヒラギノ角ゴ5" panose="020B0500000000000000" pitchFamily="50" charset="-128"/>
                    <a:ea typeface="ヒラギノ角ゴ5" panose="020B0500000000000000" pitchFamily="50" charset="-128"/>
                  </a:rPr>
                  <a:t>』</a:t>
                </a:r>
                <a:endParaRPr lang="ja-JP" altLang="en-US" sz="900" kern="10" spc="0" dirty="0">
                  <a:ln>
                    <a:noFill/>
                  </a:ln>
                  <a:solidFill>
                    <a:srgbClr val="000080"/>
                  </a:solidFill>
                  <a:effectLst/>
                  <a:latin typeface="ヒラギノ角ゴ5" panose="020B0500000000000000" pitchFamily="50" charset="-128"/>
                  <a:ea typeface="ヒラギノ角ゴ5" panose="020B0500000000000000" pitchFamily="50" charset="-128"/>
                </a:endParaRPr>
              </a:p>
            </p:txBody>
          </p:sp>
        </p:grpSp>
      </p:grpSp>
      <p:pic>
        <p:nvPicPr>
          <p:cNvPr id="82" name="図 81">
            <a:extLst>
              <a:ext uri="{FF2B5EF4-FFF2-40B4-BE49-F238E27FC236}">
                <a16:creationId xmlns:a16="http://schemas.microsoft.com/office/drawing/2014/main" id="{23F3CCA6-AA69-431C-4308-2073878C82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2961" y="2399322"/>
            <a:ext cx="3004913" cy="681114"/>
          </a:xfrm>
          <a:prstGeom prst="rect">
            <a:avLst/>
          </a:prstGeom>
        </p:spPr>
      </p:pic>
      <p:sp>
        <p:nvSpPr>
          <p:cNvPr id="53" name="テキスト ボックス 52">
            <a:extLst>
              <a:ext uri="{FF2B5EF4-FFF2-40B4-BE49-F238E27FC236}">
                <a16:creationId xmlns:a16="http://schemas.microsoft.com/office/drawing/2014/main" id="{CF12C34F-C9E4-4A5F-BC21-9F6C86B8AC1D}"/>
              </a:ext>
            </a:extLst>
          </p:cNvPr>
          <p:cNvSpPr txBox="1"/>
          <p:nvPr/>
        </p:nvSpPr>
        <p:spPr>
          <a:xfrm>
            <a:off x="2327959" y="8245141"/>
            <a:ext cx="1257264" cy="200055"/>
          </a:xfrm>
          <a:prstGeom prst="rect">
            <a:avLst/>
          </a:prstGeom>
          <a:noFill/>
          <a:ln>
            <a:noFill/>
          </a:ln>
        </p:spPr>
        <p:txBody>
          <a:bodyPr wrap="square" rtlCol="0">
            <a:spAutoFit/>
          </a:bodyPr>
          <a:lstStyle/>
          <a:p>
            <a:r>
              <a:rPr kumimoji="1" lang="ja-JP" altLang="en-US" sz="700" dirty="0">
                <a:ea typeface="ヒラギノ角ゴ2" panose="020B0200000000000000"/>
              </a:rPr>
              <a:t>写真はイメージです。</a:t>
            </a:r>
          </a:p>
        </p:txBody>
      </p:sp>
      <p:pic>
        <p:nvPicPr>
          <p:cNvPr id="115" name="図 114">
            <a:extLst>
              <a:ext uri="{FF2B5EF4-FFF2-40B4-BE49-F238E27FC236}">
                <a16:creationId xmlns:a16="http://schemas.microsoft.com/office/drawing/2014/main" id="{AFF581A6-6741-E46D-F9A2-9844D17F050F}"/>
              </a:ext>
            </a:extLst>
          </p:cNvPr>
          <p:cNvPicPr>
            <a:picLocks noChangeAspect="1"/>
          </p:cNvPicPr>
          <p:nvPr/>
        </p:nvPicPr>
        <p:blipFill rotWithShape="1">
          <a:blip r:embed="rId7">
            <a:extLst>
              <a:ext uri="{28A0092B-C50C-407E-A947-70E740481C1C}">
                <a14:useLocalDpi xmlns:a14="http://schemas.microsoft.com/office/drawing/2010/main" val="0"/>
              </a:ext>
            </a:extLst>
          </a:blip>
          <a:srcRect l="16887" t="31839" r="25978" b="18135"/>
          <a:stretch/>
        </p:blipFill>
        <p:spPr>
          <a:xfrm>
            <a:off x="1326495" y="6728483"/>
            <a:ext cx="2176953" cy="1347653"/>
          </a:xfrm>
          <a:prstGeom prst="rect">
            <a:avLst/>
          </a:prstGeom>
        </p:spPr>
      </p:pic>
      <p:grpSp>
        <p:nvGrpSpPr>
          <p:cNvPr id="72" name="グループ化 71">
            <a:extLst>
              <a:ext uri="{FF2B5EF4-FFF2-40B4-BE49-F238E27FC236}">
                <a16:creationId xmlns:a16="http://schemas.microsoft.com/office/drawing/2014/main" id="{C313E7B9-E6D0-D596-EA76-A8A610F7BACB}"/>
              </a:ext>
            </a:extLst>
          </p:cNvPr>
          <p:cNvGrpSpPr/>
          <p:nvPr/>
        </p:nvGrpSpPr>
        <p:grpSpPr>
          <a:xfrm>
            <a:off x="243856" y="3641780"/>
            <a:ext cx="7028381" cy="726254"/>
            <a:chOff x="104160" y="3641780"/>
            <a:chExt cx="7028381" cy="726254"/>
          </a:xfrm>
        </p:grpSpPr>
        <p:pic>
          <p:nvPicPr>
            <p:cNvPr id="84" name="Picture 3">
              <a:extLst>
                <a:ext uri="{FF2B5EF4-FFF2-40B4-BE49-F238E27FC236}">
                  <a16:creationId xmlns:a16="http://schemas.microsoft.com/office/drawing/2014/main" id="{777BE84E-5BC6-4E76-A8D3-AC3D7DE5F6F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55207" y="3655877"/>
              <a:ext cx="519040" cy="70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図 87">
              <a:extLst>
                <a:ext uri="{FF2B5EF4-FFF2-40B4-BE49-F238E27FC236}">
                  <a16:creationId xmlns:a16="http://schemas.microsoft.com/office/drawing/2014/main" id="{BA200DF8-EE6D-D202-0DF3-DA346544C4B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919721" y="3641780"/>
              <a:ext cx="720079" cy="721879"/>
            </a:xfrm>
            <a:prstGeom prst="rect">
              <a:avLst/>
            </a:prstGeom>
          </p:spPr>
        </p:pic>
        <p:pic>
          <p:nvPicPr>
            <p:cNvPr id="95" name="図 94">
              <a:extLst>
                <a:ext uri="{FF2B5EF4-FFF2-40B4-BE49-F238E27FC236}">
                  <a16:creationId xmlns:a16="http://schemas.microsoft.com/office/drawing/2014/main" id="{0285C2AA-F6EB-6AF5-5EF4-DCFC10A8CA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00171" y="3647954"/>
              <a:ext cx="720080" cy="720080"/>
            </a:xfrm>
            <a:prstGeom prst="rect">
              <a:avLst/>
            </a:prstGeom>
          </p:spPr>
        </p:pic>
        <p:pic>
          <p:nvPicPr>
            <p:cNvPr id="109" name="図 108">
              <a:extLst>
                <a:ext uri="{FF2B5EF4-FFF2-40B4-BE49-F238E27FC236}">
                  <a16:creationId xmlns:a16="http://schemas.microsoft.com/office/drawing/2014/main" id="{918D9211-480E-673C-05DD-FF15228C66D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21772" y="3641780"/>
              <a:ext cx="810769" cy="676214"/>
            </a:xfrm>
            <a:prstGeom prst="rect">
              <a:avLst/>
            </a:prstGeom>
          </p:spPr>
        </p:pic>
        <p:pic>
          <p:nvPicPr>
            <p:cNvPr id="113" name="図 112">
              <a:extLst>
                <a:ext uri="{FF2B5EF4-FFF2-40B4-BE49-F238E27FC236}">
                  <a16:creationId xmlns:a16="http://schemas.microsoft.com/office/drawing/2014/main" id="{14496789-6BF4-0313-4D11-D451513D4D0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4160" y="3731980"/>
              <a:ext cx="1198658" cy="436654"/>
            </a:xfrm>
            <a:prstGeom prst="rect">
              <a:avLst/>
            </a:prstGeom>
          </p:spPr>
        </p:pic>
        <p:sp>
          <p:nvSpPr>
            <p:cNvPr id="116" name="テキスト ボックス 115">
              <a:extLst>
                <a:ext uri="{FF2B5EF4-FFF2-40B4-BE49-F238E27FC236}">
                  <a16:creationId xmlns:a16="http://schemas.microsoft.com/office/drawing/2014/main" id="{B4B15F62-FC44-EE2C-6BF4-EFDE5EBCCD16}"/>
                </a:ext>
              </a:extLst>
            </p:cNvPr>
            <p:cNvSpPr txBox="1"/>
            <p:nvPr/>
          </p:nvSpPr>
          <p:spPr>
            <a:xfrm>
              <a:off x="1326495" y="3651855"/>
              <a:ext cx="2556495" cy="646331"/>
            </a:xfrm>
            <a:prstGeom prst="rect">
              <a:avLst/>
            </a:prstGeom>
            <a:noFill/>
          </p:spPr>
          <p:txBody>
            <a:bodyPr wrap="square" rtlCol="0">
              <a:spAutoFit/>
            </a:bodyPr>
            <a:lstStyle/>
            <a:p>
              <a:r>
                <a:rPr kumimoji="1" lang="en-US" altLang="ja-JP" sz="12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NVIDIA® RTX™ PRO 6000 Blackwell </a:t>
              </a:r>
              <a:r>
                <a:rPr kumimoji="1" lang="ja-JP" altLang="en-US" sz="12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Max-Q Workstation Edition </a:t>
              </a:r>
              <a:r>
                <a:rPr kumimoji="1" lang="ja-JP" altLang="en-US" sz="12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96GB-GDDR7</a:t>
              </a:r>
              <a:r>
                <a:rPr kumimoji="1" lang="ja-JP" altLang="en-US" sz="12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　搭載</a:t>
              </a:r>
              <a:endParaRPr kumimoji="1" lang="en-US" altLang="ja-JP" sz="12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endParaRPr>
            </a:p>
          </p:txBody>
        </p:sp>
      </p:grpSp>
      <p:pic>
        <p:nvPicPr>
          <p:cNvPr id="124" name="図 123">
            <a:extLst>
              <a:ext uri="{FF2B5EF4-FFF2-40B4-BE49-F238E27FC236}">
                <a16:creationId xmlns:a16="http://schemas.microsoft.com/office/drawing/2014/main" id="{E17B753F-2002-8B4F-45DF-0B02A907C6F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261569" y="2513283"/>
            <a:ext cx="567153" cy="567153"/>
          </a:xfrm>
          <a:prstGeom prst="rect">
            <a:avLst/>
          </a:prstGeom>
        </p:spPr>
      </p:pic>
      <p:sp>
        <p:nvSpPr>
          <p:cNvPr id="126" name="テキスト ボックス 125">
            <a:extLst>
              <a:ext uri="{FF2B5EF4-FFF2-40B4-BE49-F238E27FC236}">
                <a16:creationId xmlns:a16="http://schemas.microsoft.com/office/drawing/2014/main" id="{D4CB5E6B-7D9B-B2C8-C093-2682397764A5}"/>
              </a:ext>
            </a:extLst>
          </p:cNvPr>
          <p:cNvSpPr txBox="1"/>
          <p:nvPr/>
        </p:nvSpPr>
        <p:spPr>
          <a:xfrm>
            <a:off x="4004334" y="2342442"/>
            <a:ext cx="3407599" cy="762838"/>
          </a:xfrm>
          <a:prstGeom prst="rect">
            <a:avLst/>
          </a:prstGeom>
          <a:noFill/>
        </p:spPr>
        <p:txBody>
          <a:bodyPr wrap="square" rtlCol="0">
            <a:spAutoFit/>
          </a:bodyPr>
          <a:lstStyle/>
          <a:p>
            <a:pPr>
              <a:lnSpc>
                <a:spcPct val="150000"/>
              </a:lnSpc>
            </a:pPr>
            <a:r>
              <a:rPr kumimoji="1" lang="en-US" altLang="ja-JP" sz="1000" b="1" dirty="0" err="1">
                <a:solidFill>
                  <a:srgbClr val="002060"/>
                </a:solidFill>
                <a:latin typeface="+mn-ea"/>
              </a:rPr>
              <a:t>Particleworks</a:t>
            </a:r>
            <a:r>
              <a:rPr kumimoji="1" lang="ja-JP" altLang="en-US" sz="1000" b="1" dirty="0">
                <a:solidFill>
                  <a:srgbClr val="002060"/>
                </a:solidFill>
                <a:latin typeface="+mn-ea"/>
              </a:rPr>
              <a:t>は、水や油などの液体挙動を評価するための流体解析ソフトウェアです。大規模変形を伴う自由表面や非圧縮性流体の解析を得意としています。</a:t>
            </a:r>
          </a:p>
        </p:txBody>
      </p:sp>
      <p:sp>
        <p:nvSpPr>
          <p:cNvPr id="6" name="テキスト ボックス 5">
            <a:extLst>
              <a:ext uri="{FF2B5EF4-FFF2-40B4-BE49-F238E27FC236}">
                <a16:creationId xmlns:a16="http://schemas.microsoft.com/office/drawing/2014/main" id="{80D6DBF7-9811-A40B-3102-69DBE94F3278}"/>
              </a:ext>
            </a:extLst>
          </p:cNvPr>
          <p:cNvSpPr txBox="1"/>
          <p:nvPr/>
        </p:nvSpPr>
        <p:spPr>
          <a:xfrm>
            <a:off x="3919533" y="8730003"/>
            <a:ext cx="3416320" cy="369332"/>
          </a:xfrm>
          <a:prstGeom prst="rect">
            <a:avLst/>
          </a:prstGeom>
          <a:noFill/>
        </p:spPr>
        <p:txBody>
          <a:bodyPr wrap="none" rtlCol="0">
            <a:spAutoFit/>
          </a:bodyPr>
          <a:lstStyle/>
          <a:p>
            <a:r>
              <a:rPr kumimoji="1" lang="ja-JP" altLang="en-US" b="1" dirty="0"/>
              <a:t>価格はお問い合わせください。</a:t>
            </a:r>
          </a:p>
        </p:txBody>
      </p:sp>
      <p:pic>
        <p:nvPicPr>
          <p:cNvPr id="52" name="図 51">
            <a:extLst>
              <a:ext uri="{FF2B5EF4-FFF2-40B4-BE49-F238E27FC236}">
                <a16:creationId xmlns:a16="http://schemas.microsoft.com/office/drawing/2014/main" id="{2D7CDEC7-E035-AD82-E595-B3C63955F54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893941" y="4744257"/>
            <a:ext cx="1484828" cy="1484828"/>
          </a:xfrm>
          <a:prstGeom prst="rect">
            <a:avLst/>
          </a:prstGeom>
        </p:spPr>
      </p:pic>
      <p:grpSp>
        <p:nvGrpSpPr>
          <p:cNvPr id="14" name="グループ化 13">
            <a:extLst>
              <a:ext uri="{FF2B5EF4-FFF2-40B4-BE49-F238E27FC236}">
                <a16:creationId xmlns:a16="http://schemas.microsoft.com/office/drawing/2014/main" id="{DF83C750-4614-B1C0-28D1-499B54C16FE8}"/>
              </a:ext>
            </a:extLst>
          </p:cNvPr>
          <p:cNvGrpSpPr/>
          <p:nvPr/>
        </p:nvGrpSpPr>
        <p:grpSpPr>
          <a:xfrm>
            <a:off x="1300233" y="9899494"/>
            <a:ext cx="4959208" cy="685012"/>
            <a:chOff x="1300233" y="9899494"/>
            <a:chExt cx="4959208" cy="685012"/>
          </a:xfrm>
        </p:grpSpPr>
        <p:sp>
          <p:nvSpPr>
            <p:cNvPr id="15" name="WordArt 177">
              <a:extLst>
                <a:ext uri="{FF2B5EF4-FFF2-40B4-BE49-F238E27FC236}">
                  <a16:creationId xmlns:a16="http://schemas.microsoft.com/office/drawing/2014/main" id="{A5B775DB-C220-B670-76C8-F79FBF05FA00}"/>
                </a:ext>
              </a:extLst>
            </p:cNvPr>
            <p:cNvSpPr/>
            <p:nvPr/>
          </p:nvSpPr>
          <p:spPr bwMode="auto">
            <a:xfrm>
              <a:off x="3290901" y="9931685"/>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ja-JP" sz="3600" kern="10" dirty="0">
                  <a:solidFill>
                    <a:srgbClr val="404040"/>
                  </a:solidFill>
                  <a:latin typeface="ヒラギノ角ゴ5" panose="020B0500000000000000" pitchFamily="50" charset="-128"/>
                  <a:ea typeface="ヒラギノ角ゴ5" panose="020B0500000000000000" pitchFamily="50" charset="-128"/>
                </a:rPr>
                <a:t>https://mfrdx.applied-g.com/</a:t>
              </a:r>
              <a:endParaRPr lang="ja-JP" altLang="en-US" sz="3600" kern="10" spc="0" dirty="0">
                <a:ln>
                  <a:noFill/>
                </a:ln>
                <a:solidFill>
                  <a:srgbClr val="404040"/>
                </a:solidFill>
                <a:effectLst/>
                <a:latin typeface="ヒラギノ角ゴ5" panose="020B0500000000000000" pitchFamily="50" charset="-128"/>
                <a:ea typeface="ヒラギノ角ゴ5" panose="020B0500000000000000" pitchFamily="50" charset="-128"/>
              </a:endParaRPr>
            </a:p>
          </p:txBody>
        </p:sp>
        <p:grpSp>
          <p:nvGrpSpPr>
            <p:cNvPr id="16" name="グループ化 15">
              <a:extLst>
                <a:ext uri="{FF2B5EF4-FFF2-40B4-BE49-F238E27FC236}">
                  <a16:creationId xmlns:a16="http://schemas.microsoft.com/office/drawing/2014/main" id="{DFE9CC62-0053-4E6B-C817-6E1C6AF682B6}"/>
                </a:ext>
              </a:extLst>
            </p:cNvPr>
            <p:cNvGrpSpPr/>
            <p:nvPr/>
          </p:nvGrpSpPr>
          <p:grpSpPr>
            <a:xfrm>
              <a:off x="1300233" y="9899494"/>
              <a:ext cx="4959208" cy="685012"/>
              <a:chOff x="1055765" y="9899494"/>
              <a:chExt cx="4959208" cy="685012"/>
            </a:xfrm>
          </p:grpSpPr>
          <p:grpSp>
            <p:nvGrpSpPr>
              <p:cNvPr id="17" name="グループ化 16">
                <a:extLst>
                  <a:ext uri="{FF2B5EF4-FFF2-40B4-BE49-F238E27FC236}">
                    <a16:creationId xmlns:a16="http://schemas.microsoft.com/office/drawing/2014/main" id="{71BA6B72-B2C0-AB97-70AA-F2B979A6B74E}"/>
                  </a:ext>
                </a:extLst>
              </p:cNvPr>
              <p:cNvGrpSpPr/>
              <p:nvPr/>
            </p:nvGrpSpPr>
            <p:grpSpPr>
              <a:xfrm>
                <a:off x="1055765" y="9899494"/>
                <a:ext cx="4959208" cy="685012"/>
                <a:chOff x="1055765" y="9899494"/>
                <a:chExt cx="4959208" cy="685012"/>
              </a:xfrm>
            </p:grpSpPr>
            <p:grpSp>
              <p:nvGrpSpPr>
                <p:cNvPr id="19" name="グループ化 18">
                  <a:extLst>
                    <a:ext uri="{FF2B5EF4-FFF2-40B4-BE49-F238E27FC236}">
                      <a16:creationId xmlns:a16="http://schemas.microsoft.com/office/drawing/2014/main" id="{5D7B5C13-2456-77B0-971A-9E1E5CEBCE0B}"/>
                    </a:ext>
                  </a:extLst>
                </p:cNvPr>
                <p:cNvGrpSpPr/>
                <p:nvPr/>
              </p:nvGrpSpPr>
              <p:grpSpPr>
                <a:xfrm>
                  <a:off x="3059583" y="10110131"/>
                  <a:ext cx="2404110" cy="474375"/>
                  <a:chOff x="3059583" y="10110131"/>
                  <a:chExt cx="2404110" cy="474375"/>
                </a:xfrm>
              </p:grpSpPr>
              <p:sp>
                <p:nvSpPr>
                  <p:cNvPr id="22" name="WordArt 178">
                    <a:extLst>
                      <a:ext uri="{FF2B5EF4-FFF2-40B4-BE49-F238E27FC236}">
                        <a16:creationId xmlns:a16="http://schemas.microsoft.com/office/drawing/2014/main" id="{8C331104-C65A-2F87-0A27-CD7A80716576}"/>
                      </a:ext>
                    </a:extLst>
                  </p:cNvPr>
                  <p:cNvSpPr>
                    <a:spLocks noChangeArrowheads="1" noChangeShapeType="1" noTextEdit="1"/>
                  </p:cNvSpPr>
                  <p:nvPr/>
                </p:nvSpPr>
                <p:spPr bwMode="auto">
                  <a:xfrm>
                    <a:off x="3059583" y="10146964"/>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dirty="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23" name="Picture 179">
                    <a:extLst>
                      <a:ext uri="{FF2B5EF4-FFF2-40B4-BE49-F238E27FC236}">
                        <a16:creationId xmlns:a16="http://schemas.microsoft.com/office/drawing/2014/main" id="{B5FCEDA1-37AE-56D1-6CF1-A646E6E5AD74}"/>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571393" y="10110131"/>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Freeform 51">
                  <a:extLst>
                    <a:ext uri="{FF2B5EF4-FFF2-40B4-BE49-F238E27FC236}">
                      <a16:creationId xmlns:a16="http://schemas.microsoft.com/office/drawing/2014/main" id="{E697CE66-FB61-FAC8-C3E3-D5A62D4AFACC}"/>
                    </a:ext>
                  </a:extLst>
                </p:cNvPr>
                <p:cNvSpPr/>
                <p:nvPr/>
              </p:nvSpPr>
              <p:spPr>
                <a:xfrm>
                  <a:off x="5495760" y="9899494"/>
                  <a:ext cx="519213" cy="519213"/>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6"/>
                  <a:stretch>
                    <a:fillRect/>
                  </a:stretch>
                </a:blipFill>
              </p:spPr>
            </p:sp>
            <p:sp>
              <p:nvSpPr>
                <p:cNvPr id="21" name="Freeform 49">
                  <a:extLst>
                    <a:ext uri="{FF2B5EF4-FFF2-40B4-BE49-F238E27FC236}">
                      <a16:creationId xmlns:a16="http://schemas.microsoft.com/office/drawing/2014/main" id="{AFC16612-7B9C-49C2-C9DF-68C3CEE00000}"/>
                    </a:ext>
                  </a:extLst>
                </p:cNvPr>
                <p:cNvSpPr/>
                <p:nvPr/>
              </p:nvSpPr>
              <p:spPr>
                <a:xfrm>
                  <a:off x="1055765" y="9920665"/>
                  <a:ext cx="1892300" cy="365361"/>
                </a:xfrm>
                <a:custGeom>
                  <a:avLst/>
                  <a:gdLst/>
                  <a:ahLst/>
                  <a:cxnLst/>
                  <a:rect l="l" t="t" r="r" b="b"/>
                  <a:pathLst>
                    <a:path w="1553155" h="298899">
                      <a:moveTo>
                        <a:pt x="0" y="0"/>
                      </a:moveTo>
                      <a:lnTo>
                        <a:pt x="1553155" y="0"/>
                      </a:lnTo>
                      <a:lnTo>
                        <a:pt x="1553155" y="298899"/>
                      </a:lnTo>
                      <a:lnTo>
                        <a:pt x="0" y="298899"/>
                      </a:lnTo>
                      <a:lnTo>
                        <a:pt x="0" y="0"/>
                      </a:lnTo>
                      <a:close/>
                    </a:path>
                  </a:pathLst>
                </a:custGeom>
                <a:blipFill>
                  <a:blip r:embed="rId17"/>
                  <a:stretch>
                    <a:fillRect/>
                  </a:stretch>
                </a:blipFill>
              </p:spPr>
            </p:sp>
          </p:grpSp>
          <p:sp>
            <p:nvSpPr>
              <p:cNvPr id="18" name="テキスト ボックス 17">
                <a:extLst>
                  <a:ext uri="{FF2B5EF4-FFF2-40B4-BE49-F238E27FC236}">
                    <a16:creationId xmlns:a16="http://schemas.microsoft.com/office/drawing/2014/main" id="{A86F5B40-C75D-810B-946C-80F1EA10F010}"/>
                  </a:ext>
                </a:extLst>
              </p:cNvPr>
              <p:cNvSpPr txBox="1"/>
              <p:nvPr/>
            </p:nvSpPr>
            <p:spPr>
              <a:xfrm>
                <a:off x="3779837" y="10133538"/>
                <a:ext cx="1040414" cy="261610"/>
              </a:xfrm>
              <a:prstGeom prst="rect">
                <a:avLst/>
              </a:prstGeom>
              <a:noFill/>
            </p:spPr>
            <p:txBody>
              <a:bodyPr wrap="square" rtlCol="0">
                <a:spAutoFit/>
              </a:bodyPr>
              <a:lstStyle/>
              <a:p>
                <a:r>
                  <a:rPr kumimoji="1" lang="ja-JP" altLang="en-US" sz="1050" dirty="0">
                    <a:latin typeface="メイリオ" panose="020B0604030504040204" pitchFamily="50" charset="-128"/>
                    <a:ea typeface="メイリオ" panose="020B0604030504040204" pitchFamily="50" charset="-128"/>
                  </a:rPr>
                  <a:t>アプライド</a:t>
                </a:r>
                <a:r>
                  <a:rPr kumimoji="1" lang="en-US" altLang="ja-JP" sz="1050" dirty="0">
                    <a:latin typeface="メイリオ" panose="020B0604030504040204" pitchFamily="50" charset="-128"/>
                    <a:ea typeface="メイリオ" panose="020B0604030504040204" pitchFamily="50" charset="-128"/>
                  </a:rPr>
                  <a:t>DX</a:t>
                </a:r>
                <a:endParaRPr kumimoji="1" lang="ja-JP" altLang="en-US" sz="1050" dirty="0">
                  <a:latin typeface="メイリオ" panose="020B0604030504040204" pitchFamily="50" charset="-128"/>
                  <a:ea typeface="メイリオ" panose="020B0604030504040204" pitchFamily="50" charset="-128"/>
                </a:endParaRPr>
              </a:p>
            </p:txBody>
          </p:sp>
        </p:grpSp>
      </p:grpSp>
    </p:spTree>
    <p:extLst>
      <p:ext uri="{BB962C8B-B14F-4D97-AF65-F5344CB8AC3E}">
        <p14:creationId xmlns:p14="http://schemas.microsoft.com/office/powerpoint/2010/main" val="3476541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 name="直線コネクタ 61">
            <a:extLst>
              <a:ext uri="{FF2B5EF4-FFF2-40B4-BE49-F238E27FC236}">
                <a16:creationId xmlns:a16="http://schemas.microsoft.com/office/drawing/2014/main" id="{757FB048-AA22-460F-A5DC-3DBB44B95A71}"/>
              </a:ext>
            </a:extLst>
          </p:cNvPr>
          <p:cNvCxnSpPr>
            <a:cxnSpLocks/>
          </p:cNvCxnSpPr>
          <p:nvPr/>
        </p:nvCxnSpPr>
        <p:spPr>
          <a:xfrm>
            <a:off x="161837" y="9746330"/>
            <a:ext cx="723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テキスト ボックス 52">
            <a:extLst>
              <a:ext uri="{FF2B5EF4-FFF2-40B4-BE49-F238E27FC236}">
                <a16:creationId xmlns:a16="http://schemas.microsoft.com/office/drawing/2014/main" id="{CF12C34F-C9E4-4A5F-BC21-9F6C86B8AC1D}"/>
              </a:ext>
            </a:extLst>
          </p:cNvPr>
          <p:cNvSpPr txBox="1"/>
          <p:nvPr/>
        </p:nvSpPr>
        <p:spPr>
          <a:xfrm>
            <a:off x="349020" y="8177719"/>
            <a:ext cx="1257264" cy="200055"/>
          </a:xfrm>
          <a:prstGeom prst="rect">
            <a:avLst/>
          </a:prstGeom>
          <a:noFill/>
          <a:ln>
            <a:noFill/>
          </a:ln>
        </p:spPr>
        <p:txBody>
          <a:bodyPr wrap="square" rtlCol="0">
            <a:spAutoFit/>
          </a:bodyPr>
          <a:lstStyle/>
          <a:p>
            <a:r>
              <a:rPr kumimoji="1" lang="ja-JP" altLang="en-US" sz="700" dirty="0">
                <a:ea typeface="ヒラギノ角ゴ2" panose="020B0200000000000000"/>
              </a:rPr>
              <a:t>写真はイメージです。</a:t>
            </a:r>
          </a:p>
        </p:txBody>
      </p:sp>
      <p:cxnSp>
        <p:nvCxnSpPr>
          <p:cNvPr id="45" name="直線コネクタ 44">
            <a:extLst>
              <a:ext uri="{FF2B5EF4-FFF2-40B4-BE49-F238E27FC236}">
                <a16:creationId xmlns:a16="http://schemas.microsoft.com/office/drawing/2014/main" id="{39283B41-7D2B-D4E6-0EC4-45D7BBA27BD5}"/>
              </a:ext>
            </a:extLst>
          </p:cNvPr>
          <p:cNvCxnSpPr>
            <a:cxnSpLocks/>
          </p:cNvCxnSpPr>
          <p:nvPr/>
        </p:nvCxnSpPr>
        <p:spPr>
          <a:xfrm>
            <a:off x="147741" y="8628762"/>
            <a:ext cx="723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11F4085D-E6F5-B1BC-18CB-26BCEA816F4E}"/>
              </a:ext>
            </a:extLst>
          </p:cNvPr>
          <p:cNvSpPr txBox="1"/>
          <p:nvPr/>
        </p:nvSpPr>
        <p:spPr>
          <a:xfrm>
            <a:off x="427133" y="8722375"/>
            <a:ext cx="3113828" cy="954107"/>
          </a:xfrm>
          <a:prstGeom prst="rect">
            <a:avLst/>
          </a:prstGeom>
          <a:noFill/>
          <a:ln>
            <a:noFill/>
          </a:ln>
        </p:spPr>
        <p:txBody>
          <a:bodyPr wrap="square" rtlCol="0">
            <a:spAutoFit/>
          </a:bodyPr>
          <a:lstStyle/>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  Workstation</a:t>
            </a:r>
          </a:p>
          <a:p>
            <a:r>
              <a:rPr kumimoji="1" lang="en-US" altLang="ja-JP" sz="1400" b="1" dirty="0">
                <a:solidFill>
                  <a:srgbClr val="1C1C1C"/>
                </a:solidFill>
                <a:latin typeface="游ゴシック" panose="020B0400000000000000" pitchFamily="50" charset="-128"/>
                <a:cs typeface="Segoe UI" panose="020B0502040204020203" pitchFamily="34" charset="0"/>
              </a:rPr>
              <a:t>CERVO Grasta Type-ALI34WC-A</a:t>
            </a:r>
          </a:p>
          <a:p>
            <a:r>
              <a:rPr kumimoji="1" lang="en-US" altLang="ja-JP" sz="1400" b="1" dirty="0">
                <a:solidFill>
                  <a:srgbClr val="1C1C1C"/>
                </a:solidFill>
                <a:latin typeface="游ゴシック" panose="020B0400000000000000" pitchFamily="50" charset="-128"/>
                <a:cs typeface="Segoe UI" panose="020B0502040204020203" pitchFamily="34" charset="0"/>
              </a:rPr>
              <a:t>WST-W53535XS3Q960TNVM/</a:t>
            </a:r>
          </a:p>
          <a:p>
            <a:r>
              <a:rPr kumimoji="1" lang="en-US" altLang="ja-JP" sz="1400" b="1" dirty="0">
                <a:solidFill>
                  <a:srgbClr val="1C1C1C"/>
                </a:solidFill>
                <a:latin typeface="游ゴシック" panose="020B0400000000000000" pitchFamily="50" charset="-128"/>
                <a:cs typeface="Segoe UI" panose="020B0502040204020203" pitchFamily="34" charset="0"/>
              </a:rPr>
              <a:t>PRO6000Q【2GPU】</a:t>
            </a:r>
          </a:p>
        </p:txBody>
      </p:sp>
      <p:grpSp>
        <p:nvGrpSpPr>
          <p:cNvPr id="2" name="グループ化 1">
            <a:extLst>
              <a:ext uri="{FF2B5EF4-FFF2-40B4-BE49-F238E27FC236}">
                <a16:creationId xmlns:a16="http://schemas.microsoft.com/office/drawing/2014/main" id="{EDB75FDB-E73B-04FC-5B20-41A656C80F6D}"/>
              </a:ext>
            </a:extLst>
          </p:cNvPr>
          <p:cNvGrpSpPr/>
          <p:nvPr/>
        </p:nvGrpSpPr>
        <p:grpSpPr>
          <a:xfrm>
            <a:off x="1300233" y="9899494"/>
            <a:ext cx="4959208" cy="685012"/>
            <a:chOff x="1300233" y="9899494"/>
            <a:chExt cx="4959208" cy="685012"/>
          </a:xfrm>
        </p:grpSpPr>
        <p:sp>
          <p:nvSpPr>
            <p:cNvPr id="73" name="WordArt 177">
              <a:extLst>
                <a:ext uri="{FF2B5EF4-FFF2-40B4-BE49-F238E27FC236}">
                  <a16:creationId xmlns:a16="http://schemas.microsoft.com/office/drawing/2014/main" id="{D94C595B-80BB-A996-3E26-8D5174A189A8}"/>
                </a:ext>
              </a:extLst>
            </p:cNvPr>
            <p:cNvSpPr/>
            <p:nvPr/>
          </p:nvSpPr>
          <p:spPr bwMode="auto">
            <a:xfrm>
              <a:off x="3290901" y="9931685"/>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ja-JP" sz="3600" kern="10" dirty="0">
                  <a:solidFill>
                    <a:srgbClr val="404040"/>
                  </a:solidFill>
                  <a:latin typeface="ヒラギノ角ゴ5" panose="020B0500000000000000" pitchFamily="50" charset="-128"/>
                  <a:ea typeface="ヒラギノ角ゴ5" panose="020B0500000000000000" pitchFamily="50" charset="-128"/>
                </a:rPr>
                <a:t>https://mfrdx.applied-g.com/</a:t>
              </a:r>
              <a:endParaRPr lang="ja-JP" altLang="en-US" sz="3600" kern="10" spc="0" dirty="0">
                <a:ln>
                  <a:noFill/>
                </a:ln>
                <a:solidFill>
                  <a:srgbClr val="404040"/>
                </a:solidFill>
                <a:effectLst/>
                <a:latin typeface="ヒラギノ角ゴ5" panose="020B0500000000000000" pitchFamily="50" charset="-128"/>
                <a:ea typeface="ヒラギノ角ゴ5" panose="020B0500000000000000" pitchFamily="50" charset="-128"/>
              </a:endParaRPr>
            </a:p>
          </p:txBody>
        </p:sp>
        <p:grpSp>
          <p:nvGrpSpPr>
            <p:cNvPr id="76" name="グループ化 75">
              <a:extLst>
                <a:ext uri="{FF2B5EF4-FFF2-40B4-BE49-F238E27FC236}">
                  <a16:creationId xmlns:a16="http://schemas.microsoft.com/office/drawing/2014/main" id="{900A7B68-B7EA-F375-E4EE-14CD7C8EC44F}"/>
                </a:ext>
              </a:extLst>
            </p:cNvPr>
            <p:cNvGrpSpPr/>
            <p:nvPr/>
          </p:nvGrpSpPr>
          <p:grpSpPr>
            <a:xfrm>
              <a:off x="1300233" y="9899494"/>
              <a:ext cx="4959208" cy="685012"/>
              <a:chOff x="1055765" y="9899494"/>
              <a:chExt cx="4959208" cy="685012"/>
            </a:xfrm>
          </p:grpSpPr>
          <p:grpSp>
            <p:nvGrpSpPr>
              <p:cNvPr id="6" name="グループ化 5">
                <a:extLst>
                  <a:ext uri="{FF2B5EF4-FFF2-40B4-BE49-F238E27FC236}">
                    <a16:creationId xmlns:a16="http://schemas.microsoft.com/office/drawing/2014/main" id="{FB752C25-A848-EAA4-769C-CDDFDF7BB27D}"/>
                  </a:ext>
                </a:extLst>
              </p:cNvPr>
              <p:cNvGrpSpPr/>
              <p:nvPr/>
            </p:nvGrpSpPr>
            <p:grpSpPr>
              <a:xfrm>
                <a:off x="1055765" y="9899494"/>
                <a:ext cx="4959208" cy="685012"/>
                <a:chOff x="1055765" y="9899494"/>
                <a:chExt cx="4959208" cy="685012"/>
              </a:xfrm>
            </p:grpSpPr>
            <p:grpSp>
              <p:nvGrpSpPr>
                <p:cNvPr id="42" name="グループ化 41">
                  <a:extLst>
                    <a:ext uri="{FF2B5EF4-FFF2-40B4-BE49-F238E27FC236}">
                      <a16:creationId xmlns:a16="http://schemas.microsoft.com/office/drawing/2014/main" id="{9942ECE0-3F0F-BBF4-468F-2EBFFEF61B7B}"/>
                    </a:ext>
                  </a:extLst>
                </p:cNvPr>
                <p:cNvGrpSpPr/>
                <p:nvPr/>
              </p:nvGrpSpPr>
              <p:grpSpPr>
                <a:xfrm>
                  <a:off x="3059583" y="10110131"/>
                  <a:ext cx="2404110" cy="474375"/>
                  <a:chOff x="3059583" y="10110131"/>
                  <a:chExt cx="2404110" cy="474375"/>
                </a:xfrm>
              </p:grpSpPr>
              <p:sp>
                <p:nvSpPr>
                  <p:cNvPr id="70" name="WordArt 178">
                    <a:extLst>
                      <a:ext uri="{FF2B5EF4-FFF2-40B4-BE49-F238E27FC236}">
                        <a16:creationId xmlns:a16="http://schemas.microsoft.com/office/drawing/2014/main" id="{96994ED7-8793-78CC-FB2A-2832814A0B32}"/>
                      </a:ext>
                    </a:extLst>
                  </p:cNvPr>
                  <p:cNvSpPr>
                    <a:spLocks noChangeArrowheads="1" noChangeShapeType="1" noTextEdit="1"/>
                  </p:cNvSpPr>
                  <p:nvPr/>
                </p:nvSpPr>
                <p:spPr bwMode="auto">
                  <a:xfrm>
                    <a:off x="3059583" y="10146964"/>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dirty="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71" name="Picture 179">
                    <a:extLst>
                      <a:ext uri="{FF2B5EF4-FFF2-40B4-BE49-F238E27FC236}">
                        <a16:creationId xmlns:a16="http://schemas.microsoft.com/office/drawing/2014/main" id="{A64AF050-F273-F790-2801-DC746341720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1393" y="10110131"/>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8" name="Freeform 51">
                  <a:extLst>
                    <a:ext uri="{FF2B5EF4-FFF2-40B4-BE49-F238E27FC236}">
                      <a16:creationId xmlns:a16="http://schemas.microsoft.com/office/drawing/2014/main" id="{EF12AC0C-8681-97F2-64A2-BB8423ADC53B}"/>
                    </a:ext>
                  </a:extLst>
                </p:cNvPr>
                <p:cNvSpPr/>
                <p:nvPr/>
              </p:nvSpPr>
              <p:spPr>
                <a:xfrm>
                  <a:off x="5495760" y="9899494"/>
                  <a:ext cx="519213" cy="519213"/>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3"/>
                  <a:stretch>
                    <a:fillRect/>
                  </a:stretch>
                </a:blipFill>
              </p:spPr>
            </p:sp>
            <p:sp>
              <p:nvSpPr>
                <p:cNvPr id="69" name="Freeform 49">
                  <a:extLst>
                    <a:ext uri="{FF2B5EF4-FFF2-40B4-BE49-F238E27FC236}">
                      <a16:creationId xmlns:a16="http://schemas.microsoft.com/office/drawing/2014/main" id="{575483FA-B6D1-742E-7210-45C8F64B4F00}"/>
                    </a:ext>
                  </a:extLst>
                </p:cNvPr>
                <p:cNvSpPr/>
                <p:nvPr/>
              </p:nvSpPr>
              <p:spPr>
                <a:xfrm>
                  <a:off x="1055765" y="9920665"/>
                  <a:ext cx="1892300" cy="365361"/>
                </a:xfrm>
                <a:custGeom>
                  <a:avLst/>
                  <a:gdLst/>
                  <a:ahLst/>
                  <a:cxnLst/>
                  <a:rect l="l" t="t" r="r" b="b"/>
                  <a:pathLst>
                    <a:path w="1553155" h="298899">
                      <a:moveTo>
                        <a:pt x="0" y="0"/>
                      </a:moveTo>
                      <a:lnTo>
                        <a:pt x="1553155" y="0"/>
                      </a:lnTo>
                      <a:lnTo>
                        <a:pt x="1553155" y="298899"/>
                      </a:lnTo>
                      <a:lnTo>
                        <a:pt x="0" y="298899"/>
                      </a:lnTo>
                      <a:lnTo>
                        <a:pt x="0" y="0"/>
                      </a:lnTo>
                      <a:close/>
                    </a:path>
                  </a:pathLst>
                </a:custGeom>
                <a:blipFill>
                  <a:blip r:embed="rId4"/>
                  <a:stretch>
                    <a:fillRect/>
                  </a:stretch>
                </a:blipFill>
              </p:spPr>
            </p:sp>
          </p:grpSp>
          <p:sp>
            <p:nvSpPr>
              <p:cNvPr id="75" name="テキスト ボックス 74">
                <a:extLst>
                  <a:ext uri="{FF2B5EF4-FFF2-40B4-BE49-F238E27FC236}">
                    <a16:creationId xmlns:a16="http://schemas.microsoft.com/office/drawing/2014/main" id="{54F43E9C-FE02-39B9-461F-C463DD61133F}"/>
                  </a:ext>
                </a:extLst>
              </p:cNvPr>
              <p:cNvSpPr txBox="1"/>
              <p:nvPr/>
            </p:nvSpPr>
            <p:spPr>
              <a:xfrm>
                <a:off x="3779837" y="10133538"/>
                <a:ext cx="1040414" cy="261610"/>
              </a:xfrm>
              <a:prstGeom prst="rect">
                <a:avLst/>
              </a:prstGeom>
              <a:noFill/>
            </p:spPr>
            <p:txBody>
              <a:bodyPr wrap="square" rtlCol="0">
                <a:spAutoFit/>
              </a:bodyPr>
              <a:lstStyle/>
              <a:p>
                <a:r>
                  <a:rPr kumimoji="1" lang="ja-JP" altLang="en-US" sz="1050" dirty="0">
                    <a:latin typeface="メイリオ" panose="020B0604030504040204" pitchFamily="50" charset="-128"/>
                    <a:ea typeface="メイリオ" panose="020B0604030504040204" pitchFamily="50" charset="-128"/>
                  </a:rPr>
                  <a:t>アプライド</a:t>
                </a:r>
                <a:r>
                  <a:rPr kumimoji="1" lang="en-US" altLang="ja-JP" sz="1050" dirty="0">
                    <a:latin typeface="メイリオ" panose="020B0604030504040204" pitchFamily="50" charset="-128"/>
                    <a:ea typeface="メイリオ" panose="020B0604030504040204" pitchFamily="50" charset="-128"/>
                  </a:rPr>
                  <a:t>DX</a:t>
                </a:r>
                <a:endParaRPr kumimoji="1" lang="ja-JP" altLang="en-US" sz="1050" dirty="0">
                  <a:latin typeface="メイリオ" panose="020B0604030504040204" pitchFamily="50" charset="-128"/>
                  <a:ea typeface="メイリオ" panose="020B0604030504040204" pitchFamily="50" charset="-128"/>
                </a:endParaRPr>
              </a:p>
            </p:txBody>
          </p:sp>
        </p:grpSp>
      </p:grpSp>
      <p:sp>
        <p:nvSpPr>
          <p:cNvPr id="90" name="Rectangle 5">
            <a:extLst>
              <a:ext uri="{FF2B5EF4-FFF2-40B4-BE49-F238E27FC236}">
                <a16:creationId xmlns:a16="http://schemas.microsoft.com/office/drawing/2014/main" id="{2FB5526F-3DDC-2E63-6537-EF0B17419DB6}"/>
              </a:ext>
            </a:extLst>
          </p:cNvPr>
          <p:cNvSpPr>
            <a:spLocks noChangeArrowheads="1"/>
          </p:cNvSpPr>
          <p:nvPr/>
        </p:nvSpPr>
        <p:spPr bwMode="auto">
          <a:xfrm>
            <a:off x="0" y="2100570"/>
            <a:ext cx="7559675" cy="1210205"/>
          </a:xfrm>
          <a:prstGeom prst="rect">
            <a:avLst/>
          </a:prstGeom>
          <a:solidFill>
            <a:srgbClr val="F0F0F0"/>
          </a:solidFill>
          <a:ln>
            <a:noFill/>
          </a:ln>
        </p:spPr>
        <p:txBody>
          <a:bodyPr vert="horz" wrap="square" lIns="74295" tIns="8890" rIns="74295" bIns="8890" numCol="1" anchor="t" anchorCtr="0" compatLnSpc="1">
            <a:prstTxWarp prst="textNoShape">
              <a:avLst/>
            </a:prstTxWarp>
          </a:bodyPr>
          <a:lstStyle/>
          <a:p>
            <a:endParaRPr lang="ja-JP" altLang="en-US" dirty="0"/>
          </a:p>
        </p:txBody>
      </p:sp>
      <p:pic>
        <p:nvPicPr>
          <p:cNvPr id="91" name="Picture 23">
            <a:extLst>
              <a:ext uri="{FF2B5EF4-FFF2-40B4-BE49-F238E27FC236}">
                <a16:creationId xmlns:a16="http://schemas.microsoft.com/office/drawing/2014/main" id="{58DC41BA-8599-6AA7-ECAD-B6C6847A9C6A}"/>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1" y="0"/>
            <a:ext cx="7559675" cy="1599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Rectangle 5">
            <a:extLst>
              <a:ext uri="{FF2B5EF4-FFF2-40B4-BE49-F238E27FC236}">
                <a16:creationId xmlns:a16="http://schemas.microsoft.com/office/drawing/2014/main" id="{771A4F3C-F5BF-77FB-1A3A-26300F1AAF67}"/>
              </a:ext>
            </a:extLst>
          </p:cNvPr>
          <p:cNvSpPr>
            <a:spLocks noChangeArrowheads="1"/>
          </p:cNvSpPr>
          <p:nvPr/>
        </p:nvSpPr>
        <p:spPr bwMode="auto">
          <a:xfrm>
            <a:off x="0" y="1378803"/>
            <a:ext cx="7559675" cy="785317"/>
          </a:xfrm>
          <a:prstGeom prst="rect">
            <a:avLst/>
          </a:prstGeom>
          <a:solidFill>
            <a:srgbClr val="002060"/>
          </a:solidFill>
          <a:ln>
            <a:noFill/>
          </a:ln>
        </p:spPr>
        <p:txBody>
          <a:bodyPr vert="horz" wrap="square" lIns="74295" tIns="8890" rIns="74295" bIns="8890" numCol="1" anchor="t" anchorCtr="0" compatLnSpc="1">
            <a:prstTxWarp prst="textNoShape">
              <a:avLst/>
            </a:prstTxWarp>
          </a:bodyPr>
          <a:lstStyle/>
          <a:p>
            <a:endParaRPr lang="ja-JP" altLang="en-US" dirty="0"/>
          </a:p>
        </p:txBody>
      </p:sp>
      <p:sp>
        <p:nvSpPr>
          <p:cNvPr id="93" name="テキスト ボックス 92">
            <a:extLst>
              <a:ext uri="{FF2B5EF4-FFF2-40B4-BE49-F238E27FC236}">
                <a16:creationId xmlns:a16="http://schemas.microsoft.com/office/drawing/2014/main" id="{8F65E7C5-1948-61BB-5F81-47BBBA5C5F9E}"/>
              </a:ext>
            </a:extLst>
          </p:cNvPr>
          <p:cNvSpPr txBox="1"/>
          <p:nvPr/>
        </p:nvSpPr>
        <p:spPr>
          <a:xfrm>
            <a:off x="357284" y="1479074"/>
            <a:ext cx="6845104" cy="584775"/>
          </a:xfrm>
          <a:prstGeom prst="rect">
            <a:avLst/>
          </a:prstGeom>
          <a:noFill/>
          <a:ln>
            <a:noFill/>
          </a:ln>
        </p:spPr>
        <p:txBody>
          <a:bodyPr wrap="square" rtlCol="0">
            <a:spAutoFit/>
          </a:bodyPr>
          <a:lstStyle/>
          <a:p>
            <a:pPr algn="ctr"/>
            <a:r>
              <a:rPr kumimoji="1" lang="en-US" altLang="ja-JP"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MPS</a:t>
            </a:r>
            <a:r>
              <a:rPr kumimoji="1" lang="ja-JP" altLang="en-US"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粒子法を用いた最先端の流体解析シミュレーション </a:t>
            </a:r>
            <a:endParaRPr kumimoji="1" lang="en-US" altLang="ja-JP"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a:p>
            <a:pPr algn="ctr"/>
            <a:r>
              <a:rPr kumimoji="1" lang="en-US" altLang="ja-JP" sz="1600" b="1" dirty="0" err="1">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Particleworks</a:t>
            </a:r>
            <a:r>
              <a:rPr kumimoji="1" lang="en-US" altLang="ja-JP"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　動作推奨</a:t>
            </a:r>
            <a:r>
              <a:rPr kumimoji="1" lang="en-US" altLang="ja-JP"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PC</a:t>
            </a:r>
            <a:endParaRPr lang="en-US" altLang="ja-JP"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p:txBody>
      </p:sp>
      <p:grpSp>
        <p:nvGrpSpPr>
          <p:cNvPr id="95" name="グループ化 94">
            <a:extLst>
              <a:ext uri="{FF2B5EF4-FFF2-40B4-BE49-F238E27FC236}">
                <a16:creationId xmlns:a16="http://schemas.microsoft.com/office/drawing/2014/main" id="{D50AF122-CF58-769D-9A04-7EC5FE05D03C}"/>
              </a:ext>
            </a:extLst>
          </p:cNvPr>
          <p:cNvGrpSpPr/>
          <p:nvPr/>
        </p:nvGrpSpPr>
        <p:grpSpPr>
          <a:xfrm>
            <a:off x="655915" y="252000"/>
            <a:ext cx="4381186" cy="920290"/>
            <a:chOff x="655915" y="234266"/>
            <a:chExt cx="4381186" cy="920290"/>
          </a:xfrm>
        </p:grpSpPr>
        <p:sp>
          <p:nvSpPr>
            <p:cNvPr id="96" name="WordArt 16">
              <a:extLst>
                <a:ext uri="{FF2B5EF4-FFF2-40B4-BE49-F238E27FC236}">
                  <a16:creationId xmlns:a16="http://schemas.microsoft.com/office/drawing/2014/main" id="{91263CA8-5569-8142-36C3-15D6A35B8889}"/>
                </a:ext>
              </a:extLst>
            </p:cNvPr>
            <p:cNvSpPr>
              <a:spLocks noChangeAspect="1" noChangeArrowheads="1" noChangeShapeType="1" noTextEdit="1"/>
            </p:cNvSpPr>
            <p:nvPr/>
          </p:nvSpPr>
          <p:spPr bwMode="auto">
            <a:xfrm>
              <a:off x="655915" y="515634"/>
              <a:ext cx="4134048" cy="3600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49417"/>
                </a:avLst>
              </a:prstTxWarp>
            </a:bodyPr>
            <a:lstStyle/>
            <a:p>
              <a:pPr algn="ctr" rtl="0">
                <a:buNone/>
              </a:pPr>
              <a:r>
                <a:rPr lang="en-US" altLang="ja-JP" sz="3600" kern="10" spc="0" dirty="0">
                  <a:ln>
                    <a:noFill/>
                  </a:ln>
                  <a:solidFill>
                    <a:srgbClr val="002060"/>
                  </a:solidFill>
                  <a:effectLst/>
                  <a:latin typeface="ヒラギノ角ゴ6" panose="020B0600000000000000" pitchFamily="50" charset="-128"/>
                  <a:ea typeface="ヒラギノ角ゴ6" panose="020B0600000000000000" pitchFamily="50" charset="-128"/>
                </a:rPr>
                <a:t>HPC CAE</a:t>
              </a:r>
              <a:r>
                <a:rPr lang="ja-JP" altLang="en-US" sz="3600" kern="10" spc="0" dirty="0">
                  <a:ln>
                    <a:noFill/>
                  </a:ln>
                  <a:solidFill>
                    <a:srgbClr val="002060"/>
                  </a:solidFill>
                  <a:effectLst/>
                  <a:latin typeface="ヒラギノ角ゴ6" panose="020B0600000000000000" pitchFamily="50" charset="-128"/>
                  <a:ea typeface="ヒラギノ角ゴ6" panose="020B0600000000000000" pitchFamily="50" charset="-128"/>
                </a:rPr>
                <a:t> </a:t>
              </a:r>
              <a:r>
                <a:rPr lang="en-US" altLang="ja-JP" sz="3600" kern="10" spc="0" dirty="0">
                  <a:ln>
                    <a:noFill/>
                  </a:ln>
                  <a:solidFill>
                    <a:srgbClr val="002060"/>
                  </a:solidFill>
                  <a:effectLst/>
                  <a:latin typeface="ヒラギノ角ゴ6" panose="020B0600000000000000" pitchFamily="50" charset="-128"/>
                  <a:ea typeface="ヒラギノ角ゴ6" panose="020B0600000000000000" pitchFamily="50" charset="-128"/>
                </a:rPr>
                <a:t>Solution</a:t>
              </a:r>
              <a:endParaRPr lang="ja-JP" altLang="en-US" sz="3600" kern="10" spc="0" dirty="0">
                <a:ln>
                  <a:noFill/>
                </a:ln>
                <a:solidFill>
                  <a:srgbClr val="002060"/>
                </a:solidFill>
                <a:effectLst/>
                <a:latin typeface="ヒラギノ角ゴ6" panose="020B0600000000000000" pitchFamily="50" charset="-128"/>
                <a:ea typeface="ヒラギノ角ゴ6" panose="020B0600000000000000" pitchFamily="50" charset="-128"/>
              </a:endParaRPr>
            </a:p>
          </p:txBody>
        </p:sp>
        <p:sp>
          <p:nvSpPr>
            <p:cNvPr id="97" name="WordArt 17">
              <a:extLst>
                <a:ext uri="{FF2B5EF4-FFF2-40B4-BE49-F238E27FC236}">
                  <a16:creationId xmlns:a16="http://schemas.microsoft.com/office/drawing/2014/main" id="{778C9C9B-EE92-50A4-508F-D21F52442D71}"/>
                </a:ext>
              </a:extLst>
            </p:cNvPr>
            <p:cNvSpPr>
              <a:spLocks noChangeArrowheads="1" noChangeShapeType="1" noTextEdit="1"/>
            </p:cNvSpPr>
            <p:nvPr/>
          </p:nvSpPr>
          <p:spPr bwMode="auto">
            <a:xfrm>
              <a:off x="655915" y="945111"/>
              <a:ext cx="3545144" cy="20944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49417"/>
                </a:avLst>
              </a:prstTxWarp>
            </a:bodyPr>
            <a:lstStyle/>
            <a:p>
              <a:pPr algn="ctr" rtl="0">
                <a:buNone/>
              </a:pPr>
              <a:r>
                <a:rPr lang="en-US" altLang="ja-JP" sz="3600" kern="10" spc="0" dirty="0">
                  <a:ln>
                    <a:noFill/>
                  </a:ln>
                  <a:solidFill>
                    <a:srgbClr val="002060"/>
                  </a:solidFill>
                  <a:effectLst/>
                  <a:latin typeface="ヒラギノ角ゴ6" panose="020B0600000000000000" pitchFamily="50" charset="-128"/>
                  <a:ea typeface="ヒラギノ角ゴ6" panose="020B0600000000000000" pitchFamily="50" charset="-128"/>
                </a:rPr>
                <a:t>High Performance Computing</a:t>
              </a:r>
              <a:endParaRPr lang="ja-JP" altLang="en-US" sz="3600" kern="10" spc="0" dirty="0">
                <a:ln>
                  <a:noFill/>
                </a:ln>
                <a:solidFill>
                  <a:srgbClr val="002060"/>
                </a:solidFill>
                <a:effectLst/>
                <a:latin typeface="ヒラギノ角ゴ6" panose="020B0600000000000000" pitchFamily="50" charset="-128"/>
                <a:ea typeface="ヒラギノ角ゴ6" panose="020B0600000000000000" pitchFamily="50" charset="-128"/>
              </a:endParaRPr>
            </a:p>
          </p:txBody>
        </p:sp>
        <p:sp>
          <p:nvSpPr>
            <p:cNvPr id="98" name="WordArt 18">
              <a:extLst>
                <a:ext uri="{FF2B5EF4-FFF2-40B4-BE49-F238E27FC236}">
                  <a16:creationId xmlns:a16="http://schemas.microsoft.com/office/drawing/2014/main" id="{5AE337E7-6944-231C-FB7C-7CF5000F3889}"/>
                </a:ext>
              </a:extLst>
            </p:cNvPr>
            <p:cNvSpPr>
              <a:spLocks noChangeArrowheads="1" noChangeShapeType="1" noTextEdit="1"/>
            </p:cNvSpPr>
            <p:nvPr/>
          </p:nvSpPr>
          <p:spPr bwMode="auto">
            <a:xfrm>
              <a:off x="655915" y="234266"/>
              <a:ext cx="4381186" cy="16692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dirty="0">
                  <a:ln>
                    <a:noFill/>
                  </a:ln>
                  <a:solidFill>
                    <a:srgbClr val="002060"/>
                  </a:solidFill>
                  <a:effectLst/>
                  <a:latin typeface="ヒラギノ角ゴ5" panose="020B0500000000000000" pitchFamily="50" charset="-128"/>
                  <a:ea typeface="ヒラギノ角ゴ5" panose="020B0500000000000000" pitchFamily="50" charset="-128"/>
                </a:rPr>
                <a:t>最先端の</a:t>
              </a:r>
              <a:r>
                <a:rPr lang="en-US" altLang="ja-JP" sz="3600" kern="10" spc="0" dirty="0">
                  <a:ln>
                    <a:noFill/>
                  </a:ln>
                  <a:solidFill>
                    <a:srgbClr val="002060"/>
                  </a:solidFill>
                  <a:effectLst/>
                  <a:latin typeface="ヒラギノ角ゴ5" panose="020B0500000000000000" pitchFamily="50" charset="-128"/>
                  <a:ea typeface="ヒラギノ角ゴ5" panose="020B0500000000000000" pitchFamily="50" charset="-128"/>
                </a:rPr>
                <a:t>HPC</a:t>
              </a:r>
              <a:r>
                <a:rPr lang="ja-JP" altLang="en-US" sz="3600" kern="10" spc="0" dirty="0">
                  <a:ln>
                    <a:noFill/>
                  </a:ln>
                  <a:solidFill>
                    <a:srgbClr val="002060"/>
                  </a:solidFill>
                  <a:effectLst/>
                  <a:latin typeface="ヒラギノ角ゴ5" panose="020B0500000000000000" pitchFamily="50" charset="-128"/>
                  <a:ea typeface="ヒラギノ角ゴ5" panose="020B0500000000000000" pitchFamily="50" charset="-128"/>
                </a:rPr>
                <a:t>製品で確かな</a:t>
              </a:r>
              <a:r>
                <a:rPr lang="en-US" altLang="ja-JP" sz="3600" kern="10" spc="0" dirty="0">
                  <a:ln>
                    <a:noFill/>
                  </a:ln>
                  <a:solidFill>
                    <a:srgbClr val="002060"/>
                  </a:solidFill>
                  <a:effectLst/>
                  <a:latin typeface="ヒラギノ角ゴ5" panose="020B0500000000000000" pitchFamily="50" charset="-128"/>
                  <a:ea typeface="ヒラギノ角ゴ5" panose="020B0500000000000000" pitchFamily="50" charset="-128"/>
                </a:rPr>
                <a:t>CAE</a:t>
              </a:r>
              <a:r>
                <a:rPr lang="ja-JP" altLang="en-US" sz="3600" kern="10" spc="0" dirty="0">
                  <a:ln>
                    <a:noFill/>
                  </a:ln>
                  <a:solidFill>
                    <a:srgbClr val="002060"/>
                  </a:solidFill>
                  <a:effectLst/>
                  <a:latin typeface="ヒラギノ角ゴ5" panose="020B0500000000000000" pitchFamily="50" charset="-128"/>
                  <a:ea typeface="ヒラギノ角ゴ5" panose="020B0500000000000000" pitchFamily="50" charset="-128"/>
                </a:rPr>
                <a:t>解析環境を</a:t>
              </a:r>
              <a:r>
                <a:rPr lang="ja-JP" altLang="en-US" sz="3600" kern="10" dirty="0">
                  <a:solidFill>
                    <a:srgbClr val="002060"/>
                  </a:solidFill>
                  <a:latin typeface="ヒラギノ角ゴ5" panose="020B0500000000000000" pitchFamily="50" charset="-128"/>
                  <a:ea typeface="ヒラギノ角ゴ5" panose="020B0500000000000000" pitchFamily="50" charset="-128"/>
                </a:rPr>
                <a:t>ご提供いたします</a:t>
              </a:r>
              <a:endParaRPr lang="ja-JP" altLang="en-US" sz="3600" kern="10" spc="0" dirty="0">
                <a:ln>
                  <a:noFill/>
                </a:ln>
                <a:solidFill>
                  <a:srgbClr val="002060"/>
                </a:solidFill>
                <a:effectLst/>
                <a:latin typeface="ヒラギノ角ゴ5" panose="020B0500000000000000" pitchFamily="50" charset="-128"/>
                <a:ea typeface="ヒラギノ角ゴ5" panose="020B0500000000000000" pitchFamily="50" charset="-128"/>
              </a:endParaRPr>
            </a:p>
          </p:txBody>
        </p:sp>
      </p:grpSp>
      <p:grpSp>
        <p:nvGrpSpPr>
          <p:cNvPr id="99" name="Group 2">
            <a:extLst>
              <a:ext uri="{FF2B5EF4-FFF2-40B4-BE49-F238E27FC236}">
                <a16:creationId xmlns:a16="http://schemas.microsoft.com/office/drawing/2014/main" id="{09DF2B17-F4F4-9D6B-3ED5-043C548CE49A}"/>
              </a:ext>
            </a:extLst>
          </p:cNvPr>
          <p:cNvGrpSpPr>
            <a:grpSpLocks/>
          </p:cNvGrpSpPr>
          <p:nvPr/>
        </p:nvGrpSpPr>
        <p:grpSpPr bwMode="auto">
          <a:xfrm>
            <a:off x="5386341" y="735938"/>
            <a:ext cx="1882775" cy="428625"/>
            <a:chOff x="1779" y="5935"/>
            <a:chExt cx="4289" cy="976"/>
          </a:xfrm>
        </p:grpSpPr>
        <p:pic>
          <p:nvPicPr>
            <p:cNvPr id="100" name="Picture 3">
              <a:extLst>
                <a:ext uri="{FF2B5EF4-FFF2-40B4-BE49-F238E27FC236}">
                  <a16:creationId xmlns:a16="http://schemas.microsoft.com/office/drawing/2014/main" id="{E310EAFB-C3C0-20F1-76A1-A4D141CE0FF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r="78754" b="2498"/>
            <a:stretch>
              <a:fillRect/>
            </a:stretch>
          </p:blipFill>
          <p:spPr bwMode="auto">
            <a:xfrm>
              <a:off x="1779" y="5935"/>
              <a:ext cx="1047" cy="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1" name="Group 4">
              <a:extLst>
                <a:ext uri="{FF2B5EF4-FFF2-40B4-BE49-F238E27FC236}">
                  <a16:creationId xmlns:a16="http://schemas.microsoft.com/office/drawing/2014/main" id="{F6364ECA-74F9-1E4D-DD9F-773C139823A2}"/>
                </a:ext>
              </a:extLst>
            </p:cNvPr>
            <p:cNvGrpSpPr>
              <a:grpSpLocks/>
            </p:cNvGrpSpPr>
            <p:nvPr/>
          </p:nvGrpSpPr>
          <p:grpSpPr bwMode="auto">
            <a:xfrm>
              <a:off x="2941" y="5984"/>
              <a:ext cx="3127" cy="902"/>
              <a:chOff x="2882" y="5945"/>
              <a:chExt cx="3348" cy="966"/>
            </a:xfrm>
          </p:grpSpPr>
          <p:pic>
            <p:nvPicPr>
              <p:cNvPr id="102" name="Picture 5">
                <a:extLst>
                  <a:ext uri="{FF2B5EF4-FFF2-40B4-BE49-F238E27FC236}">
                    <a16:creationId xmlns:a16="http://schemas.microsoft.com/office/drawing/2014/main" id="{5264C568-604C-4141-2A36-B13C6EE334F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3112" b="18481"/>
              <a:stretch>
                <a:fillRect/>
              </a:stretch>
            </p:blipFill>
            <p:spPr bwMode="auto">
              <a:xfrm>
                <a:off x="2882" y="6190"/>
                <a:ext cx="3348" cy="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 name="WordArt 6">
                <a:extLst>
                  <a:ext uri="{FF2B5EF4-FFF2-40B4-BE49-F238E27FC236}">
                    <a16:creationId xmlns:a16="http://schemas.microsoft.com/office/drawing/2014/main" id="{0319226D-4EC3-EE11-16F9-5329DAE95475}"/>
                  </a:ext>
                </a:extLst>
              </p:cNvPr>
              <p:cNvSpPr>
                <a:spLocks noChangeArrowheads="1" noChangeShapeType="1" noTextEdit="1"/>
              </p:cNvSpPr>
              <p:nvPr/>
            </p:nvSpPr>
            <p:spPr bwMode="auto">
              <a:xfrm>
                <a:off x="2999" y="5945"/>
                <a:ext cx="2662" cy="20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900" kern="10" spc="0" dirty="0">
                    <a:ln>
                      <a:noFill/>
                    </a:ln>
                    <a:solidFill>
                      <a:srgbClr val="000080"/>
                    </a:solidFill>
                    <a:effectLst/>
                    <a:latin typeface="ヒラギノ角ゴ5" panose="020B0500000000000000" pitchFamily="50" charset="-128"/>
                    <a:ea typeface="ヒラギノ角ゴ5" panose="020B0500000000000000" pitchFamily="50" charset="-128"/>
                  </a:rPr>
                  <a:t>『AI</a:t>
                </a:r>
                <a:r>
                  <a:rPr lang="ja-JP" altLang="en-US" sz="900" kern="10" spc="0" dirty="0">
                    <a:ln>
                      <a:noFill/>
                    </a:ln>
                    <a:solidFill>
                      <a:srgbClr val="000080"/>
                    </a:solidFill>
                    <a:effectLst/>
                    <a:latin typeface="ヒラギノ角ゴ5" panose="020B0500000000000000" pitchFamily="50" charset="-128"/>
                    <a:ea typeface="ヒラギノ角ゴ5" panose="020B0500000000000000" pitchFamily="50" charset="-128"/>
                  </a:rPr>
                  <a:t>の日常化に挑戦する会社</a:t>
                </a:r>
                <a:r>
                  <a:rPr lang="en-US" altLang="ja-JP" sz="900" kern="10" spc="0" dirty="0">
                    <a:ln>
                      <a:noFill/>
                    </a:ln>
                    <a:solidFill>
                      <a:srgbClr val="000080"/>
                    </a:solidFill>
                    <a:effectLst/>
                    <a:latin typeface="ヒラギノ角ゴ5" panose="020B0500000000000000" pitchFamily="50" charset="-128"/>
                    <a:ea typeface="ヒラギノ角ゴ5" panose="020B0500000000000000" pitchFamily="50" charset="-128"/>
                  </a:rPr>
                  <a:t>』</a:t>
                </a:r>
                <a:endParaRPr lang="ja-JP" altLang="en-US" sz="900" kern="10" spc="0" dirty="0">
                  <a:ln>
                    <a:noFill/>
                  </a:ln>
                  <a:solidFill>
                    <a:srgbClr val="000080"/>
                  </a:solidFill>
                  <a:effectLst/>
                  <a:latin typeface="ヒラギノ角ゴ5" panose="020B0500000000000000" pitchFamily="50" charset="-128"/>
                  <a:ea typeface="ヒラギノ角ゴ5" panose="020B0500000000000000" pitchFamily="50" charset="-128"/>
                </a:endParaRPr>
              </a:p>
            </p:txBody>
          </p:sp>
        </p:grpSp>
      </p:grpSp>
      <p:pic>
        <p:nvPicPr>
          <p:cNvPr id="104" name="図 103">
            <a:extLst>
              <a:ext uri="{FF2B5EF4-FFF2-40B4-BE49-F238E27FC236}">
                <a16:creationId xmlns:a16="http://schemas.microsoft.com/office/drawing/2014/main" id="{E59FA78F-7A40-3B2A-1AEB-7282AAFFCE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2961" y="2399322"/>
            <a:ext cx="3004913" cy="681114"/>
          </a:xfrm>
          <a:prstGeom prst="rect">
            <a:avLst/>
          </a:prstGeom>
        </p:spPr>
      </p:pic>
      <p:pic>
        <p:nvPicPr>
          <p:cNvPr id="105" name="図 104">
            <a:extLst>
              <a:ext uri="{FF2B5EF4-FFF2-40B4-BE49-F238E27FC236}">
                <a16:creationId xmlns:a16="http://schemas.microsoft.com/office/drawing/2014/main" id="{A7C503E2-7284-FF49-62A3-6499762A072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61569" y="2513283"/>
            <a:ext cx="567153" cy="567153"/>
          </a:xfrm>
          <a:prstGeom prst="rect">
            <a:avLst/>
          </a:prstGeom>
        </p:spPr>
      </p:pic>
      <p:sp>
        <p:nvSpPr>
          <p:cNvPr id="106" name="テキスト ボックス 105">
            <a:extLst>
              <a:ext uri="{FF2B5EF4-FFF2-40B4-BE49-F238E27FC236}">
                <a16:creationId xmlns:a16="http://schemas.microsoft.com/office/drawing/2014/main" id="{918310C4-4103-0085-8041-7ABCCB5A9E56}"/>
              </a:ext>
            </a:extLst>
          </p:cNvPr>
          <p:cNvSpPr txBox="1"/>
          <p:nvPr/>
        </p:nvSpPr>
        <p:spPr>
          <a:xfrm>
            <a:off x="4004334" y="2342442"/>
            <a:ext cx="3407599" cy="762838"/>
          </a:xfrm>
          <a:prstGeom prst="rect">
            <a:avLst/>
          </a:prstGeom>
          <a:noFill/>
        </p:spPr>
        <p:txBody>
          <a:bodyPr wrap="square" rtlCol="0">
            <a:spAutoFit/>
          </a:bodyPr>
          <a:lstStyle/>
          <a:p>
            <a:pPr>
              <a:lnSpc>
                <a:spcPct val="150000"/>
              </a:lnSpc>
            </a:pPr>
            <a:r>
              <a:rPr kumimoji="1" lang="en-US" altLang="ja-JP" sz="1000" b="1" dirty="0" err="1">
                <a:solidFill>
                  <a:srgbClr val="002060"/>
                </a:solidFill>
                <a:latin typeface="+mn-ea"/>
              </a:rPr>
              <a:t>Particleworks</a:t>
            </a:r>
            <a:r>
              <a:rPr kumimoji="1" lang="ja-JP" altLang="en-US" sz="1000" b="1" dirty="0">
                <a:solidFill>
                  <a:srgbClr val="002060"/>
                </a:solidFill>
                <a:latin typeface="+mn-ea"/>
              </a:rPr>
              <a:t>は、水や油などの液体挙動を評価するための流体解析ソフトウェアです。大規模変形を伴う自由表面や非圧縮性流体の解析を得意としています。</a:t>
            </a:r>
          </a:p>
        </p:txBody>
      </p:sp>
      <p:pic>
        <p:nvPicPr>
          <p:cNvPr id="108" name="図 107">
            <a:extLst>
              <a:ext uri="{FF2B5EF4-FFF2-40B4-BE49-F238E27FC236}">
                <a16:creationId xmlns:a16="http://schemas.microsoft.com/office/drawing/2014/main" id="{B935BD01-7D4C-EEC9-440D-EEDAB1C3A9F7}"/>
              </a:ext>
            </a:extLst>
          </p:cNvPr>
          <p:cNvPicPr>
            <a:picLocks noChangeAspect="1"/>
          </p:cNvPicPr>
          <p:nvPr/>
        </p:nvPicPr>
        <p:blipFill>
          <a:blip r:embed="rId10">
            <a:extLst>
              <a:ext uri="{28A0092B-C50C-407E-A947-70E740481C1C}">
                <a14:useLocalDpi xmlns:a14="http://schemas.microsoft.com/office/drawing/2010/main" val="0"/>
              </a:ext>
            </a:extLst>
          </a:blip>
          <a:srcRect l="32218" r="5858"/>
          <a:stretch>
            <a:fillRect/>
          </a:stretch>
        </p:blipFill>
        <p:spPr>
          <a:xfrm>
            <a:off x="147741" y="4750964"/>
            <a:ext cx="1786716" cy="2885332"/>
          </a:xfrm>
          <a:prstGeom prst="rect">
            <a:avLst/>
          </a:prstGeom>
        </p:spPr>
      </p:pic>
      <p:sp>
        <p:nvSpPr>
          <p:cNvPr id="118" name="テキスト ボックス 117">
            <a:extLst>
              <a:ext uri="{FF2B5EF4-FFF2-40B4-BE49-F238E27FC236}">
                <a16:creationId xmlns:a16="http://schemas.microsoft.com/office/drawing/2014/main" id="{2C780E31-14DA-2097-63E1-347F25EC5900}"/>
              </a:ext>
            </a:extLst>
          </p:cNvPr>
          <p:cNvSpPr txBox="1"/>
          <p:nvPr/>
        </p:nvSpPr>
        <p:spPr>
          <a:xfrm>
            <a:off x="3899744" y="4607242"/>
            <a:ext cx="3512189" cy="738664"/>
          </a:xfrm>
          <a:prstGeom prst="rect">
            <a:avLst/>
          </a:prstGeom>
          <a:noFill/>
          <a:ln>
            <a:noFill/>
          </a:ln>
        </p:spPr>
        <p:txBody>
          <a:bodyPr wrap="square" rtlCol="0">
            <a:spAutoFit/>
          </a:bodyPr>
          <a:lstStyle/>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CERVO </a:t>
            </a:r>
            <a:r>
              <a:rPr kumimoji="1" lang="en-US" altLang="ja-JP" sz="14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Grasta</a:t>
            </a: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Type-ALI34WC-A</a:t>
            </a:r>
          </a:p>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WST-W53535XS3Q960TNVM/</a:t>
            </a:r>
          </a:p>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PRO6000Q【2GPU】</a:t>
            </a:r>
          </a:p>
        </p:txBody>
      </p:sp>
      <p:sp>
        <p:nvSpPr>
          <p:cNvPr id="123" name="テキスト ボックス 122">
            <a:extLst>
              <a:ext uri="{FF2B5EF4-FFF2-40B4-BE49-F238E27FC236}">
                <a16:creationId xmlns:a16="http://schemas.microsoft.com/office/drawing/2014/main" id="{908F5BF3-477E-4B8F-37F9-F3861200229E}"/>
              </a:ext>
            </a:extLst>
          </p:cNvPr>
          <p:cNvSpPr txBox="1"/>
          <p:nvPr/>
        </p:nvSpPr>
        <p:spPr>
          <a:xfrm>
            <a:off x="3744737" y="5399379"/>
            <a:ext cx="3836862" cy="2970044"/>
          </a:xfrm>
          <a:prstGeom prst="rect">
            <a:avLst/>
          </a:prstGeom>
          <a:noFill/>
          <a:ln>
            <a:noFill/>
          </a:ln>
        </p:spPr>
        <p:txBody>
          <a:bodyPr wrap="square" rtlCol="0">
            <a:spAutoFit/>
          </a:bodyPr>
          <a:lstStyle/>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仕様</a:t>
            </a:r>
          </a:p>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Intel® Xeon® W5-3535X </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プロセッサー</a:t>
            </a:r>
          </a:p>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20</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コア</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/40</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スレッド</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P2.9-4.6GHz/tb4.8GHz/52.5MB</a:t>
            </a:r>
          </a:p>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■チップセット：</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Intel </a:t>
            </a:r>
            <a:r>
              <a:rPr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W790</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p>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■メモリ：</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256GB</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16GB×16</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DDR5-5600</a:t>
            </a:r>
          </a:p>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Registered ECC DIMM</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1.2V/1RANK</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M.2 </a:t>
            </a:r>
            <a:r>
              <a:rPr kumimoji="1" lang="en-US" altLang="ja-JP" sz="11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NVMe</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  960GB </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高耐久</a:t>
            </a:r>
            <a:endPar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2nd</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M.2 </a:t>
            </a:r>
            <a:r>
              <a:rPr kumimoji="1" lang="en-US" altLang="ja-JP" sz="11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NVMe</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  2TB  </a:t>
            </a:r>
            <a:r>
              <a:rPr kumimoji="1" lang="zh-TW"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高耐久</a:t>
            </a:r>
            <a:endParaRPr kumimoji="1" lang="en-US" altLang="zh-TW"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Windows 11 Pro for Workstations</a:t>
            </a: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■GPU</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【2GPU】NVIDIA® RTX™ PRO 6000 </a:t>
            </a: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Blackwell Max-Q Workstation Edition 96GB-GDDR7</a:t>
            </a: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電源：</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2000W/200V  80Plus Platinum </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認証</a:t>
            </a:r>
            <a:endPar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キーボード・マウス 付属  有線</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USB</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接続</a:t>
            </a: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標準保証：</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年間センドバックハードウェア保証</a:t>
            </a:r>
            <a:endPar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■サイズ：約 </a:t>
            </a:r>
            <a:r>
              <a:rPr kumimoji="1" lang="pl-PL"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 </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175</a:t>
            </a:r>
            <a:r>
              <a:rPr kumimoji="1" lang="pl-PL"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x</a:t>
            </a:r>
            <a:r>
              <a:rPr kumimoji="1" lang="ja-JP" altLang="pl-PL"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Ｈ </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630</a:t>
            </a:r>
            <a:r>
              <a:rPr kumimoji="1" lang="pl-PL"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x</a:t>
            </a:r>
            <a:r>
              <a:rPr kumimoji="1" lang="ja-JP" altLang="pl-PL"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Ｄ </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435</a:t>
            </a:r>
            <a:r>
              <a:rPr kumimoji="1" lang="pl-PL"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mm </a:t>
            </a:r>
            <a:endPar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タワー型＆</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4U</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ラックマウント両対応ケース採用</a:t>
            </a:r>
            <a:endPar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grpSp>
        <p:nvGrpSpPr>
          <p:cNvPr id="131" name="グループ化 130">
            <a:extLst>
              <a:ext uri="{FF2B5EF4-FFF2-40B4-BE49-F238E27FC236}">
                <a16:creationId xmlns:a16="http://schemas.microsoft.com/office/drawing/2014/main" id="{EB756010-4DB9-6F27-3BF5-AA044B1C8DAF}"/>
              </a:ext>
            </a:extLst>
          </p:cNvPr>
          <p:cNvGrpSpPr>
            <a:grpSpLocks noChangeAspect="1"/>
          </p:cNvGrpSpPr>
          <p:nvPr/>
        </p:nvGrpSpPr>
        <p:grpSpPr>
          <a:xfrm>
            <a:off x="1104722" y="4857751"/>
            <a:ext cx="2640015" cy="2088000"/>
            <a:chOff x="-843577" y="3105185"/>
            <a:chExt cx="6127739" cy="4846484"/>
          </a:xfrm>
        </p:grpSpPr>
        <p:pic>
          <p:nvPicPr>
            <p:cNvPr id="126" name="図 125">
              <a:extLst>
                <a:ext uri="{FF2B5EF4-FFF2-40B4-BE49-F238E27FC236}">
                  <a16:creationId xmlns:a16="http://schemas.microsoft.com/office/drawing/2014/main" id="{8D2B5D12-85B0-8EFC-AE11-FC69B310277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43577" y="3105185"/>
              <a:ext cx="5743575" cy="3943350"/>
            </a:xfrm>
            <a:prstGeom prst="rect">
              <a:avLst/>
            </a:prstGeom>
          </p:spPr>
        </p:pic>
        <p:pic>
          <p:nvPicPr>
            <p:cNvPr id="128" name="図 127">
              <a:extLst>
                <a:ext uri="{FF2B5EF4-FFF2-40B4-BE49-F238E27FC236}">
                  <a16:creationId xmlns:a16="http://schemas.microsoft.com/office/drawing/2014/main" id="{C22DA6EB-5456-24CE-6456-401B96308F3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59413" y="4008319"/>
              <a:ext cx="5743575" cy="3943350"/>
            </a:xfrm>
            <a:prstGeom prst="rect">
              <a:avLst/>
            </a:prstGeom>
          </p:spPr>
        </p:pic>
      </p:grpSp>
      <p:pic>
        <p:nvPicPr>
          <p:cNvPr id="130" name="図 129">
            <a:extLst>
              <a:ext uri="{FF2B5EF4-FFF2-40B4-BE49-F238E27FC236}">
                <a16:creationId xmlns:a16="http://schemas.microsoft.com/office/drawing/2014/main" id="{36B4B24D-E0F8-003F-0799-F8A5F6998FFB}"/>
              </a:ext>
            </a:extLst>
          </p:cNvPr>
          <p:cNvPicPr>
            <a:picLocks noChangeAspect="1"/>
          </p:cNvPicPr>
          <p:nvPr/>
        </p:nvPicPr>
        <p:blipFill>
          <a:blip r:embed="rId12">
            <a:extLst>
              <a:ext uri="{28A0092B-C50C-407E-A947-70E740481C1C}">
                <a14:useLocalDpi xmlns:a14="http://schemas.microsoft.com/office/drawing/2010/main" val="0"/>
              </a:ext>
            </a:extLst>
          </a:blip>
          <a:srcRect t="1006"/>
          <a:stretch>
            <a:fillRect/>
          </a:stretch>
        </p:blipFill>
        <p:spPr>
          <a:xfrm>
            <a:off x="1422156" y="6882562"/>
            <a:ext cx="2072932" cy="1601118"/>
          </a:xfrm>
          <a:prstGeom prst="rect">
            <a:avLst/>
          </a:prstGeom>
        </p:spPr>
      </p:pic>
      <p:grpSp>
        <p:nvGrpSpPr>
          <p:cNvPr id="134" name="グループ化 133">
            <a:extLst>
              <a:ext uri="{FF2B5EF4-FFF2-40B4-BE49-F238E27FC236}">
                <a16:creationId xmlns:a16="http://schemas.microsoft.com/office/drawing/2014/main" id="{A546A2BF-7A01-C05E-BD0F-F9CDB7FFB5EB}"/>
              </a:ext>
            </a:extLst>
          </p:cNvPr>
          <p:cNvGrpSpPr/>
          <p:nvPr/>
        </p:nvGrpSpPr>
        <p:grpSpPr>
          <a:xfrm>
            <a:off x="243856" y="3676733"/>
            <a:ext cx="7028381" cy="830997"/>
            <a:chOff x="174008" y="3606885"/>
            <a:chExt cx="7028381" cy="830997"/>
          </a:xfrm>
        </p:grpSpPr>
        <p:pic>
          <p:nvPicPr>
            <p:cNvPr id="88" name="図 87">
              <a:extLst>
                <a:ext uri="{FF2B5EF4-FFF2-40B4-BE49-F238E27FC236}">
                  <a16:creationId xmlns:a16="http://schemas.microsoft.com/office/drawing/2014/main" id="{BA200DF8-EE6D-D202-0DF3-DA346544C4B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989569" y="3629007"/>
              <a:ext cx="720079" cy="721879"/>
            </a:xfrm>
            <a:prstGeom prst="rect">
              <a:avLst/>
            </a:prstGeom>
          </p:spPr>
        </p:pic>
        <p:pic>
          <p:nvPicPr>
            <p:cNvPr id="109" name="図 108">
              <a:extLst>
                <a:ext uri="{FF2B5EF4-FFF2-40B4-BE49-F238E27FC236}">
                  <a16:creationId xmlns:a16="http://schemas.microsoft.com/office/drawing/2014/main" id="{918D9211-480E-673C-05DD-FF15228C66D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391620" y="3629007"/>
              <a:ext cx="810769" cy="676214"/>
            </a:xfrm>
            <a:prstGeom prst="rect">
              <a:avLst/>
            </a:prstGeom>
          </p:spPr>
        </p:pic>
        <p:pic>
          <p:nvPicPr>
            <p:cNvPr id="113" name="図 112">
              <a:extLst>
                <a:ext uri="{FF2B5EF4-FFF2-40B4-BE49-F238E27FC236}">
                  <a16:creationId xmlns:a16="http://schemas.microsoft.com/office/drawing/2014/main" id="{14496789-6BF4-0313-4D11-D451513D4D0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74008" y="3686481"/>
              <a:ext cx="1198658" cy="436654"/>
            </a:xfrm>
            <a:prstGeom prst="rect">
              <a:avLst/>
            </a:prstGeom>
          </p:spPr>
        </p:pic>
        <p:sp>
          <p:nvSpPr>
            <p:cNvPr id="114" name="テキスト ボックス 113">
              <a:extLst>
                <a:ext uri="{FF2B5EF4-FFF2-40B4-BE49-F238E27FC236}">
                  <a16:creationId xmlns:a16="http://schemas.microsoft.com/office/drawing/2014/main" id="{A954311B-3B71-0A6B-7BF3-1D335FF451E4}"/>
                </a:ext>
              </a:extLst>
            </p:cNvPr>
            <p:cNvSpPr txBox="1"/>
            <p:nvPr/>
          </p:nvSpPr>
          <p:spPr>
            <a:xfrm>
              <a:off x="1342075" y="3606885"/>
              <a:ext cx="2556495" cy="830997"/>
            </a:xfrm>
            <a:prstGeom prst="rect">
              <a:avLst/>
            </a:prstGeom>
            <a:noFill/>
          </p:spPr>
          <p:txBody>
            <a:bodyPr wrap="square" rtlCol="0">
              <a:spAutoFit/>
            </a:bodyPr>
            <a:lstStyle/>
            <a:p>
              <a:r>
                <a:rPr kumimoji="1" lang="en-US" altLang="ja-JP" sz="12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NVIDIA® RTX™ PRO 6000 Blackwell </a:t>
              </a:r>
              <a:r>
                <a:rPr kumimoji="1" lang="ja-JP" altLang="en-US" sz="12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Max-Q Workstation Edition </a:t>
              </a:r>
              <a:r>
                <a:rPr kumimoji="1" lang="ja-JP" altLang="en-US" sz="12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96GB-GDDR7【2GPU】</a:t>
              </a:r>
              <a:r>
                <a:rPr kumimoji="1" lang="ja-JP" altLang="en-US" sz="12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搭載</a:t>
              </a:r>
              <a:endParaRPr kumimoji="1" lang="en-US" altLang="ja-JP" sz="12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endParaRPr>
            </a:p>
          </p:txBody>
        </p:sp>
        <p:pic>
          <p:nvPicPr>
            <p:cNvPr id="133" name="図 132">
              <a:extLst>
                <a:ext uri="{FF2B5EF4-FFF2-40B4-BE49-F238E27FC236}">
                  <a16:creationId xmlns:a16="http://schemas.microsoft.com/office/drawing/2014/main" id="{956B032A-3F65-E75C-35FD-ACA84F2BCD4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170019" y="3616633"/>
              <a:ext cx="720080" cy="720080"/>
            </a:xfrm>
            <a:prstGeom prst="rect">
              <a:avLst/>
            </a:prstGeom>
          </p:spPr>
        </p:pic>
      </p:grpSp>
      <p:grpSp>
        <p:nvGrpSpPr>
          <p:cNvPr id="135" name="グループ化 134">
            <a:extLst>
              <a:ext uri="{FF2B5EF4-FFF2-40B4-BE49-F238E27FC236}">
                <a16:creationId xmlns:a16="http://schemas.microsoft.com/office/drawing/2014/main" id="{3FEBDA2A-DF21-20B8-8939-A2233D05B7C9}"/>
              </a:ext>
            </a:extLst>
          </p:cNvPr>
          <p:cNvGrpSpPr/>
          <p:nvPr/>
        </p:nvGrpSpPr>
        <p:grpSpPr>
          <a:xfrm>
            <a:off x="3926613" y="9329268"/>
            <a:ext cx="3060000" cy="261610"/>
            <a:chOff x="4080188" y="9209063"/>
            <a:chExt cx="3060000" cy="261610"/>
          </a:xfrm>
        </p:grpSpPr>
        <p:sp>
          <p:nvSpPr>
            <p:cNvPr id="136" name="Rectangle 43">
              <a:extLst>
                <a:ext uri="{FF2B5EF4-FFF2-40B4-BE49-F238E27FC236}">
                  <a16:creationId xmlns:a16="http://schemas.microsoft.com/office/drawing/2014/main" id="{0FE52081-F2B2-139A-DF62-222C46FE3424}"/>
                </a:ext>
              </a:extLst>
            </p:cNvPr>
            <p:cNvSpPr>
              <a:spLocks noChangeArrowheads="1"/>
            </p:cNvSpPr>
            <p:nvPr/>
          </p:nvSpPr>
          <p:spPr bwMode="auto">
            <a:xfrm>
              <a:off x="4080188" y="9215455"/>
              <a:ext cx="3060000"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137" name="テキスト ボックス 136">
              <a:extLst>
                <a:ext uri="{FF2B5EF4-FFF2-40B4-BE49-F238E27FC236}">
                  <a16:creationId xmlns:a16="http://schemas.microsoft.com/office/drawing/2014/main" id="{0148E3CB-5282-60D7-9F83-BEAC2CC9EC7C}"/>
                </a:ext>
              </a:extLst>
            </p:cNvPr>
            <p:cNvSpPr txBox="1"/>
            <p:nvPr/>
          </p:nvSpPr>
          <p:spPr>
            <a:xfrm>
              <a:off x="4279849" y="9209063"/>
              <a:ext cx="2660679" cy="261610"/>
            </a:xfrm>
            <a:prstGeom prst="rect">
              <a:avLst/>
            </a:prstGeom>
            <a:noFill/>
            <a:ln>
              <a:noFill/>
            </a:ln>
          </p:spPr>
          <p:txBody>
            <a:bodyPr wrap="square" rtlCol="0">
              <a:spAutoFit/>
            </a:bodyPr>
            <a:lstStyle/>
            <a:p>
              <a:pPr algn="ctr"/>
              <a:r>
                <a:rPr kumimoji="1" lang="ja-JP" altLang="en-US" sz="1050" b="1" dirty="0">
                  <a:latin typeface="游ゴシック" panose="020B0400000000000000" pitchFamily="50" charset="-128"/>
                  <a:ea typeface="游ゴシック" panose="020B0400000000000000" pitchFamily="50" charset="-128"/>
                  <a:cs typeface="Segoe UI" panose="020B0502040204020203" pitchFamily="34" charset="0"/>
                </a:rPr>
                <a:t>カスタマイズのご要望も承ります</a:t>
              </a:r>
              <a:endParaRPr kumimoji="1" lang="en-US" altLang="ja-JP" sz="1050" b="1" dirty="0">
                <a:latin typeface="游ゴシック" panose="020B0400000000000000" pitchFamily="50" charset="-128"/>
                <a:ea typeface="游ゴシック" panose="020B0400000000000000" pitchFamily="50" charset="-128"/>
                <a:cs typeface="Segoe UI" panose="020B0502040204020203" pitchFamily="34" charset="0"/>
              </a:endParaRPr>
            </a:p>
          </p:txBody>
        </p:sp>
      </p:grpSp>
      <p:sp>
        <p:nvSpPr>
          <p:cNvPr id="138" name="テキスト ボックス 137">
            <a:extLst>
              <a:ext uri="{FF2B5EF4-FFF2-40B4-BE49-F238E27FC236}">
                <a16:creationId xmlns:a16="http://schemas.microsoft.com/office/drawing/2014/main" id="{2D0C0F22-CEDC-D3E1-3504-7FE0870FCC0B}"/>
              </a:ext>
            </a:extLst>
          </p:cNvPr>
          <p:cNvSpPr txBox="1"/>
          <p:nvPr/>
        </p:nvSpPr>
        <p:spPr>
          <a:xfrm>
            <a:off x="3849685" y="8838306"/>
            <a:ext cx="3416320" cy="369332"/>
          </a:xfrm>
          <a:prstGeom prst="rect">
            <a:avLst/>
          </a:prstGeom>
          <a:noFill/>
        </p:spPr>
        <p:txBody>
          <a:bodyPr wrap="none" rtlCol="0">
            <a:spAutoFit/>
          </a:bodyPr>
          <a:lstStyle/>
          <a:p>
            <a:r>
              <a:rPr kumimoji="1" lang="ja-JP" altLang="en-US" b="1" dirty="0"/>
              <a:t>価格はお問い合わせください。</a:t>
            </a:r>
          </a:p>
        </p:txBody>
      </p:sp>
      <p:pic>
        <p:nvPicPr>
          <p:cNvPr id="140" name="Picture 3">
            <a:extLst>
              <a:ext uri="{FF2B5EF4-FFF2-40B4-BE49-F238E27FC236}">
                <a16:creationId xmlns:a16="http://schemas.microsoft.com/office/drawing/2014/main" id="{97DA5D6A-4B86-10C1-C10C-F9E9E065AD15}"/>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5894903" y="3708000"/>
            <a:ext cx="519040" cy="70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4551738"/>
      </p:ext>
    </p:extLst>
  </p:cSld>
  <p:clrMapOvr>
    <a:masterClrMapping/>
  </p:clrMapOvr>
</p:sld>
</file>

<file path=ppt/theme/theme1.xml><?xml version="1.0" encoding="utf-8"?>
<a:theme xmlns:a="http://schemas.openxmlformats.org/drawingml/2006/main" name="Office Theme">
  <a:themeElements>
    <a:clrScheme name="Office テーマ">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テーマ">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4179</TotalTime>
  <Pages>0</Pages>
  <Words>552</Words>
  <Characters>0</Characters>
  <Application>Microsoft Office PowerPoint</Application>
  <DocSecurity>0</DocSecurity>
  <PresentationFormat>ユーザー設定</PresentationFormat>
  <Lines>0</Lines>
  <Paragraphs>74</Paragraphs>
  <Slides>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vt:i4>
      </vt:variant>
    </vt:vector>
  </HeadingPairs>
  <TitlesOfParts>
    <vt:vector size="11" baseType="lpstr">
      <vt:lpstr>ヒラギノ角ゴ2</vt:lpstr>
      <vt:lpstr>ヒラギノ角ゴ5</vt:lpstr>
      <vt:lpstr>ヒラギノ角ゴ6</vt:lpstr>
      <vt:lpstr>メイリオ</vt:lpstr>
      <vt:lpstr>游ゴシック</vt:lpstr>
      <vt:lpstr>Arial</vt:lpstr>
      <vt:lpstr>Calibri</vt:lpstr>
      <vt:lpstr>Calibri Light</vt:lpstr>
      <vt:lpstr>Office Theme</vt:lpstr>
      <vt:lpstr>PowerPoint プレゼンテーション</vt:lpstr>
      <vt:lpstr>PowerPoint プレゼンテーション</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Hayashi</dc:creator>
  <cp:lastModifiedBy>圭祐 根尾</cp:lastModifiedBy>
  <cp:revision>1451</cp:revision>
  <cp:lastPrinted>2024-07-06T14:20:42Z</cp:lastPrinted>
  <dcterms:created xsi:type="dcterms:W3CDTF">2015-08-26T04:11:00Z</dcterms:created>
  <dcterms:modified xsi:type="dcterms:W3CDTF">2026-08-11T04:12:51Z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1041-9.1.0.4256</vt:lpwstr>
  </property>
</Properties>
</file>