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88AF93-7CE8-4B7D-B028-E4553EE47B51}" v="104" dt="2026-08-11T04:21:47.538"/>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96279" autoAdjust="0"/>
  </p:normalViewPr>
  <p:slideViewPr>
    <p:cSldViewPr snapToGrid="0">
      <p:cViewPr varScale="1">
        <p:scale>
          <a:sx n="53" d="100"/>
          <a:sy n="53" d="100"/>
        </p:scale>
        <p:origin x="2861"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圭祐 根尾" userId="16296368e55e0e89" providerId="LiveId" clId="{97654EE4-E4CE-4761-84C1-59097A51BD18}"/>
    <pc:docChg chg="undo custSel modSld">
      <pc:chgData name="圭祐 根尾" userId="16296368e55e0e89" providerId="LiveId" clId="{97654EE4-E4CE-4761-84C1-59097A51BD18}" dt="2026-08-11T04:27:52.675" v="402" actId="1076"/>
      <pc:docMkLst>
        <pc:docMk/>
      </pc:docMkLst>
      <pc:sldChg chg="addSp delSp modSp mod">
        <pc:chgData name="圭祐 根尾" userId="16296368e55e0e89" providerId="LiveId" clId="{97654EE4-E4CE-4761-84C1-59097A51BD18}" dt="2026-08-11T04:21:23.831" v="201" actId="1036"/>
        <pc:sldMkLst>
          <pc:docMk/>
          <pc:sldMk cId="1550360655" sldId="256"/>
        </pc:sldMkLst>
        <pc:spChg chg="del">
          <ac:chgData name="圭祐 根尾" userId="16296368e55e0e89" providerId="LiveId" clId="{97654EE4-E4CE-4761-84C1-59097A51BD18}" dt="2026-08-11T04:09:21.117" v="2" actId="21"/>
          <ac:spMkLst>
            <pc:docMk/>
            <pc:sldMk cId="1550360655" sldId="256"/>
            <ac:spMk id="2" creationId="{9F475989-58E3-703E-41C1-DD5AA6EABE30}"/>
          </ac:spMkLst>
        </pc:spChg>
        <pc:spChg chg="del">
          <ac:chgData name="圭祐 根尾" userId="16296368e55e0e89" providerId="LiveId" clId="{97654EE4-E4CE-4761-84C1-59097A51BD18}" dt="2026-08-11T04:09:21.117" v="2" actId="21"/>
          <ac:spMkLst>
            <pc:docMk/>
            <pc:sldMk cId="1550360655" sldId="256"/>
            <ac:spMk id="5" creationId="{9391110E-AEEA-1056-6F33-9E5F2C438964}"/>
          </ac:spMkLst>
        </pc:spChg>
        <pc:spChg chg="del">
          <ac:chgData name="圭祐 根尾" userId="16296368e55e0e89" providerId="LiveId" clId="{97654EE4-E4CE-4761-84C1-59097A51BD18}" dt="2026-08-11T04:09:21.117" v="2" actId="21"/>
          <ac:spMkLst>
            <pc:docMk/>
            <pc:sldMk cId="1550360655" sldId="256"/>
            <ac:spMk id="7" creationId="{B99F31EA-4B27-EF13-63A7-EB8970502EF4}"/>
          </ac:spMkLst>
        </pc:spChg>
        <pc:spChg chg="mod">
          <ac:chgData name="圭祐 根尾" userId="16296368e55e0e89" providerId="LiveId" clId="{97654EE4-E4CE-4761-84C1-59097A51BD18}" dt="2026-08-11T04:09:28.205" v="4"/>
          <ac:spMkLst>
            <pc:docMk/>
            <pc:sldMk cId="1550360655" sldId="256"/>
            <ac:spMk id="40" creationId="{18A5DE28-01CB-4924-7E55-17A4F6F2DEF2}"/>
          </ac:spMkLst>
        </pc:spChg>
        <pc:spChg chg="mod">
          <ac:chgData name="圭祐 根尾" userId="16296368e55e0e89" providerId="LiveId" clId="{97654EE4-E4CE-4761-84C1-59097A51BD18}" dt="2026-08-11T04:09:28.205" v="4"/>
          <ac:spMkLst>
            <pc:docMk/>
            <pc:sldMk cId="1550360655" sldId="256"/>
            <ac:spMk id="41" creationId="{F68BBA76-46D1-4937-12F1-A185F601CE7C}"/>
          </ac:spMkLst>
        </pc:spChg>
        <pc:spChg chg="mod">
          <ac:chgData name="圭祐 根尾" userId="16296368e55e0e89" providerId="LiveId" clId="{97654EE4-E4CE-4761-84C1-59097A51BD18}" dt="2026-08-11T04:09:28.205" v="4"/>
          <ac:spMkLst>
            <pc:docMk/>
            <pc:sldMk cId="1550360655" sldId="256"/>
            <ac:spMk id="42" creationId="{5CE6A201-0661-7A42-8051-091FEB203FA5}"/>
          </ac:spMkLst>
        </pc:spChg>
        <pc:spChg chg="mod">
          <ac:chgData name="圭祐 根尾" userId="16296368e55e0e89" providerId="LiveId" clId="{97654EE4-E4CE-4761-84C1-59097A51BD18}" dt="2026-08-11T04:21:23.831" v="201" actId="1036"/>
          <ac:spMkLst>
            <pc:docMk/>
            <pc:sldMk cId="1550360655" sldId="256"/>
            <ac:spMk id="45" creationId="{37E896D6-6A1D-914F-FE56-9BBDFD26E670}"/>
          </ac:spMkLst>
        </pc:spChg>
        <pc:spChg chg="mod">
          <ac:chgData name="圭祐 根尾" userId="16296368e55e0e89" providerId="LiveId" clId="{97654EE4-E4CE-4761-84C1-59097A51BD18}" dt="2026-08-11T04:21:23.831" v="201" actId="1036"/>
          <ac:spMkLst>
            <pc:docMk/>
            <pc:sldMk cId="1550360655" sldId="256"/>
            <ac:spMk id="48" creationId="{DA120AA1-118C-ECD3-E4DE-B3D8B18B59EA}"/>
          </ac:spMkLst>
        </pc:spChg>
        <pc:spChg chg="mod">
          <ac:chgData name="圭祐 根尾" userId="16296368e55e0e89" providerId="LiveId" clId="{97654EE4-E4CE-4761-84C1-59097A51BD18}" dt="2026-08-11T04:21:23.831" v="201" actId="1036"/>
          <ac:spMkLst>
            <pc:docMk/>
            <pc:sldMk cId="1550360655" sldId="256"/>
            <ac:spMk id="50" creationId="{FBB9A69E-22F6-99EE-D1D3-07350BAD0BC7}"/>
          </ac:spMkLst>
        </pc:spChg>
        <pc:spChg chg="mod">
          <ac:chgData name="圭祐 根尾" userId="16296368e55e0e89" providerId="LiveId" clId="{97654EE4-E4CE-4761-84C1-59097A51BD18}" dt="2026-08-11T04:21:23.831" v="201" actId="1036"/>
          <ac:spMkLst>
            <pc:docMk/>
            <pc:sldMk cId="1550360655" sldId="256"/>
            <ac:spMk id="51" creationId="{4ABC88A0-F8CB-2AF5-2EC2-D086F376EBAD}"/>
          </ac:spMkLst>
        </pc:spChg>
        <pc:spChg chg="mod">
          <ac:chgData name="圭祐 根尾" userId="16296368e55e0e89" providerId="LiveId" clId="{97654EE4-E4CE-4761-84C1-59097A51BD18}" dt="2026-08-11T04:21:23.831" v="201" actId="1036"/>
          <ac:spMkLst>
            <pc:docMk/>
            <pc:sldMk cId="1550360655" sldId="256"/>
            <ac:spMk id="52" creationId="{415F1B99-AF67-B635-322B-B1FCE906D004}"/>
          </ac:spMkLst>
        </pc:spChg>
        <pc:spChg chg="add del mod">
          <ac:chgData name="圭祐 根尾" userId="16296368e55e0e89" providerId="LiveId" clId="{97654EE4-E4CE-4761-84C1-59097A51BD18}" dt="2026-08-11T04:18:44.106" v="123" actId="21"/>
          <ac:spMkLst>
            <pc:docMk/>
            <pc:sldMk cId="1550360655" sldId="256"/>
            <ac:spMk id="55" creationId="{E2B71560-52D9-DCF1-06E6-1FD2505ED50A}"/>
          </ac:spMkLst>
        </pc:spChg>
        <pc:spChg chg="mod">
          <ac:chgData name="圭祐 根尾" userId="16296368e55e0e89" providerId="LiveId" clId="{97654EE4-E4CE-4761-84C1-59097A51BD18}" dt="2026-08-11T04:18:46.605" v="124" actId="21"/>
          <ac:spMkLst>
            <pc:docMk/>
            <pc:sldMk cId="1550360655" sldId="256"/>
            <ac:spMk id="1028" creationId="{C3C349BB-780F-E0FA-CF5A-CF68C73758A4}"/>
          </ac:spMkLst>
        </pc:spChg>
        <pc:spChg chg="mod">
          <ac:chgData name="圭祐 根尾" userId="16296368e55e0e89" providerId="LiveId" clId="{97654EE4-E4CE-4761-84C1-59097A51BD18}" dt="2026-08-11T04:18:46.605" v="124" actId="21"/>
          <ac:spMkLst>
            <pc:docMk/>
            <pc:sldMk cId="1550360655" sldId="256"/>
            <ac:spMk id="1029" creationId="{BA1F3349-3BE6-9AA8-4411-8C8D9AA843C4}"/>
          </ac:spMkLst>
        </pc:spChg>
        <pc:grpChg chg="add mod">
          <ac:chgData name="圭祐 根尾" userId="16296368e55e0e89" providerId="LiveId" clId="{97654EE4-E4CE-4761-84C1-59097A51BD18}" dt="2026-08-11T04:09:28.205" v="4"/>
          <ac:grpSpMkLst>
            <pc:docMk/>
            <pc:sldMk cId="1550360655" sldId="256"/>
            <ac:grpSpMk id="3" creationId="{440B5581-BF6E-7AC4-100B-C84E472B6985}"/>
          </ac:grpSpMkLst>
        </pc:grpChg>
        <pc:grpChg chg="mod">
          <ac:chgData name="圭祐 根尾" userId="16296368e55e0e89" providerId="LiveId" clId="{97654EE4-E4CE-4761-84C1-59097A51BD18}" dt="2026-08-11T04:09:28.205" v="4"/>
          <ac:grpSpMkLst>
            <pc:docMk/>
            <pc:sldMk cId="1550360655" sldId="256"/>
            <ac:grpSpMk id="4" creationId="{8AF19D55-1D72-4EB5-8DC6-ADD53B985C8A}"/>
          </ac:grpSpMkLst>
        </pc:grpChg>
        <pc:grpChg chg="del">
          <ac:chgData name="圭祐 根尾" userId="16296368e55e0e89" providerId="LiveId" clId="{97654EE4-E4CE-4761-84C1-59097A51BD18}" dt="2026-08-11T04:09:21.117" v="2" actId="21"/>
          <ac:grpSpMkLst>
            <pc:docMk/>
            <pc:sldMk cId="1550360655" sldId="256"/>
            <ac:grpSpMk id="9" creationId="{522F2E72-DF6B-ECE0-D198-492CD65B1A8B}"/>
          </ac:grpSpMkLst>
        </pc:grpChg>
        <pc:grpChg chg="add mod">
          <ac:chgData name="圭祐 根尾" userId="16296368e55e0e89" providerId="LiveId" clId="{97654EE4-E4CE-4761-84C1-59097A51BD18}" dt="2026-08-11T04:21:23.831" v="201" actId="1036"/>
          <ac:grpSpMkLst>
            <pc:docMk/>
            <pc:sldMk cId="1550360655" sldId="256"/>
            <ac:grpSpMk id="44" creationId="{5E8F3217-51F9-DC54-77EE-CC6724D0E758}"/>
          </ac:grpSpMkLst>
        </pc:grpChg>
        <pc:grpChg chg="mod">
          <ac:chgData name="圭祐 根尾" userId="16296368e55e0e89" providerId="LiveId" clId="{97654EE4-E4CE-4761-84C1-59097A51BD18}" dt="2026-08-11T04:21:23.831" v="201" actId="1036"/>
          <ac:grpSpMkLst>
            <pc:docMk/>
            <pc:sldMk cId="1550360655" sldId="256"/>
            <ac:grpSpMk id="46" creationId="{2363AC76-186F-5EEA-D781-20BC89CC6995}"/>
          </ac:grpSpMkLst>
        </pc:grpChg>
        <pc:grpChg chg="mod">
          <ac:chgData name="圭祐 根尾" userId="16296368e55e0e89" providerId="LiveId" clId="{97654EE4-E4CE-4761-84C1-59097A51BD18}" dt="2026-08-11T04:21:23.831" v="201" actId="1036"/>
          <ac:grpSpMkLst>
            <pc:docMk/>
            <pc:sldMk cId="1550360655" sldId="256"/>
            <ac:grpSpMk id="47" creationId="{D6FE245A-4414-01C3-7157-7E9DFD6B82E2}"/>
          </ac:grpSpMkLst>
        </pc:grpChg>
        <pc:grpChg chg="mod">
          <ac:chgData name="圭祐 根尾" userId="16296368e55e0e89" providerId="LiveId" clId="{97654EE4-E4CE-4761-84C1-59097A51BD18}" dt="2026-08-11T04:21:23.831" v="201" actId="1036"/>
          <ac:grpSpMkLst>
            <pc:docMk/>
            <pc:sldMk cId="1550360655" sldId="256"/>
            <ac:grpSpMk id="49" creationId="{177C9D8F-3FA7-99EE-D0AD-A1CD7DEE4A8B}"/>
          </ac:grpSpMkLst>
        </pc:grpChg>
        <pc:grpChg chg="mod">
          <ac:chgData name="圭祐 根尾" userId="16296368e55e0e89" providerId="LiveId" clId="{97654EE4-E4CE-4761-84C1-59097A51BD18}" dt="2026-08-11T04:18:46.605" v="124" actId="21"/>
          <ac:grpSpMkLst>
            <pc:docMk/>
            <pc:sldMk cId="1550360655" sldId="256"/>
            <ac:grpSpMk id="1025" creationId="{FE0BEFEF-BFFC-8D56-6D06-ACC149D692E2}"/>
          </ac:grpSpMkLst>
        </pc:grpChg>
        <pc:grpChg chg="mod">
          <ac:chgData name="圭祐 根尾" userId="16296368e55e0e89" providerId="LiveId" clId="{97654EE4-E4CE-4761-84C1-59097A51BD18}" dt="2026-08-11T04:18:46.605" v="124" actId="21"/>
          <ac:grpSpMkLst>
            <pc:docMk/>
            <pc:sldMk cId="1550360655" sldId="256"/>
            <ac:grpSpMk id="1027" creationId="{E2723769-578E-CB91-E8A1-151842ED81E9}"/>
          </ac:grpSpMkLst>
        </pc:grpChg>
        <pc:picChg chg="del">
          <ac:chgData name="圭祐 根尾" userId="16296368e55e0e89" providerId="LiveId" clId="{97654EE4-E4CE-4761-84C1-59097A51BD18}" dt="2026-08-11T04:09:21.117" v="2" actId="21"/>
          <ac:picMkLst>
            <pc:docMk/>
            <pc:sldMk cId="1550360655" sldId="256"/>
            <ac:picMk id="6" creationId="{D34C9ACD-7666-CE58-154E-996D27DB6668}"/>
          </ac:picMkLst>
        </pc:picChg>
        <pc:picChg chg="del">
          <ac:chgData name="圭祐 根尾" userId="16296368e55e0e89" providerId="LiveId" clId="{97654EE4-E4CE-4761-84C1-59097A51BD18}" dt="2026-08-11T04:09:23.238" v="3" actId="21"/>
          <ac:picMkLst>
            <pc:docMk/>
            <pc:sldMk cId="1550360655" sldId="256"/>
            <ac:picMk id="8" creationId="{ED823BD4-51C0-D5DE-A1C1-014964B57FE8}"/>
          </ac:picMkLst>
        </pc:picChg>
        <pc:picChg chg="mod">
          <ac:chgData name="圭祐 根尾" userId="16296368e55e0e89" providerId="LiveId" clId="{97654EE4-E4CE-4761-84C1-59097A51BD18}" dt="2026-08-11T04:09:28.205" v="4"/>
          <ac:picMkLst>
            <pc:docMk/>
            <pc:sldMk cId="1550360655" sldId="256"/>
            <ac:picMk id="43" creationId="{5DE66DBC-88D6-223C-A0F6-91DEA9A46D88}"/>
          </ac:picMkLst>
        </pc:picChg>
        <pc:picChg chg="mod">
          <ac:chgData name="圭祐 根尾" userId="16296368e55e0e89" providerId="LiveId" clId="{97654EE4-E4CE-4761-84C1-59097A51BD18}" dt="2026-08-11T04:21:23.831" v="201" actId="1036"/>
          <ac:picMkLst>
            <pc:docMk/>
            <pc:sldMk cId="1550360655" sldId="256"/>
            <ac:picMk id="53" creationId="{E93470AC-9A04-E5DB-597A-45A990DCE65D}"/>
          </ac:picMkLst>
        </pc:picChg>
        <pc:picChg chg="add mod">
          <ac:chgData name="圭祐 根尾" userId="16296368e55e0e89" providerId="LiveId" clId="{97654EE4-E4CE-4761-84C1-59097A51BD18}" dt="2026-08-11T04:19:25.641" v="134" actId="1076"/>
          <ac:picMkLst>
            <pc:docMk/>
            <pc:sldMk cId="1550360655" sldId="256"/>
            <ac:picMk id="62" creationId="{61B0F259-3E97-2BD1-0E05-A032D507BCDA}"/>
          </ac:picMkLst>
        </pc:picChg>
        <pc:picChg chg="del">
          <ac:chgData name="圭祐 根尾" userId="16296368e55e0e89" providerId="LiveId" clId="{97654EE4-E4CE-4761-84C1-59097A51BD18}" dt="2026-08-11T04:18:46.605" v="124" actId="21"/>
          <ac:picMkLst>
            <pc:docMk/>
            <pc:sldMk cId="1550360655" sldId="256"/>
            <ac:picMk id="1031" creationId="{6F22D2A9-7E9B-1936-0E2D-4CA0440344B9}"/>
          </ac:picMkLst>
        </pc:picChg>
        <pc:cxnChg chg="mod">
          <ac:chgData name="圭祐 根尾" userId="16296368e55e0e89" providerId="LiveId" clId="{97654EE4-E4CE-4761-84C1-59097A51BD18}" dt="2026-08-11T04:09:17.283" v="1" actId="1076"/>
          <ac:cxnSpMkLst>
            <pc:docMk/>
            <pc:sldMk cId="1550360655" sldId="256"/>
            <ac:cxnSpMk id="39" creationId="{5292DB50-E10C-96C1-FDCE-AD17248981D8}"/>
          </ac:cxnSpMkLst>
        </pc:cxnChg>
        <pc:cxnChg chg="mod">
          <ac:chgData name="圭祐 根尾" userId="16296368e55e0e89" providerId="LiveId" clId="{97654EE4-E4CE-4761-84C1-59097A51BD18}" dt="2026-08-11T04:18:46.605" v="124" actId="21"/>
          <ac:cxnSpMkLst>
            <pc:docMk/>
            <pc:sldMk cId="1550360655" sldId="256"/>
            <ac:cxnSpMk id="1026" creationId="{4ACEE559-84ED-A121-3513-2D4734A1643D}"/>
          </ac:cxnSpMkLst>
        </pc:cxnChg>
      </pc:sldChg>
      <pc:sldChg chg="addSp delSp modSp mod">
        <pc:chgData name="圭祐 根尾" userId="16296368e55e0e89" providerId="LiveId" clId="{97654EE4-E4CE-4761-84C1-59097A51BD18}" dt="2026-08-11T04:27:52.675" v="402" actId="1076"/>
        <pc:sldMkLst>
          <pc:docMk/>
          <pc:sldMk cId="1984213889" sldId="257"/>
        </pc:sldMkLst>
        <pc:spChg chg="mod">
          <ac:chgData name="圭祐 根尾" userId="16296368e55e0e89" providerId="LiveId" clId="{97654EE4-E4CE-4761-84C1-59097A51BD18}" dt="2026-08-11T04:19:23.342" v="133" actId="21"/>
          <ac:spMkLst>
            <pc:docMk/>
            <pc:sldMk cId="1984213889" sldId="257"/>
            <ac:spMk id="16" creationId="{25D48FAE-F580-B77F-EDD3-9A151B4C147A}"/>
          </ac:spMkLst>
        </pc:spChg>
        <pc:spChg chg="mod">
          <ac:chgData name="圭祐 根尾" userId="16296368e55e0e89" providerId="LiveId" clId="{97654EE4-E4CE-4761-84C1-59097A51BD18}" dt="2026-08-11T04:19:23.342" v="133" actId="21"/>
          <ac:spMkLst>
            <pc:docMk/>
            <pc:sldMk cId="1984213889" sldId="257"/>
            <ac:spMk id="17" creationId="{F4536BB5-0C92-0B1F-85EB-0D8B63D735BE}"/>
          </ac:spMkLst>
        </pc:spChg>
        <pc:spChg chg="mod">
          <ac:chgData name="圭祐 根尾" userId="16296368e55e0e89" providerId="LiveId" clId="{97654EE4-E4CE-4761-84C1-59097A51BD18}" dt="2026-08-11T04:20:12.329" v="137"/>
          <ac:spMkLst>
            <pc:docMk/>
            <pc:sldMk cId="1984213889" sldId="257"/>
            <ac:spMk id="19" creationId="{8733AFF6-ABE9-71B6-DEFB-601B2D81982F}"/>
          </ac:spMkLst>
        </pc:spChg>
        <pc:spChg chg="mod">
          <ac:chgData name="圭祐 根尾" userId="16296368e55e0e89" providerId="LiveId" clId="{97654EE4-E4CE-4761-84C1-59097A51BD18}" dt="2026-08-11T04:20:12.329" v="137"/>
          <ac:spMkLst>
            <pc:docMk/>
            <pc:sldMk cId="1984213889" sldId="257"/>
            <ac:spMk id="21" creationId="{221B75EA-EE5D-CDE4-EE28-AC27099948F4}"/>
          </ac:spMkLst>
        </pc:spChg>
        <pc:spChg chg="del">
          <ac:chgData name="圭祐 根尾" userId="16296368e55e0e89" providerId="LiveId" clId="{97654EE4-E4CE-4761-84C1-59097A51BD18}" dt="2026-08-11T04:21:34.538" v="202" actId="21"/>
          <ac:spMkLst>
            <pc:docMk/>
            <pc:sldMk cId="1984213889" sldId="257"/>
            <ac:spMk id="22" creationId="{3E770518-7E4D-5334-A14E-260EE5F43FD6}"/>
          </ac:spMkLst>
        </pc:spChg>
        <pc:spChg chg="del">
          <ac:chgData name="圭祐 根尾" userId="16296368e55e0e89" providerId="LiveId" clId="{97654EE4-E4CE-4761-84C1-59097A51BD18}" dt="2026-08-11T04:21:34.538" v="202" actId="21"/>
          <ac:spMkLst>
            <pc:docMk/>
            <pc:sldMk cId="1984213889" sldId="257"/>
            <ac:spMk id="24" creationId="{AA043DFB-9748-72FD-322C-33F49FB65CD2}"/>
          </ac:spMkLst>
        </pc:spChg>
        <pc:spChg chg="del">
          <ac:chgData name="圭祐 根尾" userId="16296368e55e0e89" providerId="LiveId" clId="{97654EE4-E4CE-4761-84C1-59097A51BD18}" dt="2026-08-11T04:21:34.538" v="202" actId="21"/>
          <ac:spMkLst>
            <pc:docMk/>
            <pc:sldMk cId="1984213889" sldId="257"/>
            <ac:spMk id="25" creationId="{06F58FC5-78DB-0046-7CD6-F18C7AFE0270}"/>
          </ac:spMkLst>
        </pc:spChg>
        <pc:spChg chg="mod">
          <ac:chgData name="圭祐 根尾" userId="16296368e55e0e89" providerId="LiveId" clId="{97654EE4-E4CE-4761-84C1-59097A51BD18}" dt="2026-08-11T04:19:23.342" v="133" actId="21"/>
          <ac:spMkLst>
            <pc:docMk/>
            <pc:sldMk cId="1984213889" sldId="257"/>
            <ac:spMk id="57" creationId="{BA054FCA-BF05-7274-AA98-FA9FCB8DB344}"/>
          </ac:spMkLst>
        </pc:spChg>
        <pc:spChg chg="mod">
          <ac:chgData name="圭祐 根尾" userId="16296368e55e0e89" providerId="LiveId" clId="{97654EE4-E4CE-4761-84C1-59097A51BD18}" dt="2026-08-11T04:19:23.342" v="133" actId="21"/>
          <ac:spMkLst>
            <pc:docMk/>
            <pc:sldMk cId="1984213889" sldId="257"/>
            <ac:spMk id="58" creationId="{1C69E46D-ED3B-868D-C7DD-36FEFE72CB22}"/>
          </ac:spMkLst>
        </pc:spChg>
        <pc:spChg chg="mod">
          <ac:chgData name="圭祐 根尾" userId="16296368e55e0e89" providerId="LiveId" clId="{97654EE4-E4CE-4761-84C1-59097A51BD18}" dt="2026-08-11T04:27:45.574" v="401" actId="14100"/>
          <ac:spMkLst>
            <pc:docMk/>
            <pc:sldMk cId="1984213889" sldId="257"/>
            <ac:spMk id="61" creationId="{1125260D-9453-59A2-8626-D4C802BBD046}"/>
          </ac:spMkLst>
        </pc:spChg>
        <pc:spChg chg="add mod">
          <ac:chgData name="圭祐 根尾" userId="16296368e55e0e89" providerId="LiveId" clId="{97654EE4-E4CE-4761-84C1-59097A51BD18}" dt="2026-08-11T04:21:00.149" v="188" actId="164"/>
          <ac:spMkLst>
            <pc:docMk/>
            <pc:sldMk cId="1984213889" sldId="257"/>
            <ac:spMk id="65" creationId="{34471725-9B53-BBCA-6D7D-F1971A2B5435}"/>
          </ac:spMkLst>
        </pc:spChg>
        <pc:spChg chg="mod">
          <ac:chgData name="圭祐 根尾" userId="16296368e55e0e89" providerId="LiveId" clId="{97654EE4-E4CE-4761-84C1-59097A51BD18}" dt="2026-08-11T04:22:30.641" v="266" actId="1036"/>
          <ac:spMkLst>
            <pc:docMk/>
            <pc:sldMk cId="1984213889" sldId="257"/>
            <ac:spMk id="67" creationId="{7212B02F-C776-F385-8FF7-AAEB106B6141}"/>
          </ac:spMkLst>
        </pc:spChg>
        <pc:spChg chg="mod">
          <ac:chgData name="圭祐 根尾" userId="16296368e55e0e89" providerId="LiveId" clId="{97654EE4-E4CE-4761-84C1-59097A51BD18}" dt="2026-08-11T04:26:34.503" v="390" actId="1036"/>
          <ac:spMkLst>
            <pc:docMk/>
            <pc:sldMk cId="1984213889" sldId="257"/>
            <ac:spMk id="70" creationId="{FBA371B8-A3F3-C758-4F02-3A5A8B451C11}"/>
          </ac:spMkLst>
        </pc:spChg>
        <pc:spChg chg="mod">
          <ac:chgData name="圭祐 根尾" userId="16296368e55e0e89" providerId="LiveId" clId="{97654EE4-E4CE-4761-84C1-59097A51BD18}" dt="2026-08-11T04:21:47.538" v="213" actId="1036"/>
          <ac:spMkLst>
            <pc:docMk/>
            <pc:sldMk cId="1984213889" sldId="257"/>
            <ac:spMk id="72" creationId="{392A5F2A-D69C-2B8F-F2FF-DF57D10BD5EF}"/>
          </ac:spMkLst>
        </pc:spChg>
        <pc:spChg chg="mod">
          <ac:chgData name="圭祐 根尾" userId="16296368e55e0e89" providerId="LiveId" clId="{97654EE4-E4CE-4761-84C1-59097A51BD18}" dt="2026-08-11T04:21:47.538" v="213" actId="1036"/>
          <ac:spMkLst>
            <pc:docMk/>
            <pc:sldMk cId="1984213889" sldId="257"/>
            <ac:spMk id="77" creationId="{06A08B43-6968-11D1-7BE5-729B29C29D5B}"/>
          </ac:spMkLst>
        </pc:spChg>
        <pc:spChg chg="mod">
          <ac:chgData name="圭祐 根尾" userId="16296368e55e0e89" providerId="LiveId" clId="{97654EE4-E4CE-4761-84C1-59097A51BD18}" dt="2026-08-11T04:21:47.538" v="213" actId="1036"/>
          <ac:spMkLst>
            <pc:docMk/>
            <pc:sldMk cId="1984213889" sldId="257"/>
            <ac:spMk id="81" creationId="{79C37E60-7E64-9E56-1026-049D96C302D6}"/>
          </ac:spMkLst>
        </pc:spChg>
        <pc:spChg chg="mod">
          <ac:chgData name="圭祐 根尾" userId="16296368e55e0e89" providerId="LiveId" clId="{97654EE4-E4CE-4761-84C1-59097A51BD18}" dt="2026-08-11T04:21:47.538" v="213" actId="1036"/>
          <ac:spMkLst>
            <pc:docMk/>
            <pc:sldMk cId="1984213889" sldId="257"/>
            <ac:spMk id="83" creationId="{94E27B07-8EC2-CECE-DB4E-47D49392E005}"/>
          </ac:spMkLst>
        </pc:spChg>
        <pc:spChg chg="mod">
          <ac:chgData name="圭祐 根尾" userId="16296368e55e0e89" providerId="LiveId" clId="{97654EE4-E4CE-4761-84C1-59097A51BD18}" dt="2026-08-11T04:21:47.538" v="213" actId="1036"/>
          <ac:spMkLst>
            <pc:docMk/>
            <pc:sldMk cId="1984213889" sldId="257"/>
            <ac:spMk id="84" creationId="{7597B559-5145-3921-A701-85164134D9EA}"/>
          </ac:spMkLst>
        </pc:spChg>
        <pc:spChg chg="mod">
          <ac:chgData name="圭祐 根尾" userId="16296368e55e0e89" providerId="LiveId" clId="{97654EE4-E4CE-4761-84C1-59097A51BD18}" dt="2026-08-11T04:23:27.108" v="327" actId="6549"/>
          <ac:spMkLst>
            <pc:docMk/>
            <pc:sldMk cId="1984213889" sldId="257"/>
            <ac:spMk id="100" creationId="{691717BB-C2CF-FF17-CBCF-5FCB030A8876}"/>
          </ac:spMkLst>
        </pc:spChg>
        <pc:spChg chg="mod">
          <ac:chgData name="圭祐 根尾" userId="16296368e55e0e89" providerId="LiveId" clId="{97654EE4-E4CE-4761-84C1-59097A51BD18}" dt="2026-08-11T04:25:40.488" v="373" actId="20577"/>
          <ac:spMkLst>
            <pc:docMk/>
            <pc:sldMk cId="1984213889" sldId="257"/>
            <ac:spMk id="101" creationId="{9221EE31-ED8E-B7F9-DEB4-5F57CD269F44}"/>
          </ac:spMkLst>
        </pc:spChg>
        <pc:grpChg chg="del">
          <ac:chgData name="圭祐 根尾" userId="16296368e55e0e89" providerId="LiveId" clId="{97654EE4-E4CE-4761-84C1-59097A51BD18}" dt="2026-08-11T04:20:05.613" v="136" actId="21"/>
          <ac:grpSpMkLst>
            <pc:docMk/>
            <pc:sldMk cId="1984213889" sldId="257"/>
            <ac:grpSpMk id="3" creationId="{2D19E242-1758-BCB6-58FD-1532812C36C2}"/>
          </ac:grpSpMkLst>
        </pc:grpChg>
        <pc:grpChg chg="add mod">
          <ac:chgData name="圭祐 根尾" userId="16296368e55e0e89" providerId="LiveId" clId="{97654EE4-E4CE-4761-84C1-59097A51BD18}" dt="2026-08-11T04:21:00.149" v="188" actId="164"/>
          <ac:grpSpMkLst>
            <pc:docMk/>
            <pc:sldMk cId="1984213889" sldId="257"/>
            <ac:grpSpMk id="18" creationId="{5D324711-C51F-E253-F770-461BC96C5B78}"/>
          </ac:grpSpMkLst>
        </pc:grpChg>
        <pc:grpChg chg="del">
          <ac:chgData name="圭祐 根尾" userId="16296368e55e0e89" providerId="LiveId" clId="{97654EE4-E4CE-4761-84C1-59097A51BD18}" dt="2026-08-11T04:21:34.538" v="202" actId="21"/>
          <ac:grpSpMkLst>
            <pc:docMk/>
            <pc:sldMk cId="1984213889" sldId="257"/>
            <ac:grpSpMk id="27" creationId="{16910A09-5073-F9E8-0050-AE994BBC3BF2}"/>
          </ac:grpSpMkLst>
        </pc:grpChg>
        <pc:grpChg chg="del">
          <ac:chgData name="圭祐 根尾" userId="16296368e55e0e89" providerId="LiveId" clId="{97654EE4-E4CE-4761-84C1-59097A51BD18}" dt="2026-08-11T04:21:34.538" v="202" actId="21"/>
          <ac:grpSpMkLst>
            <pc:docMk/>
            <pc:sldMk cId="1984213889" sldId="257"/>
            <ac:grpSpMk id="30" creationId="{DD7E217D-9D84-0566-74F8-059AEE3A9B1C}"/>
          </ac:grpSpMkLst>
        </pc:grpChg>
        <pc:grpChg chg="del">
          <ac:chgData name="圭祐 根尾" userId="16296368e55e0e89" providerId="LiveId" clId="{97654EE4-E4CE-4761-84C1-59097A51BD18}" dt="2026-08-11T04:21:34.538" v="202" actId="21"/>
          <ac:grpSpMkLst>
            <pc:docMk/>
            <pc:sldMk cId="1984213889" sldId="257"/>
            <ac:grpSpMk id="47" creationId="{D6DB4823-9577-6713-D338-ECF1BC262B4F}"/>
          </ac:grpSpMkLst>
        </pc:grpChg>
        <pc:grpChg chg="mod">
          <ac:chgData name="圭祐 根尾" userId="16296368e55e0e89" providerId="LiveId" clId="{97654EE4-E4CE-4761-84C1-59097A51BD18}" dt="2026-08-11T04:19:23.342" v="133" actId="21"/>
          <ac:grpSpMkLst>
            <pc:docMk/>
            <pc:sldMk cId="1984213889" sldId="257"/>
            <ac:grpSpMk id="62" creationId="{E27F827D-05AC-8E63-DF9B-342705C34202}"/>
          </ac:grpSpMkLst>
        </pc:grpChg>
        <pc:grpChg chg="add mod">
          <ac:chgData name="圭祐 根尾" userId="16296368e55e0e89" providerId="LiveId" clId="{97654EE4-E4CE-4761-84C1-59097A51BD18}" dt="2026-08-11T04:22:30.641" v="266" actId="1036"/>
          <ac:grpSpMkLst>
            <pc:docMk/>
            <pc:sldMk cId="1984213889" sldId="257"/>
            <ac:grpSpMk id="66" creationId="{996E5ED5-EF76-7147-E833-8C2F743BCC0D}"/>
          </ac:grpSpMkLst>
        </pc:grpChg>
        <pc:grpChg chg="add mod">
          <ac:chgData name="圭祐 根尾" userId="16296368e55e0e89" providerId="LiveId" clId="{97654EE4-E4CE-4761-84C1-59097A51BD18}" dt="2026-08-11T04:21:47.538" v="213" actId="1036"/>
          <ac:grpSpMkLst>
            <pc:docMk/>
            <pc:sldMk cId="1984213889" sldId="257"/>
            <ac:grpSpMk id="69" creationId="{86971064-11E7-5BC3-5282-7DCDF11F1DFE}"/>
          </ac:grpSpMkLst>
        </pc:grpChg>
        <pc:grpChg chg="mod">
          <ac:chgData name="圭祐 根尾" userId="16296368e55e0e89" providerId="LiveId" clId="{97654EE4-E4CE-4761-84C1-59097A51BD18}" dt="2026-08-11T04:27:15.781" v="394" actId="1076"/>
          <ac:grpSpMkLst>
            <pc:docMk/>
            <pc:sldMk cId="1984213889" sldId="257"/>
            <ac:grpSpMk id="71" creationId="{75C421B3-05E9-76F0-9FD9-C4045CF704D4}"/>
          </ac:grpSpMkLst>
        </pc:grpChg>
        <pc:grpChg chg="mod">
          <ac:chgData name="圭祐 根尾" userId="16296368e55e0e89" providerId="LiveId" clId="{97654EE4-E4CE-4761-84C1-59097A51BD18}" dt="2026-08-11T04:21:47.538" v="213" actId="1036"/>
          <ac:grpSpMkLst>
            <pc:docMk/>
            <pc:sldMk cId="1984213889" sldId="257"/>
            <ac:grpSpMk id="75" creationId="{A25FFA4F-E9C0-A1A9-9D5E-7598F1F55121}"/>
          </ac:grpSpMkLst>
        </pc:grpChg>
        <pc:grpChg chg="mod">
          <ac:chgData name="圭祐 根尾" userId="16296368e55e0e89" providerId="LiveId" clId="{97654EE4-E4CE-4761-84C1-59097A51BD18}" dt="2026-08-11T04:21:47.538" v="213" actId="1036"/>
          <ac:grpSpMkLst>
            <pc:docMk/>
            <pc:sldMk cId="1984213889" sldId="257"/>
            <ac:grpSpMk id="76" creationId="{C99B5EF4-C18D-CBFB-6DD5-2C04E2BBCAD2}"/>
          </ac:grpSpMkLst>
        </pc:grpChg>
        <pc:grpChg chg="mod">
          <ac:chgData name="圭祐 根尾" userId="16296368e55e0e89" providerId="LiveId" clId="{97654EE4-E4CE-4761-84C1-59097A51BD18}" dt="2026-08-11T04:21:47.538" v="213" actId="1036"/>
          <ac:grpSpMkLst>
            <pc:docMk/>
            <pc:sldMk cId="1984213889" sldId="257"/>
            <ac:grpSpMk id="78" creationId="{D38A29D2-29C0-7D98-B897-42156802704C}"/>
          </ac:grpSpMkLst>
        </pc:grpChg>
        <pc:picChg chg="mod">
          <ac:chgData name="圭祐 根尾" userId="16296368e55e0e89" providerId="LiveId" clId="{97654EE4-E4CE-4761-84C1-59097A51BD18}" dt="2026-08-11T04:19:23.342" v="133" actId="21"/>
          <ac:picMkLst>
            <pc:docMk/>
            <pc:sldMk cId="1984213889" sldId="257"/>
            <ac:picMk id="10" creationId="{5D340248-DB8A-7FF8-2C35-A54B91BF03E8}"/>
          </ac:picMkLst>
        </pc:picChg>
        <pc:picChg chg="add">
          <ac:chgData name="圭祐 根尾" userId="16296368e55e0e89" providerId="LiveId" clId="{97654EE4-E4CE-4761-84C1-59097A51BD18}" dt="2026-08-11T04:19:28.331" v="135" actId="22"/>
          <ac:picMkLst>
            <pc:docMk/>
            <pc:sldMk cId="1984213889" sldId="257"/>
            <ac:picMk id="11" creationId="{6EABC961-C7C2-F1BA-A7DE-91AA89F2B4A5}"/>
          </ac:picMkLst>
        </pc:picChg>
        <pc:picChg chg="del">
          <ac:chgData name="圭祐 根尾" userId="16296368e55e0e89" providerId="LiveId" clId="{97654EE4-E4CE-4761-84C1-59097A51BD18}" dt="2026-08-11T04:19:23.342" v="133" actId="21"/>
          <ac:picMkLst>
            <pc:docMk/>
            <pc:sldMk cId="1984213889" sldId="257"/>
            <ac:picMk id="20" creationId="{8D173005-BA93-4610-6DB1-0F935DC156A5}"/>
          </ac:picMkLst>
        </pc:picChg>
        <pc:picChg chg="del">
          <ac:chgData name="圭祐 根尾" userId="16296368e55e0e89" providerId="LiveId" clId="{97654EE4-E4CE-4761-84C1-59097A51BD18}" dt="2026-08-11T04:21:34.538" v="202" actId="21"/>
          <ac:picMkLst>
            <pc:docMk/>
            <pc:sldMk cId="1984213889" sldId="257"/>
            <ac:picMk id="26" creationId="{E5BAAA65-12C3-37CD-C8DD-6A1C81F79967}"/>
          </ac:picMkLst>
        </pc:picChg>
        <pc:picChg chg="mod">
          <ac:chgData name="圭祐 根尾" userId="16296368e55e0e89" providerId="LiveId" clId="{97654EE4-E4CE-4761-84C1-59097A51BD18}" dt="2026-08-11T04:19:23.342" v="133" actId="21"/>
          <ac:picMkLst>
            <pc:docMk/>
            <pc:sldMk cId="1984213889" sldId="257"/>
            <ac:picMk id="63" creationId="{B28E381D-7A8D-3BDC-A772-D9C9ABC598DF}"/>
          </ac:picMkLst>
        </pc:picChg>
        <pc:picChg chg="mod">
          <ac:chgData name="圭祐 根尾" userId="16296368e55e0e89" providerId="LiveId" clId="{97654EE4-E4CE-4761-84C1-59097A51BD18}" dt="2026-08-11T04:19:23.342" v="133" actId="21"/>
          <ac:picMkLst>
            <pc:docMk/>
            <pc:sldMk cId="1984213889" sldId="257"/>
            <ac:picMk id="64" creationId="{01E86CA5-158E-6470-C937-7730620B04CD}"/>
          </ac:picMkLst>
        </pc:picChg>
        <pc:picChg chg="mod">
          <ac:chgData name="圭祐 根尾" userId="16296368e55e0e89" providerId="LiveId" clId="{97654EE4-E4CE-4761-84C1-59097A51BD18}" dt="2026-08-11T04:19:23.342" v="133" actId="21"/>
          <ac:picMkLst>
            <pc:docMk/>
            <pc:sldMk cId="1984213889" sldId="257"/>
            <ac:picMk id="68" creationId="{AACA097A-1D0A-2667-884B-E5987D0609D3}"/>
          </ac:picMkLst>
        </pc:picChg>
        <pc:picChg chg="mod">
          <ac:chgData name="圭祐 根尾" userId="16296368e55e0e89" providerId="LiveId" clId="{97654EE4-E4CE-4761-84C1-59097A51BD18}" dt="2026-08-11T04:21:47.538" v="213" actId="1036"/>
          <ac:picMkLst>
            <pc:docMk/>
            <pc:sldMk cId="1984213889" sldId="257"/>
            <ac:picMk id="86" creationId="{5CF02CC6-58B1-A8F6-4F21-F4F07D09514F}"/>
          </ac:picMkLst>
        </pc:picChg>
        <pc:picChg chg="add mod">
          <ac:chgData name="圭祐 根尾" userId="16296368e55e0e89" providerId="LiveId" clId="{97654EE4-E4CE-4761-84C1-59097A51BD18}" dt="2026-08-11T04:27:52.675" v="402" actId="1076"/>
          <ac:picMkLst>
            <pc:docMk/>
            <pc:sldMk cId="1984213889" sldId="257"/>
            <ac:picMk id="88" creationId="{AA65924C-80CE-2E8A-70EB-3B8C7BDC81FE}"/>
          </ac:picMkLst>
        </pc:picChg>
        <pc:cxnChg chg="del">
          <ac:chgData name="圭祐 根尾" userId="16296368e55e0e89" providerId="LiveId" clId="{97654EE4-E4CE-4761-84C1-59097A51BD18}" dt="2026-08-11T04:21:34.538" v="202" actId="21"/>
          <ac:cxnSpMkLst>
            <pc:docMk/>
            <pc:sldMk cId="1984213889" sldId="257"/>
            <ac:cxnSpMk id="23" creationId="{BD4A4441-90CC-9B71-5D74-7D4C75864C96}"/>
          </ac:cxnSpMkLst>
        </pc:cxnChg>
        <pc:cxnChg chg="mod">
          <ac:chgData name="圭祐 根尾" userId="16296368e55e0e89" providerId="LiveId" clId="{97654EE4-E4CE-4761-84C1-59097A51BD18}" dt="2026-08-11T04:22:45.266" v="280" actId="552"/>
          <ac:cxnSpMkLst>
            <pc:docMk/>
            <pc:sldMk cId="1984213889" sldId="257"/>
            <ac:cxnSpMk id="59" creationId="{F5CBD780-4E66-ACE4-9276-6719F43E18D1}"/>
          </ac:cxnSpMkLst>
        </pc:cxnChg>
        <pc:cxnChg chg="mod">
          <ac:chgData name="圭祐 根尾" userId="16296368e55e0e89" providerId="LiveId" clId="{97654EE4-E4CE-4761-84C1-59097A51BD18}" dt="2026-08-11T04:26:26.372" v="385" actId="1036"/>
          <ac:cxnSpMkLst>
            <pc:docMk/>
            <pc:sldMk cId="1984213889" sldId="257"/>
            <ac:cxnSpMk id="60" creationId="{6089F2EC-689C-8189-A9ED-FBAD4AD8A350}"/>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7171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0877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03874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2199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79852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5278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1117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155122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89028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932749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314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1143E9B-7526-4C09-9BF3-C432B02C60B4}" type="datetimeFigureOut">
              <a:rPr kumimoji="1" lang="ja-JP" altLang="en-US" smtClean="0"/>
              <a:t>2026/8/11</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59475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JP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JP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6.png"/><Relationship Id="rId7" Type="http://schemas.openxmlformats.org/officeDocument/2006/relationships/image" Target="../media/image15.jpg"/><Relationship Id="rId12" Type="http://schemas.openxmlformats.org/officeDocument/2006/relationships/image" Target="../media/image16.png"/><Relationship Id="rId2" Type="http://schemas.openxmlformats.org/officeDocument/2006/relationships/image" Target="../media/image14.jp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2.png"/><Relationship Id="rId5" Type="http://schemas.openxmlformats.org/officeDocument/2006/relationships/image" Target="../media/image2.JP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93" name="図 1092">
            <a:extLst>
              <a:ext uri="{FF2B5EF4-FFF2-40B4-BE49-F238E27FC236}">
                <a16:creationId xmlns:a16="http://schemas.microsoft.com/office/drawing/2014/main" id="{18F1109D-CE8F-1F2F-7E03-764B251E2132}"/>
              </a:ext>
            </a:extLst>
          </p:cNvPr>
          <p:cNvPicPr>
            <a:picLocks noChangeAspect="1"/>
          </p:cNvPicPr>
          <p:nvPr/>
        </p:nvPicPr>
        <p:blipFill>
          <a:blip r:embed="rId2">
            <a:alphaModFix amt="28000"/>
            <a:extLst>
              <a:ext uri="{28A0092B-C50C-407E-A947-70E740481C1C}">
                <a14:useLocalDpi xmlns:a14="http://schemas.microsoft.com/office/drawing/2010/main" val="0"/>
              </a:ext>
            </a:extLst>
          </a:blip>
          <a:srcRect l="27737" r="18286"/>
          <a:stretch/>
        </p:blipFill>
        <p:spPr>
          <a:xfrm>
            <a:off x="25400" y="7941941"/>
            <a:ext cx="1901588" cy="1983952"/>
          </a:xfrm>
          <a:prstGeom prst="rect">
            <a:avLst/>
          </a:prstGeom>
        </p:spPr>
      </p:pic>
      <p:sp>
        <p:nvSpPr>
          <p:cNvPr id="1039" name="正方形/長方形 1038">
            <a:extLst>
              <a:ext uri="{FF2B5EF4-FFF2-40B4-BE49-F238E27FC236}">
                <a16:creationId xmlns:a16="http://schemas.microsoft.com/office/drawing/2014/main" id="{9CF19507-D2BB-C9C7-3857-FF676F31057C}"/>
              </a:ext>
            </a:extLst>
          </p:cNvPr>
          <p:cNvSpPr/>
          <p:nvPr/>
        </p:nvSpPr>
        <p:spPr>
          <a:xfrm>
            <a:off x="-163" y="254648"/>
            <a:ext cx="4359585" cy="208117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正方形/長方形 62">
            <a:extLst>
              <a:ext uri="{FF2B5EF4-FFF2-40B4-BE49-F238E27FC236}">
                <a16:creationId xmlns:a16="http://schemas.microsoft.com/office/drawing/2014/main" id="{62101EB4-633F-7782-77F4-A28DD0AEF378}"/>
              </a:ext>
            </a:extLst>
          </p:cNvPr>
          <p:cNvSpPr/>
          <p:nvPr/>
        </p:nvSpPr>
        <p:spPr>
          <a:xfrm>
            <a:off x="0" y="0"/>
            <a:ext cx="3507932" cy="39768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51" name="図 1050">
            <a:extLst>
              <a:ext uri="{FF2B5EF4-FFF2-40B4-BE49-F238E27FC236}">
                <a16:creationId xmlns:a16="http://schemas.microsoft.com/office/drawing/2014/main" id="{78AB7B5D-EFC2-ACE2-8D72-58327F8D97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1465" y="-4178"/>
            <a:ext cx="4878210" cy="2340000"/>
          </a:xfrm>
          <a:prstGeom prst="rect">
            <a:avLst/>
          </a:prstGeom>
        </p:spPr>
      </p:pic>
      <p:cxnSp>
        <p:nvCxnSpPr>
          <p:cNvPr id="39" name="直線コネクタ 38">
            <a:extLst>
              <a:ext uri="{FF2B5EF4-FFF2-40B4-BE49-F238E27FC236}">
                <a16:creationId xmlns:a16="http://schemas.microsoft.com/office/drawing/2014/main" id="{5292DB50-E10C-96C1-FDCE-AD17248981D8}"/>
              </a:ext>
            </a:extLst>
          </p:cNvPr>
          <p:cNvCxnSpPr/>
          <p:nvPr/>
        </p:nvCxnSpPr>
        <p:spPr>
          <a:xfrm>
            <a:off x="442183" y="9872119"/>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テキスト ボックス 55">
            <a:extLst>
              <a:ext uri="{FF2B5EF4-FFF2-40B4-BE49-F238E27FC236}">
                <a16:creationId xmlns:a16="http://schemas.microsoft.com/office/drawing/2014/main" id="{5310112E-BD4F-BFF5-9936-22B712C833E6}"/>
              </a:ext>
            </a:extLst>
          </p:cNvPr>
          <p:cNvSpPr txBox="1"/>
          <p:nvPr/>
        </p:nvSpPr>
        <p:spPr>
          <a:xfrm>
            <a:off x="2272025" y="2387290"/>
            <a:ext cx="5287650" cy="338554"/>
          </a:xfrm>
          <a:prstGeom prst="rect">
            <a:avLst/>
          </a:prstGeom>
          <a:noFill/>
          <a:ln>
            <a:noFill/>
          </a:ln>
        </p:spPr>
        <p:txBody>
          <a:bodyPr wrap="square" rtlCol="0">
            <a:spAutoFit/>
          </a:bodyPr>
          <a:lstStyle/>
          <a:p>
            <a:pPr algn="r">
              <a:buNone/>
            </a:pPr>
            <a:r>
              <a:rPr lang="en-US" altLang="ja-JP" sz="1600" b="1" i="0" dirty="0">
                <a:solidFill>
                  <a:srgbClr val="000000"/>
                </a:solidFill>
                <a:effectLst/>
                <a:latin typeface="+mn-ea"/>
              </a:rPr>
              <a:t>CAD</a:t>
            </a:r>
            <a:r>
              <a:rPr lang="ja-JP" altLang="en-US" sz="1600" b="1" i="0" dirty="0">
                <a:solidFill>
                  <a:srgbClr val="000000"/>
                </a:solidFill>
                <a:effectLst/>
                <a:latin typeface="+mn-ea"/>
              </a:rPr>
              <a:t>とシミュレーションの強力な統合ソリューション</a:t>
            </a:r>
            <a:endParaRPr lang="en-US" altLang="ja-JP" sz="1600" b="1" dirty="0">
              <a:solidFill>
                <a:sysClr val="windowText" lastClr="000000"/>
              </a:solidFill>
              <a:latin typeface="+mn-ea"/>
              <a:cs typeface="Segoe UI" panose="020B0502040204020203" pitchFamily="34" charset="0"/>
            </a:endParaRPr>
          </a:p>
        </p:txBody>
      </p:sp>
      <p:sp>
        <p:nvSpPr>
          <p:cNvPr id="60" name="正方形/長方形 59">
            <a:extLst>
              <a:ext uri="{FF2B5EF4-FFF2-40B4-BE49-F238E27FC236}">
                <a16:creationId xmlns:a16="http://schemas.microsoft.com/office/drawing/2014/main" id="{D719B04D-82BC-F41B-07AC-5EBD7F9B113A}"/>
              </a:ext>
            </a:extLst>
          </p:cNvPr>
          <p:cNvSpPr/>
          <p:nvPr/>
        </p:nvSpPr>
        <p:spPr>
          <a:xfrm>
            <a:off x="0" y="4576163"/>
            <a:ext cx="7559675" cy="1901809"/>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4" name="テキスト ボックス 1033">
            <a:extLst>
              <a:ext uri="{FF2B5EF4-FFF2-40B4-BE49-F238E27FC236}">
                <a16:creationId xmlns:a16="http://schemas.microsoft.com/office/drawing/2014/main" id="{A1405CD9-0AB8-DD1B-94AF-DF8CB1C16560}"/>
              </a:ext>
            </a:extLst>
          </p:cNvPr>
          <p:cNvSpPr txBox="1"/>
          <p:nvPr/>
        </p:nvSpPr>
        <p:spPr>
          <a:xfrm>
            <a:off x="0" y="4594468"/>
            <a:ext cx="7559675" cy="261610"/>
          </a:xfrm>
          <a:prstGeom prst="rect">
            <a:avLst/>
          </a:prstGeom>
          <a:noFill/>
          <a:ln>
            <a:noFill/>
          </a:ln>
        </p:spPr>
        <p:txBody>
          <a:bodyPr wrap="square" rtlCol="0">
            <a:spAutoFit/>
          </a:bodyPr>
          <a:lstStyle/>
          <a:p>
            <a:pPr algn="ctr"/>
            <a:r>
              <a:rPr lang="en-US" altLang="ja-JP" sz="1100" b="1" dirty="0">
                <a:solidFill>
                  <a:sysClr val="windowText" lastClr="000000"/>
                </a:solidFill>
                <a:latin typeface="游ゴシック" panose="020B0400000000000000" pitchFamily="50" charset="-128"/>
                <a:ea typeface="游ゴシック" panose="020B0400000000000000" pitchFamily="50" charset="-128"/>
                <a:cs typeface="Segoe UI" panose="020B0502040204020203" pitchFamily="34" charset="0"/>
              </a:rPr>
              <a:t>Inventor Nastran </a:t>
            </a:r>
            <a:r>
              <a:rPr lang="ja-JP" altLang="en-US" sz="1100" b="1" dirty="0">
                <a:solidFill>
                  <a:sysClr val="windowText" lastClr="000000"/>
                </a:solidFill>
                <a:latin typeface="游ゴシック" panose="020B0400000000000000" pitchFamily="50" charset="-128"/>
                <a:ea typeface="游ゴシック" panose="020B0400000000000000" pitchFamily="50" charset="-128"/>
                <a:cs typeface="Segoe UI" panose="020B0502040204020203" pitchFamily="34" charset="0"/>
              </a:rPr>
              <a:t>の</a:t>
            </a:r>
            <a:r>
              <a:rPr lang="en-US" altLang="ja-JP" sz="1100" b="1" dirty="0">
                <a:solidFill>
                  <a:sysClr val="windowText" lastClr="000000"/>
                </a:solidFill>
                <a:latin typeface="游ゴシック" panose="020B0400000000000000" pitchFamily="50" charset="-128"/>
                <a:ea typeface="游ゴシック" panose="020B0400000000000000" pitchFamily="50" charset="-128"/>
                <a:cs typeface="Segoe UI" panose="020B0502040204020203" pitchFamily="34" charset="0"/>
              </a:rPr>
              <a:t>3</a:t>
            </a:r>
            <a:r>
              <a:rPr lang="ja-JP" altLang="en-US" sz="1100" b="1" dirty="0">
                <a:solidFill>
                  <a:sysClr val="windowText" lastClr="000000"/>
                </a:solidFill>
                <a:latin typeface="游ゴシック" panose="020B0400000000000000" pitchFamily="50" charset="-128"/>
                <a:ea typeface="游ゴシック" panose="020B0400000000000000" pitchFamily="50" charset="-128"/>
                <a:cs typeface="Segoe UI" panose="020B0502040204020203" pitchFamily="34" charset="0"/>
              </a:rPr>
              <a:t>つの特徴</a:t>
            </a:r>
            <a:endParaRPr lang="en-US" altLang="ja-JP" sz="1100" b="1" dirty="0">
              <a:solidFill>
                <a:sysClr val="windowText" lastClr="000000"/>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058" name="テキスト ボックス 1057">
            <a:extLst>
              <a:ext uri="{FF2B5EF4-FFF2-40B4-BE49-F238E27FC236}">
                <a16:creationId xmlns:a16="http://schemas.microsoft.com/office/drawing/2014/main" id="{0ECAC6A3-D23F-2857-0E6B-5E7F7A6ECDF1}"/>
              </a:ext>
            </a:extLst>
          </p:cNvPr>
          <p:cNvSpPr txBox="1"/>
          <p:nvPr/>
        </p:nvSpPr>
        <p:spPr>
          <a:xfrm>
            <a:off x="139970" y="6610220"/>
            <a:ext cx="7279735" cy="307777"/>
          </a:xfrm>
          <a:prstGeom prst="rect">
            <a:avLst/>
          </a:prstGeom>
          <a:noFill/>
        </p:spPr>
        <p:txBody>
          <a:bodyPr wrap="square">
            <a:spAutoFit/>
          </a:bodyPr>
          <a:lstStyle/>
          <a:p>
            <a:pPr algn="ctr" fontAlgn="base"/>
            <a:r>
              <a:rPr lang="ja-JP" altLang="en-US" sz="1400" b="1" i="0" dirty="0">
                <a:effectLst/>
                <a:latin typeface="+mn-ea"/>
              </a:rPr>
              <a:t>​</a:t>
            </a:r>
            <a:r>
              <a:rPr lang="en-US" altLang="ja-JP" sz="1400" b="1" i="0" dirty="0">
                <a:effectLst/>
                <a:latin typeface="+mn-ea"/>
              </a:rPr>
              <a:t>Autodesk Inventor Nastran </a:t>
            </a:r>
            <a:r>
              <a:rPr lang="ja-JP" altLang="en-US" sz="1400" b="1" i="0" dirty="0">
                <a:effectLst/>
                <a:latin typeface="+mn-ea"/>
              </a:rPr>
              <a:t>で</a:t>
            </a:r>
            <a:r>
              <a:rPr lang="ja-JP" altLang="en-US" sz="1400" b="1" i="0" dirty="0">
                <a:solidFill>
                  <a:srgbClr val="191919"/>
                </a:solidFill>
                <a:effectLst/>
                <a:latin typeface="+mn-ea"/>
              </a:rPr>
              <a:t>プロフェッショナルレベルのシミュレーション解析</a:t>
            </a:r>
            <a:endParaRPr lang="ja-JP" altLang="en-US" sz="1400" b="1" i="0" dirty="0">
              <a:effectLst/>
              <a:latin typeface="+mn-ea"/>
            </a:endParaRPr>
          </a:p>
        </p:txBody>
      </p:sp>
      <p:grpSp>
        <p:nvGrpSpPr>
          <p:cNvPr id="1025" name="グループ化 1024">
            <a:extLst>
              <a:ext uri="{FF2B5EF4-FFF2-40B4-BE49-F238E27FC236}">
                <a16:creationId xmlns:a16="http://schemas.microsoft.com/office/drawing/2014/main" id="{FE0BEFEF-BFFC-8D56-6D06-ACC149D692E2}"/>
              </a:ext>
            </a:extLst>
          </p:cNvPr>
          <p:cNvGrpSpPr/>
          <p:nvPr/>
        </p:nvGrpSpPr>
        <p:grpSpPr>
          <a:xfrm>
            <a:off x="139790" y="1575745"/>
            <a:ext cx="3194743" cy="591192"/>
            <a:chOff x="-4546561" y="2335822"/>
            <a:chExt cx="3194743" cy="591192"/>
          </a:xfrm>
        </p:grpSpPr>
        <p:cxnSp>
          <p:nvCxnSpPr>
            <p:cNvPr id="1026" name="直線コネクタ 1025">
              <a:extLst>
                <a:ext uri="{FF2B5EF4-FFF2-40B4-BE49-F238E27FC236}">
                  <a16:creationId xmlns:a16="http://schemas.microsoft.com/office/drawing/2014/main" id="{4ACEE559-84ED-A121-3513-2D4734A1643D}"/>
                </a:ext>
              </a:extLst>
            </p:cNvPr>
            <p:cNvCxnSpPr/>
            <p:nvPr/>
          </p:nvCxnSpPr>
          <p:spPr>
            <a:xfrm>
              <a:off x="-4413412" y="2335822"/>
              <a:ext cx="2641600" cy="0"/>
            </a:xfrm>
            <a:prstGeom prst="line">
              <a:avLst/>
            </a:prstGeom>
            <a:ln w="12700">
              <a:solidFill>
                <a:schemeClr val="bg1"/>
              </a:solidFill>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grpSp>
          <p:nvGrpSpPr>
            <p:cNvPr id="1027" name="グループ化 1026">
              <a:extLst>
                <a:ext uri="{FF2B5EF4-FFF2-40B4-BE49-F238E27FC236}">
                  <a16:creationId xmlns:a16="http://schemas.microsoft.com/office/drawing/2014/main" id="{E2723769-578E-CB91-E8A1-151842ED81E9}"/>
                </a:ext>
              </a:extLst>
            </p:cNvPr>
            <p:cNvGrpSpPr/>
            <p:nvPr/>
          </p:nvGrpSpPr>
          <p:grpSpPr>
            <a:xfrm>
              <a:off x="-4546561" y="2403794"/>
              <a:ext cx="3194743" cy="523220"/>
              <a:chOff x="92971" y="1497747"/>
              <a:chExt cx="3194743" cy="523220"/>
            </a:xfrm>
          </p:grpSpPr>
          <p:sp>
            <p:nvSpPr>
              <p:cNvPr id="1028" name="テキスト ボックス 1027">
                <a:extLst>
                  <a:ext uri="{FF2B5EF4-FFF2-40B4-BE49-F238E27FC236}">
                    <a16:creationId xmlns:a16="http://schemas.microsoft.com/office/drawing/2014/main" id="{C3C349BB-780F-E0FA-CF5A-CF68C73758A4}"/>
                  </a:ext>
                </a:extLst>
              </p:cNvPr>
              <p:cNvSpPr txBox="1"/>
              <p:nvPr/>
            </p:nvSpPr>
            <p:spPr>
              <a:xfrm>
                <a:off x="403243" y="1497747"/>
                <a:ext cx="2884471" cy="523220"/>
              </a:xfrm>
              <a:prstGeom prst="rect">
                <a:avLst/>
              </a:prstGeom>
              <a:noFill/>
              <a:ln>
                <a:noFill/>
              </a:ln>
            </p:spPr>
            <p:txBody>
              <a:bodyPr wrap="square" rtlCol="0">
                <a:spAutoFit/>
              </a:bodyPr>
              <a:lstStyle/>
              <a:p>
                <a:r>
                  <a:rPr kumimoji="1"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ソフトウェアの快適な動作に</a:t>
                </a:r>
                <a:endParaRPr kumimoji="1"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a:p>
                <a:r>
                  <a:rPr kumimoji="1"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お勧めのワークステーション</a:t>
                </a:r>
                <a:endParaRPr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sp>
            <p:nvSpPr>
              <p:cNvPr id="1029" name="テキスト ボックス 1028">
                <a:extLst>
                  <a:ext uri="{FF2B5EF4-FFF2-40B4-BE49-F238E27FC236}">
                    <a16:creationId xmlns:a16="http://schemas.microsoft.com/office/drawing/2014/main" id="{BA1F3349-3BE6-9AA8-4411-8C8D9AA843C4}"/>
                  </a:ext>
                </a:extLst>
              </p:cNvPr>
              <p:cNvSpPr txBox="1"/>
              <p:nvPr/>
            </p:nvSpPr>
            <p:spPr>
              <a:xfrm>
                <a:off x="92971" y="1528525"/>
                <a:ext cx="266299" cy="461665"/>
              </a:xfrm>
              <a:prstGeom prst="rect">
                <a:avLst/>
              </a:prstGeom>
              <a:no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grpSp>
      </p:grpSp>
      <p:sp>
        <p:nvSpPr>
          <p:cNvPr id="1045" name="テキスト ボックス 1044">
            <a:extLst>
              <a:ext uri="{FF2B5EF4-FFF2-40B4-BE49-F238E27FC236}">
                <a16:creationId xmlns:a16="http://schemas.microsoft.com/office/drawing/2014/main" id="{D7C2829F-D17E-C3B0-9BD6-70FD75677861}"/>
              </a:ext>
            </a:extLst>
          </p:cNvPr>
          <p:cNvSpPr txBox="1"/>
          <p:nvPr/>
        </p:nvSpPr>
        <p:spPr>
          <a:xfrm>
            <a:off x="2562325" y="3798672"/>
            <a:ext cx="4898925" cy="584775"/>
          </a:xfrm>
          <a:prstGeom prst="rect">
            <a:avLst/>
          </a:prstGeom>
          <a:noFill/>
          <a:ln w="6350">
            <a:solidFill>
              <a:schemeClr val="bg1">
                <a:lumMod val="75000"/>
              </a:schemeClr>
            </a:solidFill>
          </a:ln>
        </p:spPr>
        <p:txBody>
          <a:bodyPr wrap="square" rtlCol="0">
            <a:spAutoFit/>
          </a:bodyPr>
          <a:lstStyle/>
          <a:p>
            <a:pPr algn="l">
              <a:buNone/>
            </a:pPr>
            <a:r>
              <a:rPr lang="en-US" altLang="ja-JP" sz="800" i="0" dirty="0">
                <a:solidFill>
                  <a:srgbClr val="191919"/>
                </a:solidFill>
                <a:effectLst/>
                <a:latin typeface="+mn-ea"/>
              </a:rPr>
              <a:t>Inventor Nastran</a:t>
            </a:r>
            <a:r>
              <a:rPr lang="ja-JP" altLang="en-US" sz="800" i="0" dirty="0">
                <a:solidFill>
                  <a:srgbClr val="191919"/>
                </a:solidFill>
                <a:effectLst/>
                <a:latin typeface="+mn-ea"/>
              </a:rPr>
              <a:t>は、設計者と解析担当者のための「</a:t>
            </a:r>
            <a:r>
              <a:rPr lang="en-US" altLang="ja-JP" sz="800" i="0" dirty="0">
                <a:solidFill>
                  <a:srgbClr val="191919"/>
                </a:solidFill>
                <a:effectLst/>
                <a:latin typeface="+mn-ea"/>
              </a:rPr>
              <a:t>Inventor</a:t>
            </a:r>
            <a:r>
              <a:rPr lang="ja-JP" altLang="en-US" sz="800" i="0" dirty="0">
                <a:solidFill>
                  <a:srgbClr val="191919"/>
                </a:solidFill>
                <a:effectLst/>
                <a:latin typeface="+mn-ea"/>
              </a:rPr>
              <a:t>」に統合された有限要素解析（</a:t>
            </a:r>
            <a:r>
              <a:rPr lang="en-US" altLang="ja-JP" sz="800" i="0" dirty="0">
                <a:solidFill>
                  <a:srgbClr val="191919"/>
                </a:solidFill>
                <a:effectLst/>
                <a:latin typeface="+mn-ea"/>
              </a:rPr>
              <a:t>FEA</a:t>
            </a:r>
            <a:r>
              <a:rPr lang="ja-JP" altLang="en-US" sz="800" i="0" dirty="0">
                <a:solidFill>
                  <a:srgbClr val="191919"/>
                </a:solidFill>
                <a:effectLst/>
                <a:latin typeface="+mn-ea"/>
              </a:rPr>
              <a:t>）ソフトウェアです。プロフェッショナルレベルのシミュレーション解析と、</a:t>
            </a:r>
            <a:r>
              <a:rPr lang="en-US" altLang="ja-JP" sz="800" i="0" dirty="0">
                <a:solidFill>
                  <a:srgbClr val="191919"/>
                </a:solidFill>
                <a:effectLst/>
                <a:latin typeface="+mn-ea"/>
              </a:rPr>
              <a:t>CAD</a:t>
            </a:r>
            <a:r>
              <a:rPr lang="ja-JP" altLang="en-US" sz="800" i="0" dirty="0">
                <a:solidFill>
                  <a:srgbClr val="191919"/>
                </a:solidFill>
                <a:effectLst/>
                <a:latin typeface="+mn-ea"/>
              </a:rPr>
              <a:t>で設計されたモデルの仮装プロトタイプなどを用途としており、</a:t>
            </a:r>
            <a:r>
              <a:rPr lang="en-US" altLang="ja-JP" sz="800" i="0" dirty="0">
                <a:solidFill>
                  <a:srgbClr val="191919"/>
                </a:solidFill>
                <a:effectLst/>
                <a:latin typeface="+mn-ea"/>
              </a:rPr>
              <a:t>Inventor</a:t>
            </a:r>
            <a:r>
              <a:rPr lang="ja-JP" altLang="en-US" sz="800" i="0" dirty="0">
                <a:solidFill>
                  <a:srgbClr val="191919"/>
                </a:solidFill>
                <a:effectLst/>
                <a:latin typeface="+mn-ea"/>
              </a:rPr>
              <a:t>に統合されているため、設計しながら解析を行う事ができ、設計プロセスの迅速化・効率化を図ることができます。</a:t>
            </a:r>
            <a:endParaRPr lang="en-US" altLang="ja-JP" sz="800" dirty="0">
              <a:solidFill>
                <a:sysClr val="windowText" lastClr="000000"/>
              </a:solidFill>
              <a:latin typeface="+mn-ea"/>
              <a:cs typeface="Segoe UI" panose="020B0502040204020203" pitchFamily="34" charset="0"/>
            </a:endParaRPr>
          </a:p>
        </p:txBody>
      </p:sp>
      <p:grpSp>
        <p:nvGrpSpPr>
          <p:cNvPr id="1053" name="グループ化 1052">
            <a:extLst>
              <a:ext uri="{FF2B5EF4-FFF2-40B4-BE49-F238E27FC236}">
                <a16:creationId xmlns:a16="http://schemas.microsoft.com/office/drawing/2014/main" id="{3523A552-F909-D10D-B3C3-9D231AACB122}"/>
              </a:ext>
            </a:extLst>
          </p:cNvPr>
          <p:cNvGrpSpPr/>
          <p:nvPr/>
        </p:nvGrpSpPr>
        <p:grpSpPr>
          <a:xfrm>
            <a:off x="417608" y="4877417"/>
            <a:ext cx="1973840" cy="1468278"/>
            <a:chOff x="592868" y="4877417"/>
            <a:chExt cx="1973840" cy="1468278"/>
          </a:xfrm>
        </p:grpSpPr>
        <p:sp>
          <p:nvSpPr>
            <p:cNvPr id="61" name="正方形/長方形 60">
              <a:extLst>
                <a:ext uri="{FF2B5EF4-FFF2-40B4-BE49-F238E27FC236}">
                  <a16:creationId xmlns:a16="http://schemas.microsoft.com/office/drawing/2014/main" id="{87B23CB6-C2BA-5E67-5AF3-E486CE9B1366}"/>
                </a:ext>
              </a:extLst>
            </p:cNvPr>
            <p:cNvSpPr/>
            <p:nvPr/>
          </p:nvSpPr>
          <p:spPr>
            <a:xfrm>
              <a:off x="592868" y="4877417"/>
              <a:ext cx="197384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ja-JP" altLang="en-US" sz="1000" b="1" i="0" dirty="0">
                  <a:solidFill>
                    <a:srgbClr val="000000"/>
                  </a:solidFill>
                  <a:effectLst/>
                  <a:latin typeface="ArtifaktElement"/>
                </a:rPr>
                <a:t>製品パフォーマンスを改善</a:t>
              </a:r>
            </a:p>
          </p:txBody>
        </p:sp>
        <p:pic>
          <p:nvPicPr>
            <p:cNvPr id="1048" name="図 1047">
              <a:extLst>
                <a:ext uri="{FF2B5EF4-FFF2-40B4-BE49-F238E27FC236}">
                  <a16:creationId xmlns:a16="http://schemas.microsoft.com/office/drawing/2014/main" id="{8AE4907D-9013-95FC-C146-9F882F04169C}"/>
                </a:ext>
              </a:extLst>
            </p:cNvPr>
            <p:cNvPicPr preferRelativeResize="0">
              <a:picLocks/>
            </p:cNvPicPr>
            <p:nvPr/>
          </p:nvPicPr>
          <p:blipFill>
            <a:blip r:embed="rId4">
              <a:extLst>
                <a:ext uri="{28A0092B-C50C-407E-A947-70E740481C1C}">
                  <a14:useLocalDpi xmlns:a14="http://schemas.microsoft.com/office/drawing/2010/main" val="0"/>
                </a:ext>
              </a:extLst>
            </a:blip>
            <a:stretch>
              <a:fillRect/>
            </a:stretch>
          </p:blipFill>
          <p:spPr>
            <a:xfrm>
              <a:off x="592868" y="5301695"/>
              <a:ext cx="1972800" cy="1044000"/>
            </a:xfrm>
            <a:prstGeom prst="rect">
              <a:avLst/>
            </a:prstGeom>
          </p:spPr>
        </p:pic>
      </p:grpSp>
      <p:grpSp>
        <p:nvGrpSpPr>
          <p:cNvPr id="1054" name="グループ化 1053">
            <a:extLst>
              <a:ext uri="{FF2B5EF4-FFF2-40B4-BE49-F238E27FC236}">
                <a16:creationId xmlns:a16="http://schemas.microsoft.com/office/drawing/2014/main" id="{D56850D0-CB3B-E042-2EED-6DD99A815336}"/>
              </a:ext>
            </a:extLst>
          </p:cNvPr>
          <p:cNvGrpSpPr/>
          <p:nvPr/>
        </p:nvGrpSpPr>
        <p:grpSpPr>
          <a:xfrm>
            <a:off x="2780779" y="4877417"/>
            <a:ext cx="1973840" cy="1468278"/>
            <a:chOff x="2711492" y="4877417"/>
            <a:chExt cx="1973840" cy="1468278"/>
          </a:xfrm>
        </p:grpSpPr>
        <p:sp>
          <p:nvSpPr>
            <p:cNvPr id="1032" name="正方形/長方形 1031">
              <a:extLst>
                <a:ext uri="{FF2B5EF4-FFF2-40B4-BE49-F238E27FC236}">
                  <a16:creationId xmlns:a16="http://schemas.microsoft.com/office/drawing/2014/main" id="{FC1F12C1-2A03-224E-008D-BBEA2B17218D}"/>
                </a:ext>
              </a:extLst>
            </p:cNvPr>
            <p:cNvSpPr/>
            <p:nvPr/>
          </p:nvSpPr>
          <p:spPr>
            <a:xfrm>
              <a:off x="2711492" y="4877417"/>
              <a:ext cx="197384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ja-JP" altLang="en-US" sz="1000" b="1" i="0" dirty="0">
                  <a:solidFill>
                    <a:srgbClr val="000000"/>
                  </a:solidFill>
                  <a:effectLst/>
                  <a:latin typeface="ArtifaktElement"/>
                </a:rPr>
                <a:t>保証の問題が低減</a:t>
              </a:r>
            </a:p>
          </p:txBody>
        </p:sp>
        <p:pic>
          <p:nvPicPr>
            <p:cNvPr id="1050" name="図 1049">
              <a:extLst>
                <a:ext uri="{FF2B5EF4-FFF2-40B4-BE49-F238E27FC236}">
                  <a16:creationId xmlns:a16="http://schemas.microsoft.com/office/drawing/2014/main" id="{58193522-43D3-7C40-47E0-D67EF71F0244}"/>
                </a:ext>
              </a:extLst>
            </p:cNvPr>
            <p:cNvPicPr preferRelativeResize="0">
              <a:picLocks/>
            </p:cNvPicPr>
            <p:nvPr/>
          </p:nvPicPr>
          <p:blipFill>
            <a:blip r:embed="rId5">
              <a:extLst>
                <a:ext uri="{28A0092B-C50C-407E-A947-70E740481C1C}">
                  <a14:useLocalDpi xmlns:a14="http://schemas.microsoft.com/office/drawing/2010/main" val="0"/>
                </a:ext>
              </a:extLst>
            </a:blip>
            <a:stretch>
              <a:fillRect/>
            </a:stretch>
          </p:blipFill>
          <p:spPr>
            <a:xfrm>
              <a:off x="2711492" y="5301695"/>
              <a:ext cx="1972800" cy="1044000"/>
            </a:xfrm>
            <a:prstGeom prst="rect">
              <a:avLst/>
            </a:prstGeom>
          </p:spPr>
        </p:pic>
      </p:grpSp>
      <p:grpSp>
        <p:nvGrpSpPr>
          <p:cNvPr id="1055" name="グループ化 1054">
            <a:extLst>
              <a:ext uri="{FF2B5EF4-FFF2-40B4-BE49-F238E27FC236}">
                <a16:creationId xmlns:a16="http://schemas.microsoft.com/office/drawing/2014/main" id="{764E326E-DEEA-5187-CBEB-17EBD48996F2}"/>
              </a:ext>
            </a:extLst>
          </p:cNvPr>
          <p:cNvGrpSpPr/>
          <p:nvPr/>
        </p:nvGrpSpPr>
        <p:grpSpPr>
          <a:xfrm>
            <a:off x="5143949" y="4877417"/>
            <a:ext cx="1973840" cy="1468278"/>
            <a:chOff x="4839149" y="4877417"/>
            <a:chExt cx="1973840" cy="1468278"/>
          </a:xfrm>
        </p:grpSpPr>
        <p:sp>
          <p:nvSpPr>
            <p:cNvPr id="1033" name="正方形/長方形 1032">
              <a:extLst>
                <a:ext uri="{FF2B5EF4-FFF2-40B4-BE49-F238E27FC236}">
                  <a16:creationId xmlns:a16="http://schemas.microsoft.com/office/drawing/2014/main" id="{FDB3E78F-CBC9-5476-6FFF-A00ECFDD2F03}"/>
                </a:ext>
              </a:extLst>
            </p:cNvPr>
            <p:cNvSpPr/>
            <p:nvPr/>
          </p:nvSpPr>
          <p:spPr>
            <a:xfrm>
              <a:off x="4839149" y="4877417"/>
              <a:ext cx="197384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ja-JP" altLang="en-US" sz="1000" b="1" i="0" dirty="0">
                  <a:solidFill>
                    <a:srgbClr val="000000"/>
                  </a:solidFill>
                  <a:effectLst/>
                  <a:latin typeface="ArtifaktElement"/>
                </a:rPr>
                <a:t>市場投入までの時間を短縮</a:t>
              </a:r>
            </a:p>
          </p:txBody>
        </p:sp>
        <p:pic>
          <p:nvPicPr>
            <p:cNvPr id="1052" name="図 1051">
              <a:extLst>
                <a:ext uri="{FF2B5EF4-FFF2-40B4-BE49-F238E27FC236}">
                  <a16:creationId xmlns:a16="http://schemas.microsoft.com/office/drawing/2014/main" id="{DAB64223-9488-08E7-7F56-02BE9EBFCD1E}"/>
                </a:ext>
              </a:extLst>
            </p:cNvPr>
            <p:cNvPicPr preferRelativeResize="0">
              <a:picLocks/>
            </p:cNvPicPr>
            <p:nvPr/>
          </p:nvPicPr>
          <p:blipFill>
            <a:blip r:embed="rId6">
              <a:extLst>
                <a:ext uri="{28A0092B-C50C-407E-A947-70E740481C1C}">
                  <a14:useLocalDpi xmlns:a14="http://schemas.microsoft.com/office/drawing/2010/main" val="0"/>
                </a:ext>
              </a:extLst>
            </a:blip>
            <a:stretch>
              <a:fillRect/>
            </a:stretch>
          </p:blipFill>
          <p:spPr>
            <a:xfrm>
              <a:off x="4839149" y="5301695"/>
              <a:ext cx="1972800" cy="1044000"/>
            </a:xfrm>
            <a:prstGeom prst="rect">
              <a:avLst/>
            </a:prstGeom>
          </p:spPr>
        </p:pic>
      </p:grpSp>
      <p:pic>
        <p:nvPicPr>
          <p:cNvPr id="1041" name="図 1040">
            <a:extLst>
              <a:ext uri="{FF2B5EF4-FFF2-40B4-BE49-F238E27FC236}">
                <a16:creationId xmlns:a16="http://schemas.microsoft.com/office/drawing/2014/main" id="{56AD4469-0254-19DF-E0F3-F068864A047A}"/>
              </a:ext>
            </a:extLst>
          </p:cNvPr>
          <p:cNvPicPr>
            <a:picLocks noChangeAspect="1"/>
          </p:cNvPicPr>
          <p:nvPr/>
        </p:nvPicPr>
        <p:blipFill>
          <a:blip r:embed="rId7"/>
          <a:stretch>
            <a:fillRect/>
          </a:stretch>
        </p:blipFill>
        <p:spPr>
          <a:xfrm>
            <a:off x="5754962" y="638518"/>
            <a:ext cx="1569529" cy="1569529"/>
          </a:xfrm>
          <a:prstGeom prst="rect">
            <a:avLst/>
          </a:prstGeom>
          <a:effectLst>
            <a:outerShdw blurRad="317500" dist="330200" dir="2700000" algn="tl" rotWithShape="0">
              <a:schemeClr val="bg1">
                <a:alpha val="82000"/>
              </a:schemeClr>
            </a:outerShdw>
          </a:effectLst>
        </p:spPr>
      </p:pic>
      <p:grpSp>
        <p:nvGrpSpPr>
          <p:cNvPr id="1084" name="グループ化 1083">
            <a:extLst>
              <a:ext uri="{FF2B5EF4-FFF2-40B4-BE49-F238E27FC236}">
                <a16:creationId xmlns:a16="http://schemas.microsoft.com/office/drawing/2014/main" id="{447C5FC6-E8AD-DCB4-EFDE-221147FB1648}"/>
              </a:ext>
            </a:extLst>
          </p:cNvPr>
          <p:cNvGrpSpPr/>
          <p:nvPr/>
        </p:nvGrpSpPr>
        <p:grpSpPr>
          <a:xfrm>
            <a:off x="2777725" y="2754421"/>
            <a:ext cx="3484590" cy="626224"/>
            <a:chOff x="2777725" y="2744896"/>
            <a:chExt cx="3484590" cy="626224"/>
          </a:xfrm>
        </p:grpSpPr>
        <p:sp>
          <p:nvSpPr>
            <p:cNvPr id="57" name="テキスト ボックス 56">
              <a:extLst>
                <a:ext uri="{FF2B5EF4-FFF2-40B4-BE49-F238E27FC236}">
                  <a16:creationId xmlns:a16="http://schemas.microsoft.com/office/drawing/2014/main" id="{A3AA4F09-E390-07A3-5741-2954595C4E5F}"/>
                </a:ext>
              </a:extLst>
            </p:cNvPr>
            <p:cNvSpPr txBox="1"/>
            <p:nvPr/>
          </p:nvSpPr>
          <p:spPr>
            <a:xfrm>
              <a:off x="5565775" y="3054915"/>
              <a:ext cx="696540" cy="261610"/>
            </a:xfrm>
            <a:prstGeom prst="rect">
              <a:avLst/>
            </a:prstGeom>
            <a:noFill/>
            <a:ln>
              <a:noFill/>
            </a:ln>
          </p:spPr>
          <p:txBody>
            <a:bodyPr wrap="square" rtlCol="0">
              <a:spAutoFit/>
            </a:bodyPr>
            <a:lstStyle/>
            <a:p>
              <a:pPr algn="r"/>
              <a:r>
                <a:rPr lang="ja-JP" altLang="en-US" sz="1100" b="1" dirty="0">
                  <a:solidFill>
                    <a:sysClr val="windowText" lastClr="000000"/>
                  </a:solidFill>
                  <a:latin typeface="游ゴシック" panose="020B0400000000000000" pitchFamily="50" charset="-128"/>
                  <a:ea typeface="游ゴシック" panose="020B0400000000000000" pitchFamily="50" charset="-128"/>
                  <a:cs typeface="Segoe UI" panose="020B0502040204020203" pitchFamily="34" charset="0"/>
                </a:rPr>
                <a:t>とは？</a:t>
              </a:r>
              <a:endParaRPr lang="en-US" altLang="ja-JP" sz="1100" b="1" dirty="0">
                <a:solidFill>
                  <a:sysClr val="windowText" lastClr="000000"/>
                </a:solidFill>
                <a:latin typeface="游ゴシック" panose="020B0400000000000000" pitchFamily="50" charset="-128"/>
                <a:ea typeface="游ゴシック" panose="020B0400000000000000" pitchFamily="50" charset="-128"/>
                <a:cs typeface="Segoe UI" panose="020B0502040204020203" pitchFamily="34" charset="0"/>
              </a:endParaRPr>
            </a:p>
          </p:txBody>
        </p:sp>
        <p:cxnSp>
          <p:nvCxnSpPr>
            <p:cNvPr id="59" name="直線コネクタ 58">
              <a:extLst>
                <a:ext uri="{FF2B5EF4-FFF2-40B4-BE49-F238E27FC236}">
                  <a16:creationId xmlns:a16="http://schemas.microsoft.com/office/drawing/2014/main" id="{CDF55E97-AE38-F083-CF7F-239FB490BF43}"/>
                </a:ext>
              </a:extLst>
            </p:cNvPr>
            <p:cNvCxnSpPr>
              <a:cxnSpLocks/>
            </p:cNvCxnSpPr>
            <p:nvPr/>
          </p:nvCxnSpPr>
          <p:spPr>
            <a:xfrm>
              <a:off x="3405936" y="3312276"/>
              <a:ext cx="277134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062" name="図 1061">
              <a:extLst>
                <a:ext uri="{FF2B5EF4-FFF2-40B4-BE49-F238E27FC236}">
                  <a16:creationId xmlns:a16="http://schemas.microsoft.com/office/drawing/2014/main" id="{111B555E-2345-EECB-1742-F977E0CF629F}"/>
                </a:ext>
              </a:extLst>
            </p:cNvPr>
            <p:cNvPicPr>
              <a:picLocks noChangeAspect="1"/>
            </p:cNvPicPr>
            <p:nvPr/>
          </p:nvPicPr>
          <p:blipFill>
            <a:blip r:embed="rId8">
              <a:extLst>
                <a:ext uri="{28A0092B-C50C-407E-A947-70E740481C1C}">
                  <a14:useLocalDpi xmlns:a14="http://schemas.microsoft.com/office/drawing/2010/main" val="0"/>
                </a:ext>
              </a:extLst>
            </a:blip>
            <a:srcRect t="19601" r="22970" b="23482"/>
            <a:stretch/>
          </p:blipFill>
          <p:spPr>
            <a:xfrm>
              <a:off x="2777725" y="2744896"/>
              <a:ext cx="2608475" cy="626224"/>
            </a:xfrm>
            <a:prstGeom prst="rect">
              <a:avLst/>
            </a:prstGeom>
          </p:spPr>
        </p:pic>
      </p:grpSp>
      <p:pic>
        <p:nvPicPr>
          <p:cNvPr id="1075" name="図 1074">
            <a:extLst>
              <a:ext uri="{FF2B5EF4-FFF2-40B4-BE49-F238E27FC236}">
                <a16:creationId xmlns:a16="http://schemas.microsoft.com/office/drawing/2014/main" id="{74D08AF5-A1B4-7846-277A-FAF48CF65FC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7361" y="2439447"/>
            <a:ext cx="1937375" cy="1944000"/>
          </a:xfrm>
          <a:prstGeom prst="rect">
            <a:avLst/>
          </a:prstGeom>
        </p:spPr>
      </p:pic>
      <p:sp>
        <p:nvSpPr>
          <p:cNvPr id="1076" name="AutoShape 2" descr="Autodesk - Download Inventor Nastran 2026 R0 (Win)">
            <a:extLst>
              <a:ext uri="{FF2B5EF4-FFF2-40B4-BE49-F238E27FC236}">
                <a16:creationId xmlns:a16="http://schemas.microsoft.com/office/drawing/2014/main" id="{DECD8A45-E2E7-C2FD-0B65-5B26A144CAC9}"/>
              </a:ext>
            </a:extLst>
          </p:cNvPr>
          <p:cNvSpPr>
            <a:spLocks noChangeAspect="1" noChangeArrowheads="1"/>
          </p:cNvSpPr>
          <p:nvPr/>
        </p:nvSpPr>
        <p:spPr bwMode="auto">
          <a:xfrm>
            <a:off x="3627438" y="519271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grpSp>
        <p:nvGrpSpPr>
          <p:cNvPr id="1082" name="グループ化 1081">
            <a:extLst>
              <a:ext uri="{FF2B5EF4-FFF2-40B4-BE49-F238E27FC236}">
                <a16:creationId xmlns:a16="http://schemas.microsoft.com/office/drawing/2014/main" id="{4BB1BD85-62A8-247F-39D6-A2F18825438C}"/>
              </a:ext>
            </a:extLst>
          </p:cNvPr>
          <p:cNvGrpSpPr/>
          <p:nvPr/>
        </p:nvGrpSpPr>
        <p:grpSpPr>
          <a:xfrm>
            <a:off x="1033670" y="617348"/>
            <a:ext cx="2981697" cy="978625"/>
            <a:chOff x="1126434" y="617348"/>
            <a:chExt cx="2981697" cy="978625"/>
          </a:xfrm>
        </p:grpSpPr>
        <p:pic>
          <p:nvPicPr>
            <p:cNvPr id="1079" name="図 1078">
              <a:extLst>
                <a:ext uri="{FF2B5EF4-FFF2-40B4-BE49-F238E27FC236}">
                  <a16:creationId xmlns:a16="http://schemas.microsoft.com/office/drawing/2014/main" id="{F876BF98-9BBC-6463-28FA-5CC3B134E079}"/>
                </a:ext>
              </a:extLst>
            </p:cNvPr>
            <p:cNvPicPr>
              <a:picLocks noChangeAspect="1"/>
            </p:cNvPicPr>
            <p:nvPr/>
          </p:nvPicPr>
          <p:blipFill>
            <a:blip r:embed="rId10">
              <a:extLst>
                <a:ext uri="{28A0092B-C50C-407E-A947-70E740481C1C}">
                  <a14:useLocalDpi xmlns:a14="http://schemas.microsoft.com/office/drawing/2010/main" val="0"/>
                </a:ext>
              </a:extLst>
            </a:blip>
            <a:srcRect l="15311" r="46218"/>
            <a:stretch/>
          </p:blipFill>
          <p:spPr>
            <a:xfrm>
              <a:off x="1126434" y="617348"/>
              <a:ext cx="2393033" cy="802434"/>
            </a:xfrm>
            <a:prstGeom prst="rect">
              <a:avLst/>
            </a:prstGeom>
          </p:spPr>
        </p:pic>
        <p:pic>
          <p:nvPicPr>
            <p:cNvPr id="1080" name="図 1079">
              <a:extLst>
                <a:ext uri="{FF2B5EF4-FFF2-40B4-BE49-F238E27FC236}">
                  <a16:creationId xmlns:a16="http://schemas.microsoft.com/office/drawing/2014/main" id="{B40A7907-0988-5B79-882D-BD7A146ADECF}"/>
                </a:ext>
              </a:extLst>
            </p:cNvPr>
            <p:cNvPicPr>
              <a:picLocks noChangeAspect="1"/>
            </p:cNvPicPr>
            <p:nvPr/>
          </p:nvPicPr>
          <p:blipFill>
            <a:blip r:embed="rId10">
              <a:extLst>
                <a:ext uri="{28A0092B-C50C-407E-A947-70E740481C1C}">
                  <a14:useLocalDpi xmlns:a14="http://schemas.microsoft.com/office/drawing/2010/main" val="0"/>
                </a:ext>
              </a:extLst>
            </a:blip>
            <a:srcRect l="53629" b="21911"/>
            <a:stretch/>
          </p:blipFill>
          <p:spPr>
            <a:xfrm>
              <a:off x="1223660" y="969361"/>
              <a:ext cx="2884471" cy="626612"/>
            </a:xfrm>
            <a:prstGeom prst="rect">
              <a:avLst/>
            </a:prstGeom>
          </p:spPr>
        </p:pic>
      </p:grpSp>
      <p:pic>
        <p:nvPicPr>
          <p:cNvPr id="1081" name="図 1080">
            <a:extLst>
              <a:ext uri="{FF2B5EF4-FFF2-40B4-BE49-F238E27FC236}">
                <a16:creationId xmlns:a16="http://schemas.microsoft.com/office/drawing/2014/main" id="{9D81BEA5-23FE-B565-2816-D09C4C894595}"/>
              </a:ext>
            </a:extLst>
          </p:cNvPr>
          <p:cNvPicPr>
            <a:picLocks noChangeAspect="1"/>
          </p:cNvPicPr>
          <p:nvPr/>
        </p:nvPicPr>
        <p:blipFill>
          <a:blip r:embed="rId10">
            <a:extLst>
              <a:ext uri="{28A0092B-C50C-407E-A947-70E740481C1C}">
                <a14:useLocalDpi xmlns:a14="http://schemas.microsoft.com/office/drawing/2010/main" val="0"/>
              </a:ext>
            </a:extLst>
          </a:blip>
          <a:srcRect r="84148"/>
          <a:stretch/>
        </p:blipFill>
        <p:spPr>
          <a:xfrm>
            <a:off x="208223" y="734034"/>
            <a:ext cx="929005" cy="756000"/>
          </a:xfrm>
          <a:prstGeom prst="rect">
            <a:avLst/>
          </a:prstGeom>
        </p:spPr>
      </p:pic>
      <p:sp>
        <p:nvSpPr>
          <p:cNvPr id="1083" name="テキスト ボックス 1082">
            <a:extLst>
              <a:ext uri="{FF2B5EF4-FFF2-40B4-BE49-F238E27FC236}">
                <a16:creationId xmlns:a16="http://schemas.microsoft.com/office/drawing/2014/main" id="{E80ED2C1-C89F-6A66-5A2F-5D752157B533}"/>
              </a:ext>
            </a:extLst>
          </p:cNvPr>
          <p:cNvSpPr txBox="1"/>
          <p:nvPr/>
        </p:nvSpPr>
        <p:spPr>
          <a:xfrm>
            <a:off x="3334533" y="3362325"/>
            <a:ext cx="4011881" cy="430887"/>
          </a:xfrm>
          <a:prstGeom prst="rect">
            <a:avLst/>
          </a:prstGeom>
          <a:noFill/>
        </p:spPr>
        <p:txBody>
          <a:bodyPr wrap="square" rtlCol="0">
            <a:spAutoFit/>
          </a:bodyPr>
          <a:lstStyle/>
          <a:p>
            <a:r>
              <a:rPr kumimoji="1" lang="ja-JP" altLang="en-US" sz="1050" dirty="0">
                <a:latin typeface="+mn-ea"/>
              </a:rPr>
              <a:t>設計者や解析担当者向け</a:t>
            </a:r>
            <a:r>
              <a:rPr lang="ja-JP" altLang="en-US" sz="1050" b="0" i="0" dirty="0">
                <a:effectLst/>
                <a:latin typeface="+mn-ea"/>
              </a:rPr>
              <a:t>解析機能を搭載した</a:t>
            </a:r>
            <a:endParaRPr lang="en-US" altLang="ja-JP" sz="1050" b="0" i="0" dirty="0">
              <a:effectLst/>
              <a:latin typeface="+mn-ea"/>
            </a:endParaRPr>
          </a:p>
          <a:p>
            <a:r>
              <a:rPr lang="en-US" altLang="ja-JP" sz="1050" b="0" i="0" dirty="0">
                <a:effectLst/>
                <a:latin typeface="+mn-ea"/>
              </a:rPr>
              <a:t>CAD </a:t>
            </a:r>
            <a:r>
              <a:rPr lang="ja-JP" altLang="en-US" sz="1050" b="0" i="0" dirty="0">
                <a:effectLst/>
                <a:latin typeface="+mn-ea"/>
              </a:rPr>
              <a:t>組み込みの有限要素解析（</a:t>
            </a:r>
            <a:r>
              <a:rPr lang="en-US" altLang="ja-JP" sz="1050" b="0" i="0" dirty="0">
                <a:effectLst/>
                <a:latin typeface="+mn-ea"/>
              </a:rPr>
              <a:t>FEA</a:t>
            </a:r>
            <a:r>
              <a:rPr lang="ja-JP" altLang="en-US" sz="1050" b="0" i="0" dirty="0">
                <a:effectLst/>
                <a:latin typeface="+mn-ea"/>
              </a:rPr>
              <a:t>）ソフトウェアです。</a:t>
            </a:r>
            <a:endParaRPr kumimoji="1" lang="ja-JP" altLang="en-US" sz="1050" dirty="0">
              <a:latin typeface="+mn-ea"/>
            </a:endParaRPr>
          </a:p>
        </p:txBody>
      </p:sp>
      <p:sp>
        <p:nvSpPr>
          <p:cNvPr id="1085" name="テキスト ボックス 1084">
            <a:extLst>
              <a:ext uri="{FF2B5EF4-FFF2-40B4-BE49-F238E27FC236}">
                <a16:creationId xmlns:a16="http://schemas.microsoft.com/office/drawing/2014/main" id="{67A241B0-8D76-781B-3D5A-63B96DA8ABAA}"/>
              </a:ext>
            </a:extLst>
          </p:cNvPr>
          <p:cNvSpPr txBox="1"/>
          <p:nvPr/>
        </p:nvSpPr>
        <p:spPr>
          <a:xfrm>
            <a:off x="5329774" y="2713144"/>
            <a:ext cx="2229901" cy="400110"/>
          </a:xfrm>
          <a:prstGeom prst="rect">
            <a:avLst/>
          </a:prstGeom>
          <a:noFill/>
        </p:spPr>
        <p:txBody>
          <a:bodyPr wrap="square" rtlCol="0">
            <a:spAutoFit/>
          </a:bodyPr>
          <a:lstStyle/>
          <a:p>
            <a:r>
              <a:rPr kumimoji="1" lang="en-US" altLang="ja-JP" sz="1000" dirty="0">
                <a:latin typeface="+mn-ea"/>
              </a:rPr>
              <a:t>Product Design &amp; Manufacturing Collection</a:t>
            </a:r>
            <a:endParaRPr kumimoji="1" lang="ja-JP" altLang="en-US" sz="1000" dirty="0">
              <a:latin typeface="+mn-ea"/>
            </a:endParaRPr>
          </a:p>
        </p:txBody>
      </p:sp>
      <p:graphicFrame>
        <p:nvGraphicFramePr>
          <p:cNvPr id="1089" name="表 1088">
            <a:extLst>
              <a:ext uri="{FF2B5EF4-FFF2-40B4-BE49-F238E27FC236}">
                <a16:creationId xmlns:a16="http://schemas.microsoft.com/office/drawing/2014/main" id="{C345E9E5-8CC2-186A-F03D-E6860B6A726E}"/>
              </a:ext>
            </a:extLst>
          </p:cNvPr>
          <p:cNvGraphicFramePr>
            <a:graphicFrameLocks noGrp="1"/>
          </p:cNvGraphicFramePr>
          <p:nvPr>
            <p:extLst>
              <p:ext uri="{D42A27DB-BD31-4B8C-83A1-F6EECF244321}">
                <p14:modId xmlns:p14="http://schemas.microsoft.com/office/powerpoint/2010/main" val="291428374"/>
              </p:ext>
            </p:extLst>
          </p:nvPr>
        </p:nvGraphicFramePr>
        <p:xfrm>
          <a:off x="1908172" y="7040924"/>
          <a:ext cx="5526199" cy="2595880"/>
        </p:xfrm>
        <a:graphic>
          <a:graphicData uri="http://schemas.openxmlformats.org/drawingml/2006/table">
            <a:tbl>
              <a:tblPr firstRow="1" bandRow="1">
                <a:tableStyleId>{F5AB1C69-6EDB-4FF4-983F-18BD219EF322}</a:tableStyleId>
              </a:tblPr>
              <a:tblGrid>
                <a:gridCol w="1467193">
                  <a:extLst>
                    <a:ext uri="{9D8B030D-6E8A-4147-A177-3AD203B41FA5}">
                      <a16:colId xmlns:a16="http://schemas.microsoft.com/office/drawing/2014/main" val="572625648"/>
                    </a:ext>
                  </a:extLst>
                </a:gridCol>
                <a:gridCol w="4059006">
                  <a:extLst>
                    <a:ext uri="{9D8B030D-6E8A-4147-A177-3AD203B41FA5}">
                      <a16:colId xmlns:a16="http://schemas.microsoft.com/office/drawing/2014/main" val="3566613418"/>
                    </a:ext>
                  </a:extLst>
                </a:gridCol>
              </a:tblGrid>
              <a:tr h="370840">
                <a:tc>
                  <a:txBody>
                    <a:bodyPr/>
                    <a:lstStyle/>
                    <a:p>
                      <a:pPr algn="l"/>
                      <a:r>
                        <a:rPr lang="ja-JP" altLang="en-US" sz="1000" b="1" dirty="0">
                          <a:solidFill>
                            <a:srgbClr val="FFFFFF"/>
                          </a:solidFill>
                          <a:effectLst/>
                          <a:latin typeface="游ゴシック 本文"/>
                          <a:ea typeface="+mn-ea"/>
                        </a:rPr>
                        <a:t>機能</a:t>
                      </a:r>
                    </a:p>
                  </a:txBody>
                  <a:tcPr marL="95250" marR="95250" marT="95250" marB="95250" anchor="ctr"/>
                </a:tc>
                <a:tc>
                  <a:txBody>
                    <a:bodyPr/>
                    <a:lstStyle/>
                    <a:p>
                      <a:pPr algn="l"/>
                      <a:r>
                        <a:rPr lang="ja-JP" altLang="en-US" sz="1000" b="1" dirty="0">
                          <a:solidFill>
                            <a:srgbClr val="FFFFFF"/>
                          </a:solidFill>
                          <a:effectLst/>
                          <a:latin typeface="游ゴシック 本文"/>
                          <a:ea typeface="+mn-ea"/>
                        </a:rPr>
                        <a:t>備考</a:t>
                      </a:r>
                    </a:p>
                  </a:txBody>
                  <a:tcPr marL="95250" marR="95250" marT="95250" marB="95250" anchor="ctr"/>
                </a:tc>
                <a:extLst>
                  <a:ext uri="{0D108BD9-81ED-4DB2-BD59-A6C34878D82A}">
                    <a16:rowId xmlns:a16="http://schemas.microsoft.com/office/drawing/2014/main" val="661370659"/>
                  </a:ext>
                </a:extLst>
              </a:tr>
              <a:tr h="370840">
                <a:tc>
                  <a:txBody>
                    <a:bodyPr/>
                    <a:lstStyle/>
                    <a:p>
                      <a:r>
                        <a:rPr kumimoji="1" lang="ja-JP" altLang="en-US" sz="1000" b="1" i="0" kern="1200" dirty="0">
                          <a:solidFill>
                            <a:schemeClr val="dk1"/>
                          </a:solidFill>
                          <a:effectLst/>
                          <a:latin typeface="游ゴシック 本文"/>
                          <a:ea typeface="+mn-ea"/>
                          <a:cs typeface="+mn-cs"/>
                        </a:rPr>
                        <a:t>線形静解析</a:t>
                      </a:r>
                      <a:endParaRPr kumimoji="1" lang="ja-JP" altLang="en-US" sz="1000" b="1" dirty="0">
                        <a:latin typeface="游ゴシック 本文"/>
                        <a:ea typeface="+mn-ea"/>
                      </a:endParaRPr>
                    </a:p>
                  </a:txBody>
                  <a:tcPr/>
                </a:tc>
                <a:tc>
                  <a:txBody>
                    <a:bodyPr/>
                    <a:lstStyle/>
                    <a:p>
                      <a:r>
                        <a:rPr kumimoji="1" lang="ja-JP" altLang="en-US" sz="900" b="1" i="0" kern="1200" dirty="0">
                          <a:solidFill>
                            <a:schemeClr val="dk1"/>
                          </a:solidFill>
                          <a:effectLst/>
                          <a:latin typeface="游ゴシック 本文"/>
                          <a:ea typeface="+mn-ea"/>
                          <a:cs typeface="+mn-cs"/>
                        </a:rPr>
                        <a:t>設計途中の段階における線形静解析を行うことで、より変異の少ない材料を選んで設計要件をみたすことができます。</a:t>
                      </a:r>
                      <a:endParaRPr kumimoji="1" lang="ja-JP" altLang="en-US" sz="900" b="1" dirty="0">
                        <a:latin typeface="游ゴシック 本文"/>
                        <a:ea typeface="+mn-ea"/>
                      </a:endParaRPr>
                    </a:p>
                  </a:txBody>
                  <a:tcPr/>
                </a:tc>
                <a:extLst>
                  <a:ext uri="{0D108BD9-81ED-4DB2-BD59-A6C34878D82A}">
                    <a16:rowId xmlns:a16="http://schemas.microsoft.com/office/drawing/2014/main" val="556416828"/>
                  </a:ext>
                </a:extLst>
              </a:tr>
              <a:tr h="370840">
                <a:tc>
                  <a:txBody>
                    <a:bodyPr/>
                    <a:lstStyle/>
                    <a:p>
                      <a:r>
                        <a:rPr kumimoji="1" lang="ja-JP" altLang="en-US" sz="1000" b="1" i="0" kern="1200" dirty="0">
                          <a:solidFill>
                            <a:schemeClr val="dk1"/>
                          </a:solidFill>
                          <a:effectLst/>
                          <a:latin typeface="游ゴシック 本文"/>
                          <a:ea typeface="+mn-ea"/>
                          <a:cs typeface="+mn-cs"/>
                        </a:rPr>
                        <a:t>非線形解析</a:t>
                      </a:r>
                      <a:endParaRPr kumimoji="1" lang="ja-JP" altLang="en-US" sz="1000" b="1" dirty="0">
                        <a:latin typeface="游ゴシック 本文"/>
                        <a:ea typeface="+mn-ea"/>
                      </a:endParaRPr>
                    </a:p>
                  </a:txBody>
                  <a:tcPr/>
                </a:tc>
                <a:tc>
                  <a:txBody>
                    <a:bodyPr/>
                    <a:lstStyle/>
                    <a:p>
                      <a:r>
                        <a:rPr kumimoji="1" lang="ja-JP" altLang="en-US" sz="900" b="1" i="0" kern="1200" dirty="0">
                          <a:solidFill>
                            <a:schemeClr val="dk1"/>
                          </a:solidFill>
                          <a:effectLst/>
                          <a:latin typeface="游ゴシック 本文"/>
                          <a:ea typeface="+mn-ea"/>
                          <a:cs typeface="+mn-cs"/>
                        </a:rPr>
                        <a:t>塑性変形の有無を確認することで、設計の妥当性を把握し、与えられた設計要件をみたすか確認できます。</a:t>
                      </a:r>
                      <a:endParaRPr kumimoji="1" lang="ja-JP" altLang="en-US" sz="900" b="1" dirty="0">
                        <a:latin typeface="游ゴシック 本文"/>
                        <a:ea typeface="+mn-ea"/>
                      </a:endParaRPr>
                    </a:p>
                  </a:txBody>
                  <a:tcPr/>
                </a:tc>
                <a:extLst>
                  <a:ext uri="{0D108BD9-81ED-4DB2-BD59-A6C34878D82A}">
                    <a16:rowId xmlns:a16="http://schemas.microsoft.com/office/drawing/2014/main" val="372128551"/>
                  </a:ext>
                </a:extLst>
              </a:tr>
              <a:tr h="370840">
                <a:tc>
                  <a:txBody>
                    <a:bodyPr/>
                    <a:lstStyle/>
                    <a:p>
                      <a:r>
                        <a:rPr kumimoji="1" lang="ja-JP" altLang="en-US" sz="1000" b="1" i="0" kern="1200" dirty="0">
                          <a:solidFill>
                            <a:schemeClr val="dk1"/>
                          </a:solidFill>
                          <a:effectLst/>
                          <a:latin typeface="游ゴシック 本文"/>
                          <a:ea typeface="+mn-ea"/>
                          <a:cs typeface="+mn-cs"/>
                        </a:rPr>
                        <a:t>座屈解析</a:t>
                      </a:r>
                      <a:endParaRPr kumimoji="1" lang="ja-JP" altLang="en-US" sz="1000" b="1" dirty="0">
                        <a:latin typeface="游ゴシック 本文"/>
                        <a:ea typeface="+mn-ea"/>
                      </a:endParaRPr>
                    </a:p>
                  </a:txBody>
                  <a:tcPr/>
                </a:tc>
                <a:tc>
                  <a:txBody>
                    <a:bodyPr/>
                    <a:lstStyle/>
                    <a:p>
                      <a:r>
                        <a:rPr kumimoji="1" lang="ja-JP" altLang="en-US" sz="900" b="1" i="0" kern="1200" dirty="0">
                          <a:solidFill>
                            <a:schemeClr val="dk1"/>
                          </a:solidFill>
                          <a:effectLst/>
                          <a:latin typeface="游ゴシック 本文"/>
                          <a:ea typeface="+mn-ea"/>
                          <a:cs typeface="+mn-cs"/>
                        </a:rPr>
                        <a:t>設計途中段階における座屈解析が可能です。想定される使用環境における製品の挙動などの座屈解析を行うことができます。</a:t>
                      </a:r>
                      <a:endParaRPr kumimoji="1" lang="ja-JP" altLang="en-US" sz="900" b="1" dirty="0">
                        <a:latin typeface="游ゴシック 本文"/>
                        <a:ea typeface="+mn-ea"/>
                      </a:endParaRPr>
                    </a:p>
                  </a:txBody>
                  <a:tcPr/>
                </a:tc>
                <a:extLst>
                  <a:ext uri="{0D108BD9-81ED-4DB2-BD59-A6C34878D82A}">
                    <a16:rowId xmlns:a16="http://schemas.microsoft.com/office/drawing/2014/main" val="2307653688"/>
                  </a:ext>
                </a:extLst>
              </a:tr>
              <a:tr h="370840">
                <a:tc>
                  <a:txBody>
                    <a:bodyPr/>
                    <a:lstStyle/>
                    <a:p>
                      <a:r>
                        <a:rPr kumimoji="1" lang="ja-JP" altLang="en-US" sz="1000" b="1" i="0" kern="1200" dirty="0">
                          <a:solidFill>
                            <a:schemeClr val="dk1"/>
                          </a:solidFill>
                          <a:effectLst/>
                          <a:latin typeface="游ゴシック 本文"/>
                          <a:ea typeface="+mn-ea"/>
                          <a:cs typeface="+mn-cs"/>
                        </a:rPr>
                        <a:t>周波数応答解析</a:t>
                      </a:r>
                      <a:endParaRPr kumimoji="1" lang="ja-JP" altLang="en-US" sz="1000" b="1" dirty="0">
                        <a:latin typeface="游ゴシック 本文"/>
                        <a:ea typeface="+mn-ea"/>
                      </a:endParaRPr>
                    </a:p>
                  </a:txBody>
                  <a:tcPr/>
                </a:tc>
                <a:tc>
                  <a:txBody>
                    <a:bodyPr/>
                    <a:lstStyle/>
                    <a:p>
                      <a:r>
                        <a:rPr kumimoji="1" lang="ja-JP" altLang="en-US" sz="900" b="1" i="0" kern="1200" dirty="0">
                          <a:solidFill>
                            <a:schemeClr val="dk1"/>
                          </a:solidFill>
                          <a:effectLst/>
                          <a:latin typeface="游ゴシック 本文"/>
                          <a:ea typeface="+mn-ea"/>
                          <a:cs typeface="+mn-cs"/>
                        </a:rPr>
                        <a:t>設計途中の段階における周波数応答解析を行うことができます。</a:t>
                      </a:r>
                      <a:endParaRPr kumimoji="1" lang="ja-JP" altLang="en-US" sz="900" b="1" dirty="0">
                        <a:latin typeface="游ゴシック 本文"/>
                        <a:ea typeface="+mn-ea"/>
                      </a:endParaRPr>
                    </a:p>
                  </a:txBody>
                  <a:tcPr/>
                </a:tc>
                <a:extLst>
                  <a:ext uri="{0D108BD9-81ED-4DB2-BD59-A6C34878D82A}">
                    <a16:rowId xmlns:a16="http://schemas.microsoft.com/office/drawing/2014/main" val="2194053397"/>
                  </a:ext>
                </a:extLst>
              </a:tr>
              <a:tr h="370840">
                <a:tc>
                  <a:txBody>
                    <a:bodyPr/>
                    <a:lstStyle/>
                    <a:p>
                      <a:r>
                        <a:rPr kumimoji="1" lang="ja-JP" altLang="en-US" sz="1000" b="1" dirty="0">
                          <a:latin typeface="游ゴシック 本文"/>
                          <a:ea typeface="+mn-ea"/>
                        </a:rPr>
                        <a:t>熱伝導、熱応力解析</a:t>
                      </a:r>
                    </a:p>
                  </a:txBody>
                  <a:tcPr/>
                </a:tc>
                <a:tc>
                  <a:txBody>
                    <a:bodyPr/>
                    <a:lstStyle/>
                    <a:p>
                      <a:r>
                        <a:rPr kumimoji="1" lang="ja-JP" altLang="en-US" sz="900" b="1" i="0" kern="1200" dirty="0">
                          <a:solidFill>
                            <a:schemeClr val="dk1"/>
                          </a:solidFill>
                          <a:effectLst/>
                          <a:latin typeface="游ゴシック 本文"/>
                          <a:ea typeface="+mn-ea"/>
                          <a:cs typeface="+mn-cs"/>
                        </a:rPr>
                        <a:t>設計途中の段階における熱問題について事前検討を行うことができます。</a:t>
                      </a:r>
                      <a:endParaRPr kumimoji="1" lang="ja-JP" altLang="en-US" sz="900" b="1" dirty="0">
                        <a:latin typeface="游ゴシック 本文"/>
                        <a:ea typeface="+mn-ea"/>
                      </a:endParaRPr>
                    </a:p>
                  </a:txBody>
                  <a:tcPr/>
                </a:tc>
                <a:extLst>
                  <a:ext uri="{0D108BD9-81ED-4DB2-BD59-A6C34878D82A}">
                    <a16:rowId xmlns:a16="http://schemas.microsoft.com/office/drawing/2014/main" val="1534558359"/>
                  </a:ext>
                </a:extLst>
              </a:tr>
              <a:tr h="370840">
                <a:tc>
                  <a:txBody>
                    <a:bodyPr/>
                    <a:lstStyle/>
                    <a:p>
                      <a:r>
                        <a:rPr kumimoji="1" lang="ja-JP" altLang="en-US" sz="1000" b="1" i="0" kern="1200" dirty="0">
                          <a:solidFill>
                            <a:schemeClr val="dk1"/>
                          </a:solidFill>
                          <a:effectLst/>
                          <a:latin typeface="游ゴシック 本文"/>
                          <a:ea typeface="+mn-ea"/>
                          <a:cs typeface="+mn-cs"/>
                        </a:rPr>
                        <a:t>疲労解析</a:t>
                      </a:r>
                      <a:endParaRPr kumimoji="1" lang="ja-JP" altLang="en-US" sz="1000" b="1" dirty="0">
                        <a:latin typeface="游ゴシック 本文"/>
                        <a:ea typeface="+mn-ea"/>
                      </a:endParaRPr>
                    </a:p>
                  </a:txBody>
                  <a:tcPr/>
                </a:tc>
                <a:tc>
                  <a:txBody>
                    <a:bodyPr/>
                    <a:lstStyle/>
                    <a:p>
                      <a:r>
                        <a:rPr kumimoji="1" lang="ja-JP" altLang="en-US" sz="900" b="1" i="0" kern="1200" dirty="0">
                          <a:solidFill>
                            <a:schemeClr val="dk1"/>
                          </a:solidFill>
                          <a:effectLst/>
                          <a:latin typeface="游ゴシック 本文"/>
                          <a:ea typeface="+mn-ea"/>
                          <a:cs typeface="+mn-cs"/>
                        </a:rPr>
                        <a:t>初期形状において定められた条件を与えたとき、疲労によってパーツがどのように破損するかを解析することができます。</a:t>
                      </a:r>
                      <a:endParaRPr kumimoji="1" lang="ja-JP" altLang="en-US" sz="900" b="1" dirty="0">
                        <a:latin typeface="游ゴシック 本文"/>
                        <a:ea typeface="+mn-ea"/>
                      </a:endParaRPr>
                    </a:p>
                  </a:txBody>
                  <a:tcPr/>
                </a:tc>
                <a:extLst>
                  <a:ext uri="{0D108BD9-81ED-4DB2-BD59-A6C34878D82A}">
                    <a16:rowId xmlns:a16="http://schemas.microsoft.com/office/drawing/2014/main" val="3470218978"/>
                  </a:ext>
                </a:extLst>
              </a:tr>
            </a:tbl>
          </a:graphicData>
        </a:graphic>
      </p:graphicFrame>
      <p:sp>
        <p:nvSpPr>
          <p:cNvPr id="1090" name="テキスト ボックス 1089">
            <a:extLst>
              <a:ext uri="{FF2B5EF4-FFF2-40B4-BE49-F238E27FC236}">
                <a16:creationId xmlns:a16="http://schemas.microsoft.com/office/drawing/2014/main" id="{03FC9E97-EDB1-2BC6-18D8-AE4DD3F89B5C}"/>
              </a:ext>
            </a:extLst>
          </p:cNvPr>
          <p:cNvSpPr txBox="1"/>
          <p:nvPr/>
        </p:nvSpPr>
        <p:spPr>
          <a:xfrm>
            <a:off x="139790" y="7478193"/>
            <a:ext cx="1716986" cy="1754326"/>
          </a:xfrm>
          <a:prstGeom prst="rect">
            <a:avLst/>
          </a:prstGeom>
          <a:noFill/>
        </p:spPr>
        <p:txBody>
          <a:bodyPr wrap="square" rtlCol="0">
            <a:spAutoFit/>
          </a:bodyPr>
          <a:lstStyle/>
          <a:p>
            <a:pPr algn="l">
              <a:buNone/>
            </a:pPr>
            <a:r>
              <a:rPr lang="en-US" altLang="ja-JP" sz="900" b="1" i="0" dirty="0">
                <a:effectLst/>
                <a:latin typeface="+mn-ea"/>
              </a:rPr>
              <a:t>Inventor Nastran</a:t>
            </a:r>
            <a:r>
              <a:rPr lang="ja-JP" altLang="en-US" sz="900" b="1" i="0" dirty="0">
                <a:effectLst/>
                <a:latin typeface="+mn-ea"/>
              </a:rPr>
              <a:t>は、</a:t>
            </a:r>
            <a:endParaRPr lang="en-US" altLang="ja-JP" sz="900" b="1" i="0" dirty="0">
              <a:effectLst/>
              <a:latin typeface="+mn-ea"/>
            </a:endParaRPr>
          </a:p>
          <a:p>
            <a:pPr algn="l">
              <a:buNone/>
            </a:pPr>
            <a:r>
              <a:rPr lang="ja-JP" altLang="en-US" sz="900" b="1" i="0" dirty="0">
                <a:effectLst/>
                <a:latin typeface="+mn-ea"/>
              </a:rPr>
              <a:t>基本的な</a:t>
            </a:r>
            <a:r>
              <a:rPr lang="en-US" altLang="ja-JP" sz="900" b="1" i="0" dirty="0">
                <a:effectLst/>
                <a:latin typeface="+mn-ea"/>
              </a:rPr>
              <a:t>FEA</a:t>
            </a:r>
            <a:r>
              <a:rPr lang="ja-JP" altLang="en-US" sz="900" b="1" i="0" dirty="0">
                <a:effectLst/>
                <a:latin typeface="+mn-ea"/>
              </a:rPr>
              <a:t>からより高度な</a:t>
            </a:r>
            <a:r>
              <a:rPr lang="en-US" altLang="ja-JP" sz="900" b="1" i="0" dirty="0">
                <a:effectLst/>
                <a:latin typeface="+mn-ea"/>
              </a:rPr>
              <a:t>FEA</a:t>
            </a:r>
            <a:r>
              <a:rPr lang="ja-JP" altLang="en-US" sz="900" b="1" i="0" dirty="0">
                <a:effectLst/>
                <a:latin typeface="+mn-ea"/>
              </a:rPr>
              <a:t>にも対応、さらに</a:t>
            </a:r>
            <a:endParaRPr lang="en-US" altLang="ja-JP" sz="900" b="1" i="0" dirty="0">
              <a:effectLst/>
              <a:latin typeface="+mn-ea"/>
            </a:endParaRPr>
          </a:p>
          <a:p>
            <a:pPr algn="l">
              <a:buNone/>
            </a:pPr>
            <a:endParaRPr lang="ja-JP" altLang="en-US" sz="900" b="1" i="0" dirty="0">
              <a:effectLst/>
              <a:latin typeface="+mn-ea"/>
            </a:endParaRPr>
          </a:p>
          <a:p>
            <a:pPr algn="l">
              <a:buFont typeface="Arial" panose="020B0604020202020204" pitchFamily="34" charset="0"/>
              <a:buChar char="•"/>
            </a:pPr>
            <a:r>
              <a:rPr lang="ja-JP" altLang="en-US" sz="900" b="1" i="0" dirty="0">
                <a:effectLst/>
                <a:latin typeface="+mn-ea"/>
              </a:rPr>
              <a:t>材料モデルの解析</a:t>
            </a:r>
          </a:p>
          <a:p>
            <a:pPr algn="l">
              <a:buFont typeface="Arial" panose="020B0604020202020204" pitchFamily="34" charset="0"/>
              <a:buChar char="•"/>
            </a:pPr>
            <a:r>
              <a:rPr lang="ja-JP" altLang="en-US" sz="900" b="1" i="0" dirty="0">
                <a:effectLst/>
                <a:latin typeface="+mn-ea"/>
              </a:rPr>
              <a:t>自動落下試験</a:t>
            </a:r>
          </a:p>
          <a:p>
            <a:pPr algn="l">
              <a:buFont typeface="Arial" panose="020B0604020202020204" pitchFamily="34" charset="0"/>
              <a:buChar char="•"/>
            </a:pPr>
            <a:r>
              <a:rPr lang="ja-JP" altLang="en-US" sz="900" b="1" i="0" dirty="0">
                <a:effectLst/>
                <a:latin typeface="+mn-ea"/>
              </a:rPr>
              <a:t>自動衝撃解析</a:t>
            </a:r>
          </a:p>
          <a:p>
            <a:pPr algn="l">
              <a:buFont typeface="Arial" panose="020B0604020202020204" pitchFamily="34" charset="0"/>
              <a:buChar char="•"/>
            </a:pPr>
            <a:r>
              <a:rPr lang="ja-JP" altLang="en-US" sz="900" b="1" i="0" dirty="0">
                <a:effectLst/>
                <a:latin typeface="+mn-ea"/>
              </a:rPr>
              <a:t>中立面メッシュ自動生成</a:t>
            </a:r>
          </a:p>
          <a:p>
            <a:pPr algn="l">
              <a:buFont typeface="Arial" panose="020B0604020202020204" pitchFamily="34" charset="0"/>
              <a:buChar char="•"/>
            </a:pPr>
            <a:r>
              <a:rPr lang="ja-JP" altLang="en-US" sz="900" b="1" i="0" dirty="0">
                <a:effectLst/>
                <a:latin typeface="+mn-ea"/>
              </a:rPr>
              <a:t>梁モデリングの最適化</a:t>
            </a:r>
            <a:endParaRPr lang="en-US" altLang="ja-JP" sz="900" b="1" i="0" dirty="0">
              <a:effectLst/>
              <a:latin typeface="+mn-ea"/>
            </a:endParaRPr>
          </a:p>
          <a:p>
            <a:pPr algn="l">
              <a:buFont typeface="Arial" panose="020B0604020202020204" pitchFamily="34" charset="0"/>
              <a:buChar char="•"/>
            </a:pPr>
            <a:endParaRPr lang="en-US" altLang="ja-JP" sz="900" b="1" i="0" dirty="0">
              <a:effectLst/>
              <a:latin typeface="+mn-ea"/>
            </a:endParaRPr>
          </a:p>
          <a:p>
            <a:pPr algn="l"/>
            <a:r>
              <a:rPr lang="ja-JP" altLang="en-US" sz="900" b="1" i="0" dirty="0">
                <a:effectLst/>
                <a:latin typeface="+mn-ea"/>
              </a:rPr>
              <a:t>等、様々な機能を取り揃えています。</a:t>
            </a:r>
          </a:p>
        </p:txBody>
      </p:sp>
      <p:pic>
        <p:nvPicPr>
          <p:cNvPr id="1091" name="図 1090">
            <a:extLst>
              <a:ext uri="{FF2B5EF4-FFF2-40B4-BE49-F238E27FC236}">
                <a16:creationId xmlns:a16="http://schemas.microsoft.com/office/drawing/2014/main" id="{47A4A261-1EF8-22D0-A545-CBD4908B16BF}"/>
              </a:ext>
            </a:extLst>
          </p:cNvPr>
          <p:cNvPicPr>
            <a:picLocks noChangeAspect="1"/>
          </p:cNvPicPr>
          <p:nvPr/>
        </p:nvPicPr>
        <p:blipFill>
          <a:blip r:embed="rId8">
            <a:extLst>
              <a:ext uri="{28A0092B-C50C-407E-A947-70E740481C1C}">
                <a14:useLocalDpi xmlns:a14="http://schemas.microsoft.com/office/drawing/2010/main" val="0"/>
              </a:ext>
            </a:extLst>
          </a:blip>
          <a:srcRect t="17314" r="23363" b="18495"/>
          <a:stretch/>
        </p:blipFill>
        <p:spPr>
          <a:xfrm>
            <a:off x="170270" y="6995204"/>
            <a:ext cx="1563008" cy="425361"/>
          </a:xfrm>
          <a:prstGeom prst="rect">
            <a:avLst/>
          </a:prstGeom>
        </p:spPr>
      </p:pic>
      <p:grpSp>
        <p:nvGrpSpPr>
          <p:cNvPr id="44" name="グループ化 43">
            <a:extLst>
              <a:ext uri="{FF2B5EF4-FFF2-40B4-BE49-F238E27FC236}">
                <a16:creationId xmlns:a16="http://schemas.microsoft.com/office/drawing/2014/main" id="{5E8F3217-51F9-DC54-77EE-CC6724D0E758}"/>
              </a:ext>
            </a:extLst>
          </p:cNvPr>
          <p:cNvGrpSpPr/>
          <p:nvPr/>
        </p:nvGrpSpPr>
        <p:grpSpPr>
          <a:xfrm>
            <a:off x="1300233" y="10001092"/>
            <a:ext cx="4959208" cy="685012"/>
            <a:chOff x="1300233" y="9899494"/>
            <a:chExt cx="4959208" cy="685012"/>
          </a:xfrm>
        </p:grpSpPr>
        <p:sp>
          <p:nvSpPr>
            <p:cNvPr id="45" name="WordArt 177">
              <a:extLst>
                <a:ext uri="{FF2B5EF4-FFF2-40B4-BE49-F238E27FC236}">
                  <a16:creationId xmlns:a16="http://schemas.microsoft.com/office/drawing/2014/main" id="{37E896D6-6A1D-914F-FE56-9BBDFD26E670}"/>
                </a:ext>
              </a:extLst>
            </p:cNvPr>
            <p:cNvSpPr/>
            <p:nvPr/>
          </p:nvSpPr>
          <p:spPr bwMode="auto">
            <a:xfrm>
              <a:off x="3290901" y="9931685"/>
              <a:ext cx="2272030" cy="150504"/>
            </a:xfrm>
            <a:prstGeom prst="rect">
              <a:avLst/>
            </a:prstGeom>
            <a:extLst>
              <a:ext uri="{91240B29-F687-4F45-9708-019B960494DF}">
                <a14:hiddenLine xmlns:a14="http://schemas.microsoft.com/office/drawing/2010/main" w="5715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ja-JP" sz="3600" kern="10" dirty="0">
                  <a:solidFill>
                    <a:srgbClr val="404040"/>
                  </a:solidFill>
                  <a:latin typeface="ヒラギノ角ゴ5" panose="020B0500000000000000" pitchFamily="50" charset="-128"/>
                  <a:ea typeface="ヒラギノ角ゴ5" panose="020B0500000000000000" pitchFamily="50" charset="-128"/>
                </a:rPr>
                <a:t>https://mfrdx.applied-g.com/</a:t>
              </a:r>
              <a:endParaRPr lang="ja-JP" altLang="en-US" sz="3600" kern="10" spc="0" dirty="0">
                <a:ln>
                  <a:noFill/>
                </a:ln>
                <a:solidFill>
                  <a:srgbClr val="404040"/>
                </a:solidFill>
                <a:effectLst/>
                <a:latin typeface="ヒラギノ角ゴ5" panose="020B0500000000000000" pitchFamily="50" charset="-128"/>
                <a:ea typeface="ヒラギノ角ゴ5" panose="020B0500000000000000" pitchFamily="50" charset="-128"/>
              </a:endParaRPr>
            </a:p>
          </p:txBody>
        </p:sp>
        <p:grpSp>
          <p:nvGrpSpPr>
            <p:cNvPr id="46" name="グループ化 45">
              <a:extLst>
                <a:ext uri="{FF2B5EF4-FFF2-40B4-BE49-F238E27FC236}">
                  <a16:creationId xmlns:a16="http://schemas.microsoft.com/office/drawing/2014/main" id="{2363AC76-186F-5EEA-D781-20BC89CC6995}"/>
                </a:ext>
              </a:extLst>
            </p:cNvPr>
            <p:cNvGrpSpPr/>
            <p:nvPr/>
          </p:nvGrpSpPr>
          <p:grpSpPr>
            <a:xfrm>
              <a:off x="1300233" y="9899494"/>
              <a:ext cx="4959208" cy="685012"/>
              <a:chOff x="1055765" y="9899494"/>
              <a:chExt cx="4959208" cy="685012"/>
            </a:xfrm>
          </p:grpSpPr>
          <p:grpSp>
            <p:nvGrpSpPr>
              <p:cNvPr id="47" name="グループ化 46">
                <a:extLst>
                  <a:ext uri="{FF2B5EF4-FFF2-40B4-BE49-F238E27FC236}">
                    <a16:creationId xmlns:a16="http://schemas.microsoft.com/office/drawing/2014/main" id="{D6FE245A-4414-01C3-7157-7E9DFD6B82E2}"/>
                  </a:ext>
                </a:extLst>
              </p:cNvPr>
              <p:cNvGrpSpPr/>
              <p:nvPr/>
            </p:nvGrpSpPr>
            <p:grpSpPr>
              <a:xfrm>
                <a:off x="1055765" y="9899494"/>
                <a:ext cx="4959208" cy="685012"/>
                <a:chOff x="1055765" y="9899494"/>
                <a:chExt cx="4959208" cy="685012"/>
              </a:xfrm>
            </p:grpSpPr>
            <p:grpSp>
              <p:nvGrpSpPr>
                <p:cNvPr id="49" name="グループ化 48">
                  <a:extLst>
                    <a:ext uri="{FF2B5EF4-FFF2-40B4-BE49-F238E27FC236}">
                      <a16:creationId xmlns:a16="http://schemas.microsoft.com/office/drawing/2014/main" id="{177C9D8F-3FA7-99EE-D0AD-A1CD7DEE4A8B}"/>
                    </a:ext>
                  </a:extLst>
                </p:cNvPr>
                <p:cNvGrpSpPr/>
                <p:nvPr/>
              </p:nvGrpSpPr>
              <p:grpSpPr>
                <a:xfrm>
                  <a:off x="3059583" y="10110131"/>
                  <a:ext cx="2404110" cy="474375"/>
                  <a:chOff x="3059583" y="10110131"/>
                  <a:chExt cx="2404110" cy="474375"/>
                </a:xfrm>
              </p:grpSpPr>
              <p:sp>
                <p:nvSpPr>
                  <p:cNvPr id="52" name="WordArt 178">
                    <a:extLst>
                      <a:ext uri="{FF2B5EF4-FFF2-40B4-BE49-F238E27FC236}">
                        <a16:creationId xmlns:a16="http://schemas.microsoft.com/office/drawing/2014/main" id="{415F1B99-AF67-B635-322B-B1FCE906D004}"/>
                      </a:ext>
                    </a:extLst>
                  </p:cNvPr>
                  <p:cNvSpPr>
                    <a:spLocks noChangeArrowheads="1" noChangeShapeType="1" noTextEdit="1"/>
                  </p:cNvSpPr>
                  <p:nvPr/>
                </p:nvSpPr>
                <p:spPr bwMode="auto">
                  <a:xfrm>
                    <a:off x="3059583" y="10146964"/>
                    <a:ext cx="443865" cy="139074"/>
                  </a:xfrm>
                  <a:prstGeom prst="rect">
                    <a:avLst/>
                  </a:prstGeom>
                  <a:extLst>
                    <a:ext uri="{91240B29-F687-4F45-9708-019B960494DF}">
                      <a14:hiddenLine xmlns:a14="http://schemas.microsoft.com/office/drawing/2010/main" w="762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dirty="0">
                        <a:ln>
                          <a:noFill/>
                        </a:ln>
                        <a:solidFill>
                          <a:srgbClr val="404040"/>
                        </a:solidFill>
                        <a:effectLst/>
                        <a:latin typeface="ヒラギノ角ゴ5" panose="020B0500000000000000" pitchFamily="50" charset="-128"/>
                        <a:ea typeface="ヒラギノ角ゴ5" panose="020B0500000000000000" pitchFamily="50" charset="-128"/>
                      </a:rPr>
                      <a:t>または</a:t>
                    </a:r>
                  </a:p>
                </p:txBody>
              </p:sp>
              <p:pic>
                <p:nvPicPr>
                  <p:cNvPr id="53" name="Picture 179">
                    <a:extLst>
                      <a:ext uri="{FF2B5EF4-FFF2-40B4-BE49-F238E27FC236}">
                        <a16:creationId xmlns:a16="http://schemas.microsoft.com/office/drawing/2014/main" id="{E93470AC-9A04-E5DB-597A-45A990DCE65D}"/>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571393" y="10110131"/>
                    <a:ext cx="1892300" cy="4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0" name="Freeform 51">
                  <a:extLst>
                    <a:ext uri="{FF2B5EF4-FFF2-40B4-BE49-F238E27FC236}">
                      <a16:creationId xmlns:a16="http://schemas.microsoft.com/office/drawing/2014/main" id="{FBB9A69E-22F6-99EE-D1D3-07350BAD0BC7}"/>
                    </a:ext>
                  </a:extLst>
                </p:cNvPr>
                <p:cNvSpPr/>
                <p:nvPr/>
              </p:nvSpPr>
              <p:spPr>
                <a:xfrm>
                  <a:off x="5495760" y="9899494"/>
                  <a:ext cx="519213" cy="519213"/>
                </a:xfrm>
                <a:custGeom>
                  <a:avLst/>
                  <a:gdLst/>
                  <a:ahLst/>
                  <a:cxnLst/>
                  <a:rect l="l" t="t" r="r" b="b"/>
                  <a:pathLst>
                    <a:path w="519213" h="519213">
                      <a:moveTo>
                        <a:pt x="0" y="0"/>
                      </a:moveTo>
                      <a:lnTo>
                        <a:pt x="519213" y="0"/>
                      </a:lnTo>
                      <a:lnTo>
                        <a:pt x="519213" y="519212"/>
                      </a:lnTo>
                      <a:lnTo>
                        <a:pt x="0" y="519212"/>
                      </a:lnTo>
                      <a:lnTo>
                        <a:pt x="0" y="0"/>
                      </a:lnTo>
                      <a:close/>
                    </a:path>
                  </a:pathLst>
                </a:custGeom>
                <a:blipFill>
                  <a:blip r:embed="rId12"/>
                  <a:stretch>
                    <a:fillRect/>
                  </a:stretch>
                </a:blipFill>
              </p:spPr>
            </p:sp>
            <p:sp>
              <p:nvSpPr>
                <p:cNvPr id="51" name="Freeform 49">
                  <a:extLst>
                    <a:ext uri="{FF2B5EF4-FFF2-40B4-BE49-F238E27FC236}">
                      <a16:creationId xmlns:a16="http://schemas.microsoft.com/office/drawing/2014/main" id="{4ABC88A0-F8CB-2AF5-2EC2-D086F376EBAD}"/>
                    </a:ext>
                  </a:extLst>
                </p:cNvPr>
                <p:cNvSpPr/>
                <p:nvPr/>
              </p:nvSpPr>
              <p:spPr>
                <a:xfrm>
                  <a:off x="1055765" y="9920665"/>
                  <a:ext cx="1892300" cy="365361"/>
                </a:xfrm>
                <a:custGeom>
                  <a:avLst/>
                  <a:gdLst/>
                  <a:ahLst/>
                  <a:cxnLst/>
                  <a:rect l="l" t="t" r="r" b="b"/>
                  <a:pathLst>
                    <a:path w="1553155" h="298899">
                      <a:moveTo>
                        <a:pt x="0" y="0"/>
                      </a:moveTo>
                      <a:lnTo>
                        <a:pt x="1553155" y="0"/>
                      </a:lnTo>
                      <a:lnTo>
                        <a:pt x="1553155" y="298899"/>
                      </a:lnTo>
                      <a:lnTo>
                        <a:pt x="0" y="298899"/>
                      </a:lnTo>
                      <a:lnTo>
                        <a:pt x="0" y="0"/>
                      </a:lnTo>
                      <a:close/>
                    </a:path>
                  </a:pathLst>
                </a:custGeom>
                <a:blipFill>
                  <a:blip r:embed="rId13"/>
                  <a:stretch>
                    <a:fillRect/>
                  </a:stretch>
                </a:blipFill>
              </p:spPr>
            </p:sp>
          </p:grpSp>
          <p:sp>
            <p:nvSpPr>
              <p:cNvPr id="48" name="テキスト ボックス 47">
                <a:extLst>
                  <a:ext uri="{FF2B5EF4-FFF2-40B4-BE49-F238E27FC236}">
                    <a16:creationId xmlns:a16="http://schemas.microsoft.com/office/drawing/2014/main" id="{DA120AA1-118C-ECD3-E4DE-B3D8B18B59EA}"/>
                  </a:ext>
                </a:extLst>
              </p:cNvPr>
              <p:cNvSpPr txBox="1"/>
              <p:nvPr/>
            </p:nvSpPr>
            <p:spPr>
              <a:xfrm>
                <a:off x="3779837" y="10133538"/>
                <a:ext cx="1040414" cy="261610"/>
              </a:xfrm>
              <a:prstGeom prst="rect">
                <a:avLst/>
              </a:prstGeom>
              <a:noFill/>
            </p:spPr>
            <p:txBody>
              <a:bodyPr wrap="square" rtlCol="0">
                <a:spAutoFit/>
              </a:bodyPr>
              <a:lstStyle/>
              <a:p>
                <a:r>
                  <a:rPr kumimoji="1" lang="ja-JP" altLang="en-US" sz="1050" dirty="0">
                    <a:latin typeface="メイリオ" panose="020B0604030504040204" pitchFamily="50" charset="-128"/>
                    <a:ea typeface="メイリオ" panose="020B0604030504040204" pitchFamily="50" charset="-128"/>
                  </a:rPr>
                  <a:t>アプライド</a:t>
                </a:r>
                <a:r>
                  <a:rPr kumimoji="1" lang="en-US" altLang="ja-JP" sz="1050" dirty="0">
                    <a:latin typeface="メイリオ" panose="020B0604030504040204" pitchFamily="50" charset="-128"/>
                    <a:ea typeface="メイリオ" panose="020B0604030504040204" pitchFamily="50" charset="-128"/>
                  </a:rPr>
                  <a:t>DX</a:t>
                </a:r>
                <a:endParaRPr kumimoji="1" lang="ja-JP" altLang="en-US" sz="1050" dirty="0">
                  <a:latin typeface="メイリオ" panose="020B0604030504040204" pitchFamily="50" charset="-128"/>
                  <a:ea typeface="メイリオ" panose="020B0604030504040204" pitchFamily="50" charset="-128"/>
                </a:endParaRPr>
              </a:p>
            </p:txBody>
          </p:sp>
        </p:grpSp>
      </p:grpSp>
      <p:pic>
        <p:nvPicPr>
          <p:cNvPr id="62" name="図 61">
            <a:extLst>
              <a:ext uri="{FF2B5EF4-FFF2-40B4-BE49-F238E27FC236}">
                <a16:creationId xmlns:a16="http://schemas.microsoft.com/office/drawing/2014/main" id="{61B0F259-3E97-2BD1-0E05-A032D507BCD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0270" y="204496"/>
            <a:ext cx="1795682" cy="344333"/>
          </a:xfrm>
          <a:prstGeom prst="rect">
            <a:avLst/>
          </a:prstGeom>
        </p:spPr>
      </p:pic>
    </p:spTree>
    <p:extLst>
      <p:ext uri="{BB962C8B-B14F-4D97-AF65-F5344CB8AC3E}">
        <p14:creationId xmlns:p14="http://schemas.microsoft.com/office/powerpoint/2010/main" val="1550360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B094-1191-C400-E061-FE71C7AD850A}"/>
            </a:ext>
          </a:extLst>
        </p:cNvPr>
        <p:cNvGrpSpPr/>
        <p:nvPr/>
      </p:nvGrpSpPr>
      <p:grpSpPr>
        <a:xfrm>
          <a:off x="0" y="0"/>
          <a:ext cx="0" cy="0"/>
          <a:chOff x="0" y="0"/>
          <a:chExt cx="0" cy="0"/>
        </a:xfrm>
      </p:grpSpPr>
      <p:sp>
        <p:nvSpPr>
          <p:cNvPr id="82" name="正方形/長方形 81">
            <a:extLst>
              <a:ext uri="{FF2B5EF4-FFF2-40B4-BE49-F238E27FC236}">
                <a16:creationId xmlns:a16="http://schemas.microsoft.com/office/drawing/2014/main" id="{A3BF84D9-2B23-12BA-88B0-CF82139D7373}"/>
              </a:ext>
            </a:extLst>
          </p:cNvPr>
          <p:cNvSpPr/>
          <p:nvPr/>
        </p:nvSpPr>
        <p:spPr>
          <a:xfrm>
            <a:off x="437905" y="4702548"/>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9" name="直線コネクタ 58">
            <a:extLst>
              <a:ext uri="{FF2B5EF4-FFF2-40B4-BE49-F238E27FC236}">
                <a16:creationId xmlns:a16="http://schemas.microsoft.com/office/drawing/2014/main" id="{F5CBD780-4E66-ACE4-9276-6719F43E18D1}"/>
              </a:ext>
            </a:extLst>
          </p:cNvPr>
          <p:cNvCxnSpPr>
            <a:cxnSpLocks/>
          </p:cNvCxnSpPr>
          <p:nvPr/>
        </p:nvCxnSpPr>
        <p:spPr>
          <a:xfrm>
            <a:off x="442183" y="9717911"/>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6089F2EC-689C-8189-A9ED-FBAD4AD8A350}"/>
              </a:ext>
            </a:extLst>
          </p:cNvPr>
          <p:cNvCxnSpPr>
            <a:cxnSpLocks/>
          </p:cNvCxnSpPr>
          <p:nvPr/>
        </p:nvCxnSpPr>
        <p:spPr>
          <a:xfrm>
            <a:off x="442183" y="8777783"/>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1125260D-9453-59A2-8626-D4C802BBD046}"/>
              </a:ext>
            </a:extLst>
          </p:cNvPr>
          <p:cNvSpPr txBox="1"/>
          <p:nvPr/>
        </p:nvSpPr>
        <p:spPr>
          <a:xfrm>
            <a:off x="437906" y="6016812"/>
            <a:ext cx="6750161" cy="2231380"/>
          </a:xfrm>
          <a:prstGeom prst="rect">
            <a:avLst/>
          </a:prstGeom>
          <a:solidFill>
            <a:schemeClr val="accent3">
              <a:lumMod val="20000"/>
              <a:lumOff val="80000"/>
            </a:schemeClr>
          </a:solidFill>
        </p:spPr>
        <p:txBody>
          <a:bodyPr wrap="square">
            <a:spAutoFit/>
          </a:bodyPr>
          <a:lstStyle/>
          <a:p>
            <a:endParaRPr kumimoji="1" lang="en-US" altLang="ja-JP" sz="7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1200" b="1" i="0" dirty="0">
                <a:effectLst/>
                <a:latin typeface="+mn-ea"/>
              </a:rPr>
              <a:t>Inventor Nastran</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推奨モデル スペック</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Windows 11</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Pro</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64bit</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intel Core Ultra 9 285</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24C(P8+E16) 24T/2.5-5.4GHz/L2:40MB/L3:36MB </a:t>
            </a:r>
            <a:endPar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メモリ：</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64GB(32GB×2)</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DDR5</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-5600</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PC5-44800</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2TB (M.2 NVMe)</a:t>
            </a:r>
            <a:endPar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GPU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NVIDIA® RTX™ PRO 4000 Blackwell 24GB-GDDR7</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電源：</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1000W 80PLUS</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GOLD</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認証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(ATX3.1)</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保証：</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年間センドバックハードウェア保証</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67" name="テキスト ボックス 66">
            <a:extLst>
              <a:ext uri="{FF2B5EF4-FFF2-40B4-BE49-F238E27FC236}">
                <a16:creationId xmlns:a16="http://schemas.microsoft.com/office/drawing/2014/main" id="{7212B02F-C776-F385-8FF7-AAEB106B6141}"/>
              </a:ext>
            </a:extLst>
          </p:cNvPr>
          <p:cNvSpPr txBox="1"/>
          <p:nvPr/>
        </p:nvSpPr>
        <p:spPr>
          <a:xfrm>
            <a:off x="437906" y="8940551"/>
            <a:ext cx="3268289" cy="646331"/>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アプライドオリジナル</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BTO</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Autodesk Inventor Nastran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向けモデル</a:t>
            </a:r>
            <a:endParaRPr lang="ja-JP" altLang="en-US" sz="3200" b="1" dirty="0">
              <a:latin typeface="游ゴシック" panose="020B0400000000000000" pitchFamily="50" charset="-128"/>
              <a:ea typeface="游ゴシック" panose="020B0400000000000000" pitchFamily="50" charset="-128"/>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設計</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CAE/</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プロフェッショナル解析</a:t>
            </a:r>
            <a:endParaRPr lang="ja-JP" altLang="en-US" sz="3200" b="1" dirty="0">
              <a:latin typeface="游ゴシック" panose="020B0400000000000000" pitchFamily="50" charset="-128"/>
              <a:ea typeface="游ゴシック" panose="020B0400000000000000" pitchFamily="50" charset="-128"/>
            </a:endParaRPr>
          </a:p>
        </p:txBody>
      </p:sp>
      <p:sp>
        <p:nvSpPr>
          <p:cNvPr id="70" name="テキスト ボックス 69">
            <a:extLst>
              <a:ext uri="{FF2B5EF4-FFF2-40B4-BE49-F238E27FC236}">
                <a16:creationId xmlns:a16="http://schemas.microsoft.com/office/drawing/2014/main" id="{FBA371B8-A3F3-C758-4F02-3A5A8B451C11}"/>
              </a:ext>
            </a:extLst>
          </p:cNvPr>
          <p:cNvSpPr txBox="1"/>
          <p:nvPr/>
        </p:nvSpPr>
        <p:spPr>
          <a:xfrm>
            <a:off x="437906" y="8306300"/>
            <a:ext cx="6524625" cy="461665"/>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上記仕様からカスタマイズも承ります。メモリ・ストレージの増設やグラフィックボード・</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の変更、また冷却性や耐久性が高い部品へのアップグレードも可能です。</a:t>
            </a:r>
            <a:endParaRPr lang="ja-JP" altLang="en-US" sz="3200" b="1" dirty="0">
              <a:latin typeface="游ゴシック" panose="020B0400000000000000" pitchFamily="50" charset="-128"/>
              <a:ea typeface="游ゴシック" panose="020B0400000000000000" pitchFamily="50" charset="-128"/>
            </a:endParaRPr>
          </a:p>
        </p:txBody>
      </p:sp>
      <p:cxnSp>
        <p:nvCxnSpPr>
          <p:cNvPr id="73" name="直線コネクタ 72">
            <a:extLst>
              <a:ext uri="{FF2B5EF4-FFF2-40B4-BE49-F238E27FC236}">
                <a16:creationId xmlns:a16="http://schemas.microsoft.com/office/drawing/2014/main" id="{3751AA4A-BAAC-2EF2-DEDB-F1B5B9A01DDC}"/>
              </a:ext>
            </a:extLst>
          </p:cNvPr>
          <p:cNvCxnSpPr>
            <a:cxnSpLocks/>
          </p:cNvCxnSpPr>
          <p:nvPr/>
        </p:nvCxnSpPr>
        <p:spPr>
          <a:xfrm>
            <a:off x="395288" y="3311961"/>
            <a:ext cx="39478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楕円 73">
            <a:extLst>
              <a:ext uri="{FF2B5EF4-FFF2-40B4-BE49-F238E27FC236}">
                <a16:creationId xmlns:a16="http://schemas.microsoft.com/office/drawing/2014/main" id="{8D2E3676-CA39-E635-C998-345606CA5838}"/>
              </a:ext>
            </a:extLst>
          </p:cNvPr>
          <p:cNvSpPr/>
          <p:nvPr/>
        </p:nvSpPr>
        <p:spPr>
          <a:xfrm>
            <a:off x="4317479" y="3277423"/>
            <a:ext cx="69076" cy="6907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正方形/長方形 78">
            <a:extLst>
              <a:ext uri="{FF2B5EF4-FFF2-40B4-BE49-F238E27FC236}">
                <a16:creationId xmlns:a16="http://schemas.microsoft.com/office/drawing/2014/main" id="{04BA822C-7CB7-4D59-A86B-139CBED3AA9F}"/>
              </a:ext>
            </a:extLst>
          </p:cNvPr>
          <p:cNvSpPr/>
          <p:nvPr/>
        </p:nvSpPr>
        <p:spPr>
          <a:xfrm>
            <a:off x="437905" y="3439319"/>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テキスト ボックス 84">
            <a:extLst>
              <a:ext uri="{FF2B5EF4-FFF2-40B4-BE49-F238E27FC236}">
                <a16:creationId xmlns:a16="http://schemas.microsoft.com/office/drawing/2014/main" id="{7EC616A4-4C15-416C-F41A-AAE742255E96}"/>
              </a:ext>
            </a:extLst>
          </p:cNvPr>
          <p:cNvSpPr txBox="1"/>
          <p:nvPr/>
        </p:nvSpPr>
        <p:spPr>
          <a:xfrm>
            <a:off x="368136" y="2570816"/>
            <a:ext cx="4216564" cy="646331"/>
          </a:xfrm>
          <a:prstGeom prst="rect">
            <a:avLst/>
          </a:prstGeom>
          <a:noFill/>
        </p:spPr>
        <p:txBody>
          <a:bodyPr wrap="square">
            <a:spAutoFit/>
          </a:bodyPr>
          <a:lstStyle/>
          <a:p>
            <a:r>
              <a:rPr lang="ja-JP" altLang="en-US" dirty="0">
                <a:latin typeface="ヒラギノ角ゴ8" panose="020B0800000000000000" pitchFamily="50" charset="-128"/>
                <a:ea typeface="ヒラギノ角ゴ8" panose="020B0800000000000000" pitchFamily="50" charset="-128"/>
              </a:rPr>
              <a:t>高性能</a:t>
            </a:r>
            <a:r>
              <a:rPr lang="en-US" altLang="ja-JP" dirty="0">
                <a:latin typeface="ヒラギノ角ゴ8" panose="020B0800000000000000" pitchFamily="50" charset="-128"/>
                <a:ea typeface="ヒラギノ角ゴ8" panose="020B0800000000000000" pitchFamily="50" charset="-128"/>
              </a:rPr>
              <a:t>CPU</a:t>
            </a:r>
            <a:r>
              <a:rPr lang="ja-JP" altLang="en-US" dirty="0">
                <a:latin typeface="ヒラギノ角ゴ8" panose="020B0800000000000000" pitchFamily="50" charset="-128"/>
                <a:ea typeface="ヒラギノ角ゴ8" panose="020B0800000000000000" pitchFamily="50" charset="-128"/>
              </a:rPr>
              <a:t>と</a:t>
            </a:r>
            <a:r>
              <a:rPr lang="en-US" altLang="ja-JP" dirty="0">
                <a:latin typeface="ヒラギノ角ゴ8" panose="020B0800000000000000" pitchFamily="50" charset="-128"/>
                <a:ea typeface="ヒラギノ角ゴ8" panose="020B0800000000000000" pitchFamily="50" charset="-128"/>
              </a:rPr>
              <a:t>GPU</a:t>
            </a:r>
            <a:r>
              <a:rPr lang="ja-JP" altLang="en-US" dirty="0">
                <a:latin typeface="ヒラギノ角ゴ8" panose="020B0800000000000000" pitchFamily="50" charset="-128"/>
                <a:ea typeface="ヒラギノ角ゴ8" panose="020B0800000000000000" pitchFamily="50" charset="-128"/>
              </a:rPr>
              <a:t>の構成が</a:t>
            </a:r>
            <a:endParaRPr lang="en-US" altLang="ja-JP" dirty="0">
              <a:latin typeface="ヒラギノ角ゴ8" panose="020B0800000000000000" pitchFamily="50" charset="-128"/>
              <a:ea typeface="ヒラギノ角ゴ8" panose="020B0800000000000000" pitchFamily="50" charset="-128"/>
            </a:endParaRPr>
          </a:p>
          <a:p>
            <a:r>
              <a:rPr lang="ja-JP" altLang="en-US" dirty="0">
                <a:latin typeface="ヒラギノ角ゴ8" panose="020B0800000000000000" pitchFamily="50" charset="-128"/>
                <a:ea typeface="ヒラギノ角ゴ8" panose="020B0800000000000000" pitchFamily="50" charset="-128"/>
              </a:rPr>
              <a:t>設計者</a:t>
            </a:r>
            <a:r>
              <a:rPr lang="en-US" altLang="ja-JP" dirty="0">
                <a:latin typeface="ヒラギノ角ゴ8" panose="020B0800000000000000" pitchFamily="50" charset="-128"/>
                <a:ea typeface="ヒラギノ角ゴ8" panose="020B0800000000000000" pitchFamily="50" charset="-128"/>
              </a:rPr>
              <a:t>CAE/3D-CAD</a:t>
            </a:r>
            <a:r>
              <a:rPr lang="ja-JP" altLang="en-US" dirty="0">
                <a:latin typeface="ヒラギノ角ゴ8" panose="020B0800000000000000" pitchFamily="50" charset="-128"/>
                <a:ea typeface="ヒラギノ角ゴ8" panose="020B0800000000000000" pitchFamily="50" charset="-128"/>
              </a:rPr>
              <a:t>の連携に最適</a:t>
            </a:r>
            <a:endParaRPr lang="en-US" altLang="ja-JP" dirty="0">
              <a:latin typeface="ヒラギノ角ゴ8" panose="020B0800000000000000" pitchFamily="50" charset="-128"/>
              <a:ea typeface="ヒラギノ角ゴ8" panose="020B0800000000000000" pitchFamily="50" charset="-128"/>
            </a:endParaRPr>
          </a:p>
        </p:txBody>
      </p:sp>
      <p:sp>
        <p:nvSpPr>
          <p:cNvPr id="98" name="テキスト ボックス 97">
            <a:extLst>
              <a:ext uri="{FF2B5EF4-FFF2-40B4-BE49-F238E27FC236}">
                <a16:creationId xmlns:a16="http://schemas.microsoft.com/office/drawing/2014/main" id="{C1B2D29C-1A57-8DC9-2224-DA19F158B417}"/>
              </a:ext>
            </a:extLst>
          </p:cNvPr>
          <p:cNvSpPr txBox="1"/>
          <p:nvPr/>
        </p:nvSpPr>
        <p:spPr>
          <a:xfrm>
            <a:off x="1925404" y="3541727"/>
            <a:ext cx="2353250" cy="307777"/>
          </a:xfrm>
          <a:prstGeom prst="rect">
            <a:avLst/>
          </a:prstGeom>
          <a:noFill/>
        </p:spPr>
        <p:txBody>
          <a:bodyPr wrap="square">
            <a:spAutoFit/>
          </a:bodyPr>
          <a:lstStyle/>
          <a:p>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最新の</a:t>
            </a:r>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Core Ultra9</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搭載</a:t>
            </a:r>
            <a:endParaRPr lang="ja-JP" altLang="en-US" sz="3600" b="1" dirty="0">
              <a:latin typeface="游ゴシック" panose="020B0400000000000000" pitchFamily="50" charset="-128"/>
              <a:ea typeface="游ゴシック" panose="020B0400000000000000" pitchFamily="50" charset="-128"/>
            </a:endParaRPr>
          </a:p>
        </p:txBody>
      </p:sp>
      <p:sp>
        <p:nvSpPr>
          <p:cNvPr id="99" name="テキスト ボックス 98">
            <a:extLst>
              <a:ext uri="{FF2B5EF4-FFF2-40B4-BE49-F238E27FC236}">
                <a16:creationId xmlns:a16="http://schemas.microsoft.com/office/drawing/2014/main" id="{5343B7AB-EBF0-DC95-7259-1FF9EB925E96}"/>
              </a:ext>
            </a:extLst>
          </p:cNvPr>
          <p:cNvSpPr txBox="1"/>
          <p:nvPr/>
        </p:nvSpPr>
        <p:spPr>
          <a:xfrm>
            <a:off x="1925404" y="3842341"/>
            <a:ext cx="2353250" cy="553998"/>
          </a:xfrm>
          <a:prstGeom prst="rect">
            <a:avLst/>
          </a:prstGeom>
          <a:noFill/>
        </p:spPr>
        <p:txBody>
          <a:bodyPr wrap="square">
            <a:spAutoFit/>
          </a:bodyPr>
          <a:lstStyle/>
          <a:p>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AI</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の処理を行う専用プロセッサー</a:t>
            </a:r>
            <a:endPar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”NPU”</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を搭載したハイエンドクラス</a:t>
            </a:r>
            <a:endPar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a:t>
            </a:r>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を採用</a:t>
            </a:r>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endParaRPr lang="ja-JP" altLang="en-US" sz="2000" dirty="0">
              <a:latin typeface="游ゴシック" panose="020B0400000000000000" pitchFamily="50" charset="-128"/>
              <a:ea typeface="游ゴシック" panose="020B0400000000000000" pitchFamily="50" charset="-128"/>
            </a:endParaRPr>
          </a:p>
        </p:txBody>
      </p:sp>
      <p:sp>
        <p:nvSpPr>
          <p:cNvPr id="100" name="テキスト ボックス 99">
            <a:extLst>
              <a:ext uri="{FF2B5EF4-FFF2-40B4-BE49-F238E27FC236}">
                <a16:creationId xmlns:a16="http://schemas.microsoft.com/office/drawing/2014/main" id="{691717BB-C2CF-FF17-CBCF-5FCB030A8876}"/>
              </a:ext>
            </a:extLst>
          </p:cNvPr>
          <p:cNvSpPr txBox="1"/>
          <p:nvPr/>
        </p:nvSpPr>
        <p:spPr>
          <a:xfrm>
            <a:off x="1925404" y="4790333"/>
            <a:ext cx="2353250" cy="307777"/>
          </a:xfrm>
          <a:prstGeom prst="rect">
            <a:avLst/>
          </a:prstGeom>
          <a:noFill/>
        </p:spPr>
        <p:txBody>
          <a:bodyPr wrap="square">
            <a:spAutoFit/>
          </a:bodyPr>
          <a:lstStyle/>
          <a:p>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最新の</a:t>
            </a:r>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RTXPRO4000</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搭載</a:t>
            </a:r>
            <a:endParaRPr lang="ja-JP" altLang="en-US" sz="3600" b="1" dirty="0">
              <a:latin typeface="游ゴシック" panose="020B0400000000000000" pitchFamily="50" charset="-128"/>
              <a:ea typeface="游ゴシック" panose="020B0400000000000000" pitchFamily="50" charset="-128"/>
            </a:endParaRPr>
          </a:p>
        </p:txBody>
      </p:sp>
      <p:sp>
        <p:nvSpPr>
          <p:cNvPr id="101" name="テキスト ボックス 100">
            <a:extLst>
              <a:ext uri="{FF2B5EF4-FFF2-40B4-BE49-F238E27FC236}">
                <a16:creationId xmlns:a16="http://schemas.microsoft.com/office/drawing/2014/main" id="{9221EE31-ED8E-B7F9-DEB4-5F57CD269F44}"/>
              </a:ext>
            </a:extLst>
          </p:cNvPr>
          <p:cNvSpPr txBox="1"/>
          <p:nvPr/>
        </p:nvSpPr>
        <p:spPr>
          <a:xfrm>
            <a:off x="1925404" y="5090947"/>
            <a:ext cx="2353250" cy="553998"/>
          </a:xfrm>
          <a:prstGeom prst="rect">
            <a:avLst/>
          </a:prstGeom>
          <a:noFill/>
        </p:spPr>
        <p:txBody>
          <a:bodyPr wrap="square">
            <a:spAutoFit/>
          </a:bodyPr>
          <a:lstStyle/>
          <a:p>
            <a:r>
              <a:rPr lang="ja-JP" altLang="en-US" sz="1000" b="0" i="0" dirty="0">
                <a:solidFill>
                  <a:srgbClr val="474747"/>
                </a:solidFill>
                <a:effectLst/>
                <a:latin typeface="+mn-ea"/>
              </a:rPr>
              <a:t>プロフェッショナル向けの強力な性能を発揮するシングルスロット</a:t>
            </a:r>
            <a:r>
              <a:rPr lang="en-US" altLang="ja-JP" sz="1000" b="0" i="0" dirty="0">
                <a:solidFill>
                  <a:srgbClr val="474747"/>
                </a:solidFill>
                <a:effectLst/>
                <a:latin typeface="+mn-ea"/>
              </a:rPr>
              <a:t>GPU </a:t>
            </a:r>
          </a:p>
          <a:p>
            <a:r>
              <a:rPr lang="en-US" altLang="ja-JP" sz="1000" dirty="0">
                <a:solidFill>
                  <a:srgbClr val="474747"/>
                </a:solidFill>
                <a:latin typeface="+mn-ea"/>
              </a:rPr>
              <a:t>24GB GDDR7 </a:t>
            </a:r>
            <a:r>
              <a:rPr lang="ja-JP" altLang="en-US" sz="1000" dirty="0">
                <a:solidFill>
                  <a:srgbClr val="474747"/>
                </a:solidFill>
                <a:latin typeface="+mn-ea"/>
              </a:rPr>
              <a:t>メモリ搭載</a:t>
            </a:r>
            <a:endParaRPr lang="ja-JP" altLang="en-US" sz="1000" dirty="0">
              <a:latin typeface="+mn-ea"/>
            </a:endParaRPr>
          </a:p>
        </p:txBody>
      </p:sp>
      <p:pic>
        <p:nvPicPr>
          <p:cNvPr id="8" name="図 7">
            <a:extLst>
              <a:ext uri="{FF2B5EF4-FFF2-40B4-BE49-F238E27FC236}">
                <a16:creationId xmlns:a16="http://schemas.microsoft.com/office/drawing/2014/main" id="{9AD29CFC-5E59-51EE-7D14-8EBE3897BCE8}"/>
              </a:ext>
            </a:extLst>
          </p:cNvPr>
          <p:cNvPicPr>
            <a:picLocks noChangeAspect="1"/>
          </p:cNvPicPr>
          <p:nvPr/>
        </p:nvPicPr>
        <p:blipFill>
          <a:blip r:embed="rId2">
            <a:extLst>
              <a:ext uri="{28A0092B-C50C-407E-A947-70E740481C1C}">
                <a14:useLocalDpi xmlns:a14="http://schemas.microsoft.com/office/drawing/2010/main" val="0"/>
              </a:ext>
            </a:extLst>
          </a:blip>
          <a:srcRect l="12944" r="2865"/>
          <a:stretch/>
        </p:blipFill>
        <p:spPr>
          <a:xfrm>
            <a:off x="520100" y="3524311"/>
            <a:ext cx="1411203" cy="942848"/>
          </a:xfrm>
          <a:prstGeom prst="rect">
            <a:avLst/>
          </a:prstGeom>
        </p:spPr>
      </p:pic>
      <p:pic>
        <p:nvPicPr>
          <p:cNvPr id="12" name="図 11">
            <a:extLst>
              <a:ext uri="{FF2B5EF4-FFF2-40B4-BE49-F238E27FC236}">
                <a16:creationId xmlns:a16="http://schemas.microsoft.com/office/drawing/2014/main" id="{BC57894B-ECD9-5795-B049-3F639EC88AE2}"/>
              </a:ext>
            </a:extLst>
          </p:cNvPr>
          <p:cNvPicPr>
            <a:picLocks noChangeAspect="1"/>
          </p:cNvPicPr>
          <p:nvPr/>
        </p:nvPicPr>
        <p:blipFill>
          <a:blip r:embed="rId3"/>
          <a:stretch>
            <a:fillRect/>
          </a:stretch>
        </p:blipFill>
        <p:spPr>
          <a:xfrm>
            <a:off x="4484924" y="2712626"/>
            <a:ext cx="3147147" cy="3147147"/>
          </a:xfrm>
          <a:prstGeom prst="rect">
            <a:avLst/>
          </a:prstGeom>
        </p:spPr>
      </p:pic>
      <p:pic>
        <p:nvPicPr>
          <p:cNvPr id="9" name="図 8">
            <a:extLst>
              <a:ext uri="{FF2B5EF4-FFF2-40B4-BE49-F238E27FC236}">
                <a16:creationId xmlns:a16="http://schemas.microsoft.com/office/drawing/2014/main" id="{14693468-5C81-450B-B472-FDC0D4FE0BBB}"/>
              </a:ext>
            </a:extLst>
          </p:cNvPr>
          <p:cNvPicPr>
            <a:picLocks noChangeAspect="1"/>
          </p:cNvPicPr>
          <p:nvPr/>
        </p:nvPicPr>
        <p:blipFill>
          <a:blip r:embed="rId4">
            <a:extLst>
              <a:ext uri="{28A0092B-C50C-407E-A947-70E740481C1C}">
                <a14:useLocalDpi xmlns:a14="http://schemas.microsoft.com/office/drawing/2010/main" val="0"/>
              </a:ext>
            </a:extLst>
          </a:blip>
          <a:srcRect t="17314" r="23363" b="18495"/>
          <a:stretch/>
        </p:blipFill>
        <p:spPr>
          <a:xfrm>
            <a:off x="4352017" y="2423079"/>
            <a:ext cx="1563008" cy="425361"/>
          </a:xfrm>
          <a:prstGeom prst="rect">
            <a:avLst/>
          </a:prstGeom>
        </p:spPr>
      </p:pic>
      <p:grpSp>
        <p:nvGrpSpPr>
          <p:cNvPr id="71" name="グループ化 70">
            <a:extLst>
              <a:ext uri="{FF2B5EF4-FFF2-40B4-BE49-F238E27FC236}">
                <a16:creationId xmlns:a16="http://schemas.microsoft.com/office/drawing/2014/main" id="{75C421B3-05E9-76F0-9FD9-C4045CF704D4}"/>
              </a:ext>
            </a:extLst>
          </p:cNvPr>
          <p:cNvGrpSpPr/>
          <p:nvPr/>
        </p:nvGrpSpPr>
        <p:grpSpPr>
          <a:xfrm>
            <a:off x="-163" y="-4178"/>
            <a:ext cx="7559838" cy="2340000"/>
            <a:chOff x="-163" y="-4178"/>
            <a:chExt cx="7559838" cy="2340000"/>
          </a:xfrm>
        </p:grpSpPr>
        <p:sp>
          <p:nvSpPr>
            <p:cNvPr id="57" name="正方形/長方形 56">
              <a:extLst>
                <a:ext uri="{FF2B5EF4-FFF2-40B4-BE49-F238E27FC236}">
                  <a16:creationId xmlns:a16="http://schemas.microsoft.com/office/drawing/2014/main" id="{BA054FCA-BF05-7274-AA98-FA9FCB8DB344}"/>
                </a:ext>
              </a:extLst>
            </p:cNvPr>
            <p:cNvSpPr/>
            <p:nvPr/>
          </p:nvSpPr>
          <p:spPr>
            <a:xfrm>
              <a:off x="-163" y="254648"/>
              <a:ext cx="4359585" cy="208117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正方形/長方形 57">
              <a:extLst>
                <a:ext uri="{FF2B5EF4-FFF2-40B4-BE49-F238E27FC236}">
                  <a16:creationId xmlns:a16="http://schemas.microsoft.com/office/drawing/2014/main" id="{1C69E46D-ED3B-868D-C7DD-36FEFE72CB22}"/>
                </a:ext>
              </a:extLst>
            </p:cNvPr>
            <p:cNvSpPr/>
            <p:nvPr/>
          </p:nvSpPr>
          <p:spPr>
            <a:xfrm>
              <a:off x="0" y="0"/>
              <a:ext cx="3507932" cy="39768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a:extLst>
                <a:ext uri="{FF2B5EF4-FFF2-40B4-BE49-F238E27FC236}">
                  <a16:creationId xmlns:a16="http://schemas.microsoft.com/office/drawing/2014/main" id="{5D340248-DB8A-7FF8-2C35-A54B91BF03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81465" y="-4178"/>
              <a:ext cx="4878210" cy="2340000"/>
            </a:xfrm>
            <a:prstGeom prst="rect">
              <a:avLst/>
            </a:prstGeom>
          </p:spPr>
        </p:pic>
        <p:grpSp>
          <p:nvGrpSpPr>
            <p:cNvPr id="13" name="グループ化 12">
              <a:extLst>
                <a:ext uri="{FF2B5EF4-FFF2-40B4-BE49-F238E27FC236}">
                  <a16:creationId xmlns:a16="http://schemas.microsoft.com/office/drawing/2014/main" id="{4B03F600-F74C-76F3-25F2-EF2B74FAD1CA}"/>
                </a:ext>
              </a:extLst>
            </p:cNvPr>
            <p:cNvGrpSpPr/>
            <p:nvPr/>
          </p:nvGrpSpPr>
          <p:grpSpPr>
            <a:xfrm>
              <a:off x="139790" y="1575745"/>
              <a:ext cx="3194743" cy="591192"/>
              <a:chOff x="-4546561" y="2335822"/>
              <a:chExt cx="3194743" cy="591192"/>
            </a:xfrm>
          </p:grpSpPr>
          <p:cxnSp>
            <p:nvCxnSpPr>
              <p:cNvPr id="14" name="直線コネクタ 13">
                <a:extLst>
                  <a:ext uri="{FF2B5EF4-FFF2-40B4-BE49-F238E27FC236}">
                    <a16:creationId xmlns:a16="http://schemas.microsoft.com/office/drawing/2014/main" id="{C54F66E5-0FCD-F1AF-C175-563CBB91C048}"/>
                  </a:ext>
                </a:extLst>
              </p:cNvPr>
              <p:cNvCxnSpPr/>
              <p:nvPr/>
            </p:nvCxnSpPr>
            <p:spPr>
              <a:xfrm>
                <a:off x="-4413412" y="2335822"/>
                <a:ext cx="2641600" cy="0"/>
              </a:xfrm>
              <a:prstGeom prst="line">
                <a:avLst/>
              </a:prstGeom>
              <a:ln w="12700">
                <a:solidFill>
                  <a:schemeClr val="bg1"/>
                </a:solidFill>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grpSp>
            <p:nvGrpSpPr>
              <p:cNvPr id="15" name="グループ化 14">
                <a:extLst>
                  <a:ext uri="{FF2B5EF4-FFF2-40B4-BE49-F238E27FC236}">
                    <a16:creationId xmlns:a16="http://schemas.microsoft.com/office/drawing/2014/main" id="{68DA69C9-7C8C-EE3B-0F08-ABE3F4E90AB2}"/>
                  </a:ext>
                </a:extLst>
              </p:cNvPr>
              <p:cNvGrpSpPr/>
              <p:nvPr/>
            </p:nvGrpSpPr>
            <p:grpSpPr>
              <a:xfrm>
                <a:off x="-4546561" y="2403794"/>
                <a:ext cx="3194743" cy="523220"/>
                <a:chOff x="92971" y="1497747"/>
                <a:chExt cx="3194743" cy="523220"/>
              </a:xfrm>
            </p:grpSpPr>
            <p:sp>
              <p:nvSpPr>
                <p:cNvPr id="16" name="テキスト ボックス 15">
                  <a:extLst>
                    <a:ext uri="{FF2B5EF4-FFF2-40B4-BE49-F238E27FC236}">
                      <a16:creationId xmlns:a16="http://schemas.microsoft.com/office/drawing/2014/main" id="{25D48FAE-F580-B77F-EDD3-9A151B4C147A}"/>
                    </a:ext>
                  </a:extLst>
                </p:cNvPr>
                <p:cNvSpPr txBox="1"/>
                <p:nvPr/>
              </p:nvSpPr>
              <p:spPr>
                <a:xfrm>
                  <a:off x="403243" y="1497747"/>
                  <a:ext cx="2884471" cy="523220"/>
                </a:xfrm>
                <a:prstGeom prst="rect">
                  <a:avLst/>
                </a:prstGeom>
                <a:noFill/>
                <a:ln>
                  <a:noFill/>
                </a:ln>
              </p:spPr>
              <p:txBody>
                <a:bodyPr wrap="square" rtlCol="0">
                  <a:spAutoFit/>
                </a:bodyPr>
                <a:lstStyle/>
                <a:p>
                  <a:r>
                    <a:rPr kumimoji="1"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ソフトウェアの快適な動作に</a:t>
                  </a:r>
                  <a:endParaRPr kumimoji="1"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a:p>
                  <a:r>
                    <a:rPr kumimoji="1"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お勧めのワークステーション</a:t>
                  </a:r>
                  <a:endParaRPr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sp>
              <p:nvSpPr>
                <p:cNvPr id="17" name="テキスト ボックス 16">
                  <a:extLst>
                    <a:ext uri="{FF2B5EF4-FFF2-40B4-BE49-F238E27FC236}">
                      <a16:creationId xmlns:a16="http://schemas.microsoft.com/office/drawing/2014/main" id="{F4536BB5-0C92-0B1F-85EB-0D8B63D735BE}"/>
                    </a:ext>
                  </a:extLst>
                </p:cNvPr>
                <p:cNvSpPr txBox="1"/>
                <p:nvPr/>
              </p:nvSpPr>
              <p:spPr>
                <a:xfrm>
                  <a:off x="92971" y="1528525"/>
                  <a:ext cx="266299" cy="461665"/>
                </a:xfrm>
                <a:prstGeom prst="rect">
                  <a:avLst/>
                </a:prstGeom>
                <a:no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grpSp>
        </p:grpSp>
        <p:grpSp>
          <p:nvGrpSpPr>
            <p:cNvPr id="62" name="グループ化 61">
              <a:extLst>
                <a:ext uri="{FF2B5EF4-FFF2-40B4-BE49-F238E27FC236}">
                  <a16:creationId xmlns:a16="http://schemas.microsoft.com/office/drawing/2014/main" id="{E27F827D-05AC-8E63-DF9B-342705C34202}"/>
                </a:ext>
              </a:extLst>
            </p:cNvPr>
            <p:cNvGrpSpPr/>
            <p:nvPr/>
          </p:nvGrpSpPr>
          <p:grpSpPr>
            <a:xfrm>
              <a:off x="1033670" y="617348"/>
              <a:ext cx="2981697" cy="978625"/>
              <a:chOff x="1126434" y="617348"/>
              <a:chExt cx="2981697" cy="978625"/>
            </a:xfrm>
          </p:grpSpPr>
          <p:pic>
            <p:nvPicPr>
              <p:cNvPr id="63" name="図 62">
                <a:extLst>
                  <a:ext uri="{FF2B5EF4-FFF2-40B4-BE49-F238E27FC236}">
                    <a16:creationId xmlns:a16="http://schemas.microsoft.com/office/drawing/2014/main" id="{B28E381D-7A8D-3BDC-A772-D9C9ABC598DF}"/>
                  </a:ext>
                </a:extLst>
              </p:cNvPr>
              <p:cNvPicPr>
                <a:picLocks noChangeAspect="1"/>
              </p:cNvPicPr>
              <p:nvPr/>
            </p:nvPicPr>
            <p:blipFill>
              <a:blip r:embed="rId6">
                <a:extLst>
                  <a:ext uri="{28A0092B-C50C-407E-A947-70E740481C1C}">
                    <a14:useLocalDpi xmlns:a14="http://schemas.microsoft.com/office/drawing/2010/main" val="0"/>
                  </a:ext>
                </a:extLst>
              </a:blip>
              <a:srcRect l="15311" r="46218"/>
              <a:stretch/>
            </p:blipFill>
            <p:spPr>
              <a:xfrm>
                <a:off x="1126434" y="617348"/>
                <a:ext cx="2393033" cy="802434"/>
              </a:xfrm>
              <a:prstGeom prst="rect">
                <a:avLst/>
              </a:prstGeom>
            </p:spPr>
          </p:pic>
          <p:pic>
            <p:nvPicPr>
              <p:cNvPr id="64" name="図 63">
                <a:extLst>
                  <a:ext uri="{FF2B5EF4-FFF2-40B4-BE49-F238E27FC236}">
                    <a16:creationId xmlns:a16="http://schemas.microsoft.com/office/drawing/2014/main" id="{01E86CA5-158E-6470-C937-7730620B04CD}"/>
                  </a:ext>
                </a:extLst>
              </p:cNvPr>
              <p:cNvPicPr>
                <a:picLocks noChangeAspect="1"/>
              </p:cNvPicPr>
              <p:nvPr/>
            </p:nvPicPr>
            <p:blipFill>
              <a:blip r:embed="rId6">
                <a:extLst>
                  <a:ext uri="{28A0092B-C50C-407E-A947-70E740481C1C}">
                    <a14:useLocalDpi xmlns:a14="http://schemas.microsoft.com/office/drawing/2010/main" val="0"/>
                  </a:ext>
                </a:extLst>
              </a:blip>
              <a:srcRect l="53629" b="21911"/>
              <a:stretch/>
            </p:blipFill>
            <p:spPr>
              <a:xfrm>
                <a:off x="1223660" y="969361"/>
                <a:ext cx="2884471" cy="626612"/>
              </a:xfrm>
              <a:prstGeom prst="rect">
                <a:avLst/>
              </a:prstGeom>
            </p:spPr>
          </p:pic>
        </p:grpSp>
        <p:pic>
          <p:nvPicPr>
            <p:cNvPr id="68" name="図 67">
              <a:extLst>
                <a:ext uri="{FF2B5EF4-FFF2-40B4-BE49-F238E27FC236}">
                  <a16:creationId xmlns:a16="http://schemas.microsoft.com/office/drawing/2014/main" id="{AACA097A-1D0A-2667-884B-E5987D0609D3}"/>
                </a:ext>
              </a:extLst>
            </p:cNvPr>
            <p:cNvPicPr>
              <a:picLocks noChangeAspect="1"/>
            </p:cNvPicPr>
            <p:nvPr/>
          </p:nvPicPr>
          <p:blipFill>
            <a:blip r:embed="rId6">
              <a:extLst>
                <a:ext uri="{28A0092B-C50C-407E-A947-70E740481C1C}">
                  <a14:useLocalDpi xmlns:a14="http://schemas.microsoft.com/office/drawing/2010/main" val="0"/>
                </a:ext>
              </a:extLst>
            </a:blip>
            <a:srcRect r="84148"/>
            <a:stretch/>
          </p:blipFill>
          <p:spPr>
            <a:xfrm>
              <a:off x="208223" y="734034"/>
              <a:ext cx="929005" cy="756000"/>
            </a:xfrm>
            <a:prstGeom prst="rect">
              <a:avLst/>
            </a:prstGeom>
          </p:spPr>
        </p:pic>
      </p:grpSp>
      <p:pic>
        <p:nvPicPr>
          <p:cNvPr id="80" name="図 79">
            <a:extLst>
              <a:ext uri="{FF2B5EF4-FFF2-40B4-BE49-F238E27FC236}">
                <a16:creationId xmlns:a16="http://schemas.microsoft.com/office/drawing/2014/main" id="{2E9B69C7-C80D-36D2-CB55-5CAAB78152F9}"/>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520100" y="4784803"/>
            <a:ext cx="1411200" cy="943200"/>
          </a:xfrm>
          <a:prstGeom prst="rect">
            <a:avLst/>
          </a:prstGeom>
        </p:spPr>
      </p:pic>
      <p:pic>
        <p:nvPicPr>
          <p:cNvPr id="11" name="図 10">
            <a:extLst>
              <a:ext uri="{FF2B5EF4-FFF2-40B4-BE49-F238E27FC236}">
                <a16:creationId xmlns:a16="http://schemas.microsoft.com/office/drawing/2014/main" id="{6EABC961-C7C2-F1BA-A7DE-91AA89F2B4A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0270" y="204496"/>
            <a:ext cx="1795682" cy="344333"/>
          </a:xfrm>
          <a:prstGeom prst="rect">
            <a:avLst/>
          </a:prstGeom>
        </p:spPr>
      </p:pic>
      <p:grpSp>
        <p:nvGrpSpPr>
          <p:cNvPr id="66" name="グループ化 65">
            <a:extLst>
              <a:ext uri="{FF2B5EF4-FFF2-40B4-BE49-F238E27FC236}">
                <a16:creationId xmlns:a16="http://schemas.microsoft.com/office/drawing/2014/main" id="{996E5ED5-EF76-7147-E833-8C2F743BCC0D}"/>
              </a:ext>
            </a:extLst>
          </p:cNvPr>
          <p:cNvGrpSpPr/>
          <p:nvPr/>
        </p:nvGrpSpPr>
        <p:grpSpPr>
          <a:xfrm>
            <a:off x="3687309" y="8947719"/>
            <a:ext cx="3416320" cy="650974"/>
            <a:chOff x="3687309" y="8410692"/>
            <a:chExt cx="3416320" cy="650974"/>
          </a:xfrm>
        </p:grpSpPr>
        <p:grpSp>
          <p:nvGrpSpPr>
            <p:cNvPr id="18" name="グループ化 17">
              <a:extLst>
                <a:ext uri="{FF2B5EF4-FFF2-40B4-BE49-F238E27FC236}">
                  <a16:creationId xmlns:a16="http://schemas.microsoft.com/office/drawing/2014/main" id="{5D324711-C51F-E253-F770-461BC96C5B78}"/>
                </a:ext>
              </a:extLst>
            </p:cNvPr>
            <p:cNvGrpSpPr/>
            <p:nvPr/>
          </p:nvGrpSpPr>
          <p:grpSpPr>
            <a:xfrm>
              <a:off x="3764237" y="8800056"/>
              <a:ext cx="3060000" cy="261610"/>
              <a:chOff x="4080188" y="9209063"/>
              <a:chExt cx="3060000" cy="261610"/>
            </a:xfrm>
          </p:grpSpPr>
          <p:sp>
            <p:nvSpPr>
              <p:cNvPr id="19" name="Rectangle 43">
                <a:extLst>
                  <a:ext uri="{FF2B5EF4-FFF2-40B4-BE49-F238E27FC236}">
                    <a16:creationId xmlns:a16="http://schemas.microsoft.com/office/drawing/2014/main" id="{8733AFF6-ABE9-71B6-DEFB-601B2D81982F}"/>
                  </a:ext>
                </a:extLst>
              </p:cNvPr>
              <p:cNvSpPr>
                <a:spLocks noChangeArrowheads="1"/>
              </p:cNvSpPr>
              <p:nvPr/>
            </p:nvSpPr>
            <p:spPr bwMode="auto">
              <a:xfrm>
                <a:off x="4080188" y="9215455"/>
                <a:ext cx="3060000"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21" name="テキスト ボックス 20">
                <a:extLst>
                  <a:ext uri="{FF2B5EF4-FFF2-40B4-BE49-F238E27FC236}">
                    <a16:creationId xmlns:a16="http://schemas.microsoft.com/office/drawing/2014/main" id="{221B75EA-EE5D-CDE4-EE28-AC27099948F4}"/>
                  </a:ext>
                </a:extLst>
              </p:cNvPr>
              <p:cNvSpPr txBox="1"/>
              <p:nvPr/>
            </p:nvSpPr>
            <p:spPr>
              <a:xfrm>
                <a:off x="4279849" y="9209063"/>
                <a:ext cx="2660679" cy="261610"/>
              </a:xfrm>
              <a:prstGeom prst="rect">
                <a:avLst/>
              </a:prstGeom>
              <a:noFill/>
              <a:ln>
                <a:noFill/>
              </a:ln>
            </p:spPr>
            <p:txBody>
              <a:bodyPr wrap="square" rtlCol="0">
                <a:spAutoFit/>
              </a:bodyPr>
              <a:lstStyle/>
              <a:p>
                <a:pPr algn="ctr"/>
                <a:r>
                  <a:rPr kumimoji="1" lang="ja-JP" altLang="en-US" sz="1050" b="1" dirty="0">
                    <a:latin typeface="游ゴシック" panose="020B0400000000000000" pitchFamily="50" charset="-128"/>
                    <a:ea typeface="游ゴシック" panose="020B0400000000000000" pitchFamily="50" charset="-128"/>
                    <a:cs typeface="Segoe UI" panose="020B0502040204020203" pitchFamily="34" charset="0"/>
                  </a:rPr>
                  <a:t>カスタマイズのご要望も承ります</a:t>
                </a:r>
                <a:endParaRPr kumimoji="1" lang="en-US" altLang="ja-JP" sz="1050" b="1" dirty="0">
                  <a:latin typeface="游ゴシック" panose="020B0400000000000000" pitchFamily="50" charset="-128"/>
                  <a:ea typeface="游ゴシック" panose="020B0400000000000000" pitchFamily="50" charset="-128"/>
                  <a:cs typeface="Segoe UI" panose="020B0502040204020203" pitchFamily="34" charset="0"/>
                </a:endParaRPr>
              </a:p>
            </p:txBody>
          </p:sp>
        </p:grpSp>
        <p:sp>
          <p:nvSpPr>
            <p:cNvPr id="65" name="テキスト ボックス 64">
              <a:extLst>
                <a:ext uri="{FF2B5EF4-FFF2-40B4-BE49-F238E27FC236}">
                  <a16:creationId xmlns:a16="http://schemas.microsoft.com/office/drawing/2014/main" id="{34471725-9B53-BBCA-6D7D-F1971A2B5435}"/>
                </a:ext>
              </a:extLst>
            </p:cNvPr>
            <p:cNvSpPr txBox="1"/>
            <p:nvPr/>
          </p:nvSpPr>
          <p:spPr>
            <a:xfrm>
              <a:off x="3687309" y="8410692"/>
              <a:ext cx="3416320" cy="369332"/>
            </a:xfrm>
            <a:prstGeom prst="rect">
              <a:avLst/>
            </a:prstGeom>
            <a:noFill/>
          </p:spPr>
          <p:txBody>
            <a:bodyPr wrap="none" rtlCol="0">
              <a:spAutoFit/>
            </a:bodyPr>
            <a:lstStyle/>
            <a:p>
              <a:r>
                <a:rPr kumimoji="1" lang="ja-JP" altLang="en-US" b="1" dirty="0">
                  <a:latin typeface="+mn-ea"/>
                </a:rPr>
                <a:t>価格はお問い合わせください。</a:t>
              </a:r>
            </a:p>
          </p:txBody>
        </p:sp>
      </p:grpSp>
      <p:grpSp>
        <p:nvGrpSpPr>
          <p:cNvPr id="69" name="グループ化 68">
            <a:extLst>
              <a:ext uri="{FF2B5EF4-FFF2-40B4-BE49-F238E27FC236}">
                <a16:creationId xmlns:a16="http://schemas.microsoft.com/office/drawing/2014/main" id="{86971064-11E7-5BC3-5282-7DCDF11F1DFE}"/>
              </a:ext>
            </a:extLst>
          </p:cNvPr>
          <p:cNvGrpSpPr/>
          <p:nvPr/>
        </p:nvGrpSpPr>
        <p:grpSpPr>
          <a:xfrm>
            <a:off x="1300233" y="9884980"/>
            <a:ext cx="4959208" cy="685012"/>
            <a:chOff x="1300233" y="9899494"/>
            <a:chExt cx="4959208" cy="685012"/>
          </a:xfrm>
        </p:grpSpPr>
        <p:sp>
          <p:nvSpPr>
            <p:cNvPr id="72" name="WordArt 177">
              <a:extLst>
                <a:ext uri="{FF2B5EF4-FFF2-40B4-BE49-F238E27FC236}">
                  <a16:creationId xmlns:a16="http://schemas.microsoft.com/office/drawing/2014/main" id="{392A5F2A-D69C-2B8F-F2FF-DF57D10BD5EF}"/>
                </a:ext>
              </a:extLst>
            </p:cNvPr>
            <p:cNvSpPr/>
            <p:nvPr/>
          </p:nvSpPr>
          <p:spPr bwMode="auto">
            <a:xfrm>
              <a:off x="3290901" y="9931685"/>
              <a:ext cx="2272030" cy="150504"/>
            </a:xfrm>
            <a:prstGeom prst="rect">
              <a:avLst/>
            </a:prstGeom>
            <a:extLst>
              <a:ext uri="{91240B29-F687-4F45-9708-019B960494DF}">
                <a14:hiddenLine xmlns:a14="http://schemas.microsoft.com/office/drawing/2010/main" w="5715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ja-JP" sz="3600" kern="10" dirty="0">
                  <a:solidFill>
                    <a:srgbClr val="404040"/>
                  </a:solidFill>
                  <a:latin typeface="ヒラギノ角ゴ5" panose="020B0500000000000000" pitchFamily="50" charset="-128"/>
                  <a:ea typeface="ヒラギノ角ゴ5" panose="020B0500000000000000" pitchFamily="50" charset="-128"/>
                </a:rPr>
                <a:t>https://mfrdx.applied-g.com/</a:t>
              </a:r>
              <a:endParaRPr lang="ja-JP" altLang="en-US" sz="3600" kern="10" spc="0" dirty="0">
                <a:ln>
                  <a:noFill/>
                </a:ln>
                <a:solidFill>
                  <a:srgbClr val="404040"/>
                </a:solidFill>
                <a:effectLst/>
                <a:latin typeface="ヒラギノ角ゴ5" panose="020B0500000000000000" pitchFamily="50" charset="-128"/>
                <a:ea typeface="ヒラギノ角ゴ5" panose="020B0500000000000000" pitchFamily="50" charset="-128"/>
              </a:endParaRPr>
            </a:p>
          </p:txBody>
        </p:sp>
        <p:grpSp>
          <p:nvGrpSpPr>
            <p:cNvPr id="75" name="グループ化 74">
              <a:extLst>
                <a:ext uri="{FF2B5EF4-FFF2-40B4-BE49-F238E27FC236}">
                  <a16:creationId xmlns:a16="http://schemas.microsoft.com/office/drawing/2014/main" id="{A25FFA4F-E9C0-A1A9-9D5E-7598F1F55121}"/>
                </a:ext>
              </a:extLst>
            </p:cNvPr>
            <p:cNvGrpSpPr/>
            <p:nvPr/>
          </p:nvGrpSpPr>
          <p:grpSpPr>
            <a:xfrm>
              <a:off x="1300233" y="9899494"/>
              <a:ext cx="4959208" cy="685012"/>
              <a:chOff x="1055765" y="9899494"/>
              <a:chExt cx="4959208" cy="685012"/>
            </a:xfrm>
          </p:grpSpPr>
          <p:grpSp>
            <p:nvGrpSpPr>
              <p:cNvPr id="76" name="グループ化 75">
                <a:extLst>
                  <a:ext uri="{FF2B5EF4-FFF2-40B4-BE49-F238E27FC236}">
                    <a16:creationId xmlns:a16="http://schemas.microsoft.com/office/drawing/2014/main" id="{C99B5EF4-C18D-CBFB-6DD5-2C04E2BBCAD2}"/>
                  </a:ext>
                </a:extLst>
              </p:cNvPr>
              <p:cNvGrpSpPr/>
              <p:nvPr/>
            </p:nvGrpSpPr>
            <p:grpSpPr>
              <a:xfrm>
                <a:off x="1055765" y="9899494"/>
                <a:ext cx="4959208" cy="685012"/>
                <a:chOff x="1055765" y="9899494"/>
                <a:chExt cx="4959208" cy="685012"/>
              </a:xfrm>
            </p:grpSpPr>
            <p:grpSp>
              <p:nvGrpSpPr>
                <p:cNvPr id="78" name="グループ化 77">
                  <a:extLst>
                    <a:ext uri="{FF2B5EF4-FFF2-40B4-BE49-F238E27FC236}">
                      <a16:creationId xmlns:a16="http://schemas.microsoft.com/office/drawing/2014/main" id="{D38A29D2-29C0-7D98-B897-42156802704C}"/>
                    </a:ext>
                  </a:extLst>
                </p:cNvPr>
                <p:cNvGrpSpPr/>
                <p:nvPr/>
              </p:nvGrpSpPr>
              <p:grpSpPr>
                <a:xfrm>
                  <a:off x="3059583" y="10110131"/>
                  <a:ext cx="2404110" cy="474375"/>
                  <a:chOff x="3059583" y="10110131"/>
                  <a:chExt cx="2404110" cy="474375"/>
                </a:xfrm>
              </p:grpSpPr>
              <p:sp>
                <p:nvSpPr>
                  <p:cNvPr id="84" name="WordArt 178">
                    <a:extLst>
                      <a:ext uri="{FF2B5EF4-FFF2-40B4-BE49-F238E27FC236}">
                        <a16:creationId xmlns:a16="http://schemas.microsoft.com/office/drawing/2014/main" id="{7597B559-5145-3921-A701-85164134D9EA}"/>
                      </a:ext>
                    </a:extLst>
                  </p:cNvPr>
                  <p:cNvSpPr>
                    <a:spLocks noChangeArrowheads="1" noChangeShapeType="1" noTextEdit="1"/>
                  </p:cNvSpPr>
                  <p:nvPr/>
                </p:nvSpPr>
                <p:spPr bwMode="auto">
                  <a:xfrm>
                    <a:off x="3059583" y="10146964"/>
                    <a:ext cx="443865" cy="139074"/>
                  </a:xfrm>
                  <a:prstGeom prst="rect">
                    <a:avLst/>
                  </a:prstGeom>
                  <a:extLst>
                    <a:ext uri="{91240B29-F687-4F45-9708-019B960494DF}">
                      <a14:hiddenLine xmlns:a14="http://schemas.microsoft.com/office/drawing/2010/main" w="762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dirty="0">
                        <a:ln>
                          <a:noFill/>
                        </a:ln>
                        <a:solidFill>
                          <a:srgbClr val="404040"/>
                        </a:solidFill>
                        <a:effectLst/>
                        <a:latin typeface="ヒラギノ角ゴ5" panose="020B0500000000000000" pitchFamily="50" charset="-128"/>
                        <a:ea typeface="ヒラギノ角ゴ5" panose="020B0500000000000000" pitchFamily="50" charset="-128"/>
                      </a:rPr>
                      <a:t>または</a:t>
                    </a:r>
                  </a:p>
                </p:txBody>
              </p:sp>
              <p:pic>
                <p:nvPicPr>
                  <p:cNvPr id="86" name="Picture 179">
                    <a:extLst>
                      <a:ext uri="{FF2B5EF4-FFF2-40B4-BE49-F238E27FC236}">
                        <a16:creationId xmlns:a16="http://schemas.microsoft.com/office/drawing/2014/main" id="{5CF02CC6-58B1-A8F6-4F21-F4F07D09514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571393" y="10110131"/>
                    <a:ext cx="1892300" cy="4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1" name="Freeform 51">
                  <a:extLst>
                    <a:ext uri="{FF2B5EF4-FFF2-40B4-BE49-F238E27FC236}">
                      <a16:creationId xmlns:a16="http://schemas.microsoft.com/office/drawing/2014/main" id="{79C37E60-7E64-9E56-1026-049D96C302D6}"/>
                    </a:ext>
                  </a:extLst>
                </p:cNvPr>
                <p:cNvSpPr/>
                <p:nvPr/>
              </p:nvSpPr>
              <p:spPr>
                <a:xfrm>
                  <a:off x="5495760" y="9899494"/>
                  <a:ext cx="519213" cy="519213"/>
                </a:xfrm>
                <a:custGeom>
                  <a:avLst/>
                  <a:gdLst/>
                  <a:ahLst/>
                  <a:cxnLst/>
                  <a:rect l="l" t="t" r="r" b="b"/>
                  <a:pathLst>
                    <a:path w="519213" h="519213">
                      <a:moveTo>
                        <a:pt x="0" y="0"/>
                      </a:moveTo>
                      <a:lnTo>
                        <a:pt x="519213" y="0"/>
                      </a:lnTo>
                      <a:lnTo>
                        <a:pt x="519213" y="519212"/>
                      </a:lnTo>
                      <a:lnTo>
                        <a:pt x="0" y="519212"/>
                      </a:lnTo>
                      <a:lnTo>
                        <a:pt x="0" y="0"/>
                      </a:lnTo>
                      <a:close/>
                    </a:path>
                  </a:pathLst>
                </a:custGeom>
                <a:blipFill>
                  <a:blip r:embed="rId10"/>
                  <a:stretch>
                    <a:fillRect/>
                  </a:stretch>
                </a:blipFill>
              </p:spPr>
            </p:sp>
            <p:sp>
              <p:nvSpPr>
                <p:cNvPr id="83" name="Freeform 49">
                  <a:extLst>
                    <a:ext uri="{FF2B5EF4-FFF2-40B4-BE49-F238E27FC236}">
                      <a16:creationId xmlns:a16="http://schemas.microsoft.com/office/drawing/2014/main" id="{94E27B07-8EC2-CECE-DB4E-47D49392E005}"/>
                    </a:ext>
                  </a:extLst>
                </p:cNvPr>
                <p:cNvSpPr/>
                <p:nvPr/>
              </p:nvSpPr>
              <p:spPr>
                <a:xfrm>
                  <a:off x="1055765" y="9920665"/>
                  <a:ext cx="1892300" cy="365361"/>
                </a:xfrm>
                <a:custGeom>
                  <a:avLst/>
                  <a:gdLst/>
                  <a:ahLst/>
                  <a:cxnLst/>
                  <a:rect l="l" t="t" r="r" b="b"/>
                  <a:pathLst>
                    <a:path w="1553155" h="298899">
                      <a:moveTo>
                        <a:pt x="0" y="0"/>
                      </a:moveTo>
                      <a:lnTo>
                        <a:pt x="1553155" y="0"/>
                      </a:lnTo>
                      <a:lnTo>
                        <a:pt x="1553155" y="298899"/>
                      </a:lnTo>
                      <a:lnTo>
                        <a:pt x="0" y="298899"/>
                      </a:lnTo>
                      <a:lnTo>
                        <a:pt x="0" y="0"/>
                      </a:lnTo>
                      <a:close/>
                    </a:path>
                  </a:pathLst>
                </a:custGeom>
                <a:blipFill>
                  <a:blip r:embed="rId11"/>
                  <a:stretch>
                    <a:fillRect/>
                  </a:stretch>
                </a:blipFill>
              </p:spPr>
            </p:sp>
          </p:grpSp>
          <p:sp>
            <p:nvSpPr>
              <p:cNvPr id="77" name="テキスト ボックス 76">
                <a:extLst>
                  <a:ext uri="{FF2B5EF4-FFF2-40B4-BE49-F238E27FC236}">
                    <a16:creationId xmlns:a16="http://schemas.microsoft.com/office/drawing/2014/main" id="{06A08B43-6968-11D1-7BE5-729B29C29D5B}"/>
                  </a:ext>
                </a:extLst>
              </p:cNvPr>
              <p:cNvSpPr txBox="1"/>
              <p:nvPr/>
            </p:nvSpPr>
            <p:spPr>
              <a:xfrm>
                <a:off x="3779837" y="10133538"/>
                <a:ext cx="1040414" cy="261610"/>
              </a:xfrm>
              <a:prstGeom prst="rect">
                <a:avLst/>
              </a:prstGeom>
              <a:noFill/>
            </p:spPr>
            <p:txBody>
              <a:bodyPr wrap="square" rtlCol="0">
                <a:spAutoFit/>
              </a:bodyPr>
              <a:lstStyle/>
              <a:p>
                <a:r>
                  <a:rPr kumimoji="1" lang="ja-JP" altLang="en-US" sz="1050" dirty="0">
                    <a:latin typeface="メイリオ" panose="020B0604030504040204" pitchFamily="50" charset="-128"/>
                    <a:ea typeface="メイリオ" panose="020B0604030504040204" pitchFamily="50" charset="-128"/>
                  </a:rPr>
                  <a:t>アプライド</a:t>
                </a:r>
                <a:r>
                  <a:rPr kumimoji="1" lang="en-US" altLang="ja-JP" sz="1050" dirty="0">
                    <a:latin typeface="メイリオ" panose="020B0604030504040204" pitchFamily="50" charset="-128"/>
                    <a:ea typeface="メイリオ" panose="020B0604030504040204" pitchFamily="50" charset="-128"/>
                  </a:rPr>
                  <a:t>DX</a:t>
                </a:r>
                <a:endParaRPr kumimoji="1" lang="ja-JP" altLang="en-US" sz="1050" dirty="0">
                  <a:latin typeface="メイリオ" panose="020B0604030504040204" pitchFamily="50" charset="-128"/>
                  <a:ea typeface="メイリオ" panose="020B0604030504040204" pitchFamily="50" charset="-128"/>
                </a:endParaRPr>
              </a:p>
            </p:txBody>
          </p:sp>
        </p:grpSp>
      </p:grpSp>
      <p:pic>
        <p:nvPicPr>
          <p:cNvPr id="88" name="図 87">
            <a:extLst>
              <a:ext uri="{FF2B5EF4-FFF2-40B4-BE49-F238E27FC236}">
                <a16:creationId xmlns:a16="http://schemas.microsoft.com/office/drawing/2014/main" id="{AA65924C-80CE-2E8A-70EB-3B8C7BDC81F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463918" y="6389364"/>
            <a:ext cx="1498613" cy="1498613"/>
          </a:xfrm>
          <a:prstGeom prst="rect">
            <a:avLst/>
          </a:prstGeom>
        </p:spPr>
      </p:pic>
    </p:spTree>
    <p:extLst>
      <p:ext uri="{BB962C8B-B14F-4D97-AF65-F5344CB8AC3E}">
        <p14:creationId xmlns:p14="http://schemas.microsoft.com/office/powerpoint/2010/main" val="198421388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1157</TotalTime>
  <Words>595</Words>
  <Application>Microsoft Office PowerPoint</Application>
  <PresentationFormat>ユーザー設定</PresentationFormat>
  <Paragraphs>73</Paragraphs>
  <Slides>2</Slides>
  <Notes>0</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2</vt:i4>
      </vt:variant>
    </vt:vector>
  </HeadingPairs>
  <TitlesOfParts>
    <vt:vector size="13" baseType="lpstr">
      <vt:lpstr>ArtifaktElement</vt:lpstr>
      <vt:lpstr>Yu Gothic UI</vt:lpstr>
      <vt:lpstr>ヒラギノ角ゴ5</vt:lpstr>
      <vt:lpstr>ヒラギノ角ゴ8</vt:lpstr>
      <vt:lpstr>メイリオ</vt:lpstr>
      <vt:lpstr>游ゴシック</vt:lpstr>
      <vt:lpstr>游ゴシック 本文</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Mitsuyama</dc:creator>
  <cp:lastModifiedBy>圭祐 根尾</cp:lastModifiedBy>
  <cp:revision>20</cp:revision>
  <dcterms:created xsi:type="dcterms:W3CDTF">2025-02-18T01:46:40Z</dcterms:created>
  <dcterms:modified xsi:type="dcterms:W3CDTF">2026-08-11T04:28:03Z</dcterms:modified>
</cp:coreProperties>
</file>