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7772400" cy="10896600"/>
  <p:notesSz cx="6858000" cy="9144000"/>
  <p:embeddedFontLst>
    <p:embeddedFont>
      <p:font typeface="A-OTF 新ゴ Pro M" panose="020B0500000000000000" pitchFamily="50" charset="-128"/>
      <p:bold r:id="rId6"/>
    </p:embeddedFont>
    <p:embeddedFont>
      <p:font typeface="A-OTF 新ゴ Pro R" panose="020B0400000000000000" pitchFamily="50" charset="-128"/>
      <p:regular r:id="rId7"/>
    </p:embeddedFont>
    <p:embeddedFont>
      <p:font typeface="Bebas Neue Bold" panose="020B0600070205080204" charset="0"/>
      <p:regular r:id="rId8"/>
    </p:embeddedFont>
    <p:embeddedFont>
      <p:font typeface="Noto Sans Bold" panose="020B060007020508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CEE"/>
    <a:srgbClr val="DBE7E9"/>
    <a:srgbClr val="C3D8DB"/>
    <a:srgbClr val="7AA7AE"/>
    <a:srgbClr val="5A8D95"/>
    <a:srgbClr val="2C71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89801F-9483-475A-AD8B-80685918ACF1}" v="41" dt="2026-08-14T08:59:17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2856" y="-16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圭祐 根尾" userId="16296368e55e0e89" providerId="LiveId" clId="{97654EE4-E4CE-4761-84C1-59097A51BD18}"/>
    <pc:docChg chg="undo redo custSel modSld">
      <pc:chgData name="圭祐 根尾" userId="16296368e55e0e89" providerId="LiveId" clId="{97654EE4-E4CE-4761-84C1-59097A51BD18}" dt="2026-08-14T09:11:02.392" v="1549" actId="21"/>
      <pc:docMkLst>
        <pc:docMk/>
      </pc:docMkLst>
      <pc:sldChg chg="addSp modSp mod">
        <pc:chgData name="圭祐 根尾" userId="16296368e55e0e89" providerId="LiveId" clId="{97654EE4-E4CE-4761-84C1-59097A51BD18}" dt="2026-08-14T08:36:02.105" v="1429" actId="1037"/>
        <pc:sldMkLst>
          <pc:docMk/>
          <pc:sldMk cId="0" sldId="256"/>
        </pc:sldMkLst>
        <pc:spChg chg="mod modCrop">
          <ac:chgData name="圭祐 根尾" userId="16296368e55e0e89" providerId="LiveId" clId="{97654EE4-E4CE-4761-84C1-59097A51BD18}" dt="2026-08-14T08:35:19.420" v="1421" actId="732"/>
          <ac:spMkLst>
            <pc:docMk/>
            <pc:sldMk cId="0" sldId="256"/>
            <ac:spMk id="4" creationId="{00000000-0000-0000-0000-000000000000}"/>
          </ac:spMkLst>
        </pc:spChg>
        <pc:spChg chg="add">
          <ac:chgData name="圭祐 根尾" userId="16296368e55e0e89" providerId="LiveId" clId="{97654EE4-E4CE-4761-84C1-59097A51BD18}" dt="2026-08-14T08:31:46.740" v="1411" actId="22"/>
          <ac:spMkLst>
            <pc:docMk/>
            <pc:sldMk cId="0" sldId="256"/>
            <ac:spMk id="24" creationId="{05F07459-90C8-C5BC-DD2B-7F1B26567C09}"/>
          </ac:spMkLst>
        </pc:spChg>
        <pc:spChg chg="add mod modCrop">
          <ac:chgData name="圭祐 根尾" userId="16296368e55e0e89" providerId="LiveId" clId="{97654EE4-E4CE-4761-84C1-59097A51BD18}" dt="2026-08-14T08:36:02.105" v="1429" actId="1037"/>
          <ac:spMkLst>
            <pc:docMk/>
            <pc:sldMk cId="0" sldId="256"/>
            <ac:spMk id="26" creationId="{46197ECE-CF85-C687-4542-A8E8CA157276}"/>
          </ac:spMkLst>
        </pc:spChg>
        <pc:spChg chg="add">
          <ac:chgData name="圭祐 根尾" userId="16296368e55e0e89" providerId="LiveId" clId="{97654EE4-E4CE-4761-84C1-59097A51BD18}" dt="2026-08-14T08:35:30.174" v="1422" actId="22"/>
          <ac:spMkLst>
            <pc:docMk/>
            <pc:sldMk cId="0" sldId="256"/>
            <ac:spMk id="28" creationId="{D2E5A629-427B-E9C6-2A2A-BCC8FB216D93}"/>
          </ac:spMkLst>
        </pc:spChg>
      </pc:sldChg>
      <pc:sldChg chg="modSp mod">
        <pc:chgData name="圭祐 根尾" userId="16296368e55e0e89" providerId="LiveId" clId="{97654EE4-E4CE-4761-84C1-59097A51BD18}" dt="2026-08-14T06:56:37.741" v="18" actId="1076"/>
        <pc:sldMkLst>
          <pc:docMk/>
          <pc:sldMk cId="0" sldId="257"/>
        </pc:sldMkLst>
        <pc:spChg chg="mod">
          <ac:chgData name="圭祐 根尾" userId="16296368e55e0e89" providerId="LiveId" clId="{97654EE4-E4CE-4761-84C1-59097A51BD18}" dt="2026-08-14T06:56:37.741" v="18" actId="1076"/>
          <ac:spMkLst>
            <pc:docMk/>
            <pc:sldMk cId="0" sldId="257"/>
            <ac:spMk id="14" creationId="{00000000-0000-0000-0000-000000000000}"/>
          </ac:spMkLst>
        </pc:spChg>
        <pc:grpChg chg="mod">
          <ac:chgData name="圭祐 根尾" userId="16296368e55e0e89" providerId="LiveId" clId="{97654EE4-E4CE-4761-84C1-59097A51BD18}" dt="2026-08-14T06:56:37.741" v="18" actId="1076"/>
          <ac:grpSpMkLst>
            <pc:docMk/>
            <pc:sldMk cId="0" sldId="257"/>
            <ac:grpSpMk id="16" creationId="{00000000-0000-0000-0000-000000000000}"/>
          </ac:grpSpMkLst>
        </pc:grpChg>
      </pc:sldChg>
      <pc:sldChg chg="addSp delSp modSp mod">
        <pc:chgData name="圭祐 根尾" userId="16296368e55e0e89" providerId="LiveId" clId="{97654EE4-E4CE-4761-84C1-59097A51BD18}" dt="2026-08-14T09:11:02.392" v="1549" actId="21"/>
        <pc:sldMkLst>
          <pc:docMk/>
          <pc:sldMk cId="0" sldId="258"/>
        </pc:sldMkLst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3" creationId="{0CE06680-E4FF-5D98-05F1-8F65E32AB4AC}"/>
          </ac:spMkLst>
        </pc:spChg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5" creationId="{19CAD835-2A75-A159-6B40-9AEC54574629}"/>
          </ac:spMkLst>
        </pc:spChg>
        <pc:spChg chg="del mod">
          <ac:chgData name="圭祐 根尾" userId="16296368e55e0e89" providerId="LiveId" clId="{97654EE4-E4CE-4761-84C1-59097A51BD18}" dt="2026-08-14T07:50:28.771" v="931" actId="21"/>
          <ac:spMkLst>
            <pc:docMk/>
            <pc:sldMk cId="0" sldId="258"/>
            <ac:spMk id="6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44:11.086" v="810" actId="164"/>
          <ac:spMkLst>
            <pc:docMk/>
            <pc:sldMk cId="0" sldId="258"/>
            <ac:spMk id="7" creationId="{00000000-0000-0000-0000-000000000000}"/>
          </ac:spMkLst>
        </pc:spChg>
        <pc:spChg chg="del">
          <ac:chgData name="圭祐 根尾" userId="16296368e55e0e89" providerId="LiveId" clId="{97654EE4-E4CE-4761-84C1-59097A51BD18}" dt="2026-08-14T06:57:31.631" v="20" actId="21"/>
          <ac:spMkLst>
            <pc:docMk/>
            <pc:sldMk cId="0" sldId="258"/>
            <ac:spMk id="9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9" creationId="{4E1D7020-E936-8944-1E87-25684DA3D11F}"/>
          </ac:spMkLst>
        </pc:spChg>
        <pc:spChg chg="del mod">
          <ac:chgData name="圭祐 根尾" userId="16296368e55e0e89" providerId="LiveId" clId="{97654EE4-E4CE-4761-84C1-59097A51BD18}" dt="2026-08-14T06:57:39.255" v="23" actId="21"/>
          <ac:spMkLst>
            <pc:docMk/>
            <pc:sldMk cId="0" sldId="258"/>
            <ac:spMk id="10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10" creationId="{0D12ED6D-60CA-8FF4-383D-B46A7F33D616}"/>
          </ac:spMkLst>
        </pc:spChg>
        <pc:spChg chg="mod">
          <ac:chgData name="圭祐 根尾" userId="16296368e55e0e89" providerId="LiveId" clId="{97654EE4-E4CE-4761-84C1-59097A51BD18}" dt="2026-08-14T07:54:48.702" v="957" actId="164"/>
          <ac:spMkLst>
            <pc:docMk/>
            <pc:sldMk cId="0" sldId="258"/>
            <ac:spMk id="11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12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48.702" v="957" actId="164"/>
          <ac:spMkLst>
            <pc:docMk/>
            <pc:sldMk cId="0" sldId="258"/>
            <ac:spMk id="14" creationId="{00000000-0000-0000-0000-000000000000}"/>
          </ac:spMkLst>
        </pc:spChg>
        <pc:spChg chg="del">
          <ac:chgData name="圭祐 根尾" userId="16296368e55e0e89" providerId="LiveId" clId="{97654EE4-E4CE-4761-84C1-59097A51BD18}" dt="2026-08-14T06:56:13.579" v="15" actId="21"/>
          <ac:spMkLst>
            <pc:docMk/>
            <pc:sldMk cId="0" sldId="258"/>
            <ac:spMk id="15" creationId="{00000000-0000-0000-0000-000000000000}"/>
          </ac:spMkLst>
        </pc:spChg>
        <pc:spChg chg="del">
          <ac:chgData name="圭祐 根尾" userId="16296368e55e0e89" providerId="LiveId" clId="{97654EE4-E4CE-4761-84C1-59097A51BD18}" dt="2026-08-14T06:56:09.654" v="14" actId="21"/>
          <ac:spMkLst>
            <pc:docMk/>
            <pc:sldMk cId="0" sldId="258"/>
            <ac:spMk id="16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16" creationId="{C8200435-2CEF-678F-9A7A-8A6B9EA01BCF}"/>
          </ac:spMkLst>
        </pc:spChg>
        <pc:spChg chg="mod">
          <ac:chgData name="圭祐 根尾" userId="16296368e55e0e89" providerId="LiveId" clId="{97654EE4-E4CE-4761-84C1-59097A51BD18}" dt="2026-08-14T07:44:11.086" v="810" actId="164"/>
          <ac:spMkLst>
            <pc:docMk/>
            <pc:sldMk cId="0" sldId="258"/>
            <ac:spMk id="17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48.702" v="957" actId="164"/>
          <ac:spMkLst>
            <pc:docMk/>
            <pc:sldMk cId="0" sldId="258"/>
            <ac:spMk id="18" creationId="{00000000-0000-0000-0000-000000000000}"/>
          </ac:spMkLst>
        </pc:spChg>
        <pc:spChg chg="del">
          <ac:chgData name="圭祐 根尾" userId="16296368e55e0e89" providerId="LiveId" clId="{97654EE4-E4CE-4761-84C1-59097A51BD18}" dt="2026-08-14T07:15:10.207" v="254" actId="21"/>
          <ac:spMkLst>
            <pc:docMk/>
            <pc:sldMk cId="0" sldId="258"/>
            <ac:spMk id="19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19" creationId="{F6248EAC-8466-BDDE-A2C9-62232B8DCDCC}"/>
          </ac:spMkLst>
        </pc:spChg>
        <pc:spChg chg="del mod">
          <ac:chgData name="圭祐 根尾" userId="16296368e55e0e89" providerId="LiveId" clId="{97654EE4-E4CE-4761-84C1-59097A51BD18}" dt="2026-08-14T07:24:57.952" v="378" actId="21"/>
          <ac:spMkLst>
            <pc:docMk/>
            <pc:sldMk cId="0" sldId="258"/>
            <ac:spMk id="20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20" creationId="{87AAE4FE-6D9C-3240-BC26-A8549018B383}"/>
          </ac:spMkLst>
        </pc:spChg>
        <pc:spChg chg="del mod topLvl">
          <ac:chgData name="圭祐 根尾" userId="16296368e55e0e89" providerId="LiveId" clId="{97654EE4-E4CE-4761-84C1-59097A51BD18}" dt="2026-08-14T07:23:35.975" v="362" actId="21"/>
          <ac:spMkLst>
            <pc:docMk/>
            <pc:sldMk cId="0" sldId="258"/>
            <ac:spMk id="21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21" creationId="{78B8874A-8BDE-8414-A297-94F1D2282148}"/>
          </ac:spMkLst>
        </pc:spChg>
        <pc:spChg chg="del mod">
          <ac:chgData name="圭祐 根尾" userId="16296368e55e0e89" providerId="LiveId" clId="{97654EE4-E4CE-4761-84C1-59097A51BD18}" dt="2026-08-14T07:00:46.206" v="49" actId="21"/>
          <ac:spMkLst>
            <pc:docMk/>
            <pc:sldMk cId="0" sldId="258"/>
            <ac:spMk id="22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28.877" v="1462"/>
          <ac:spMkLst>
            <pc:docMk/>
            <pc:sldMk cId="0" sldId="258"/>
            <ac:spMk id="22" creationId="{8E239014-EF8C-CEEA-BE4A-7F9FF795EB4A}"/>
          </ac:spMkLst>
        </pc:spChg>
        <pc:spChg chg="mod">
          <ac:chgData name="圭祐 根尾" userId="16296368e55e0e89" providerId="LiveId" clId="{97654EE4-E4CE-4761-84C1-59097A51BD18}" dt="2026-08-14T08:13:07.436" v="1277" actId="1038"/>
          <ac:spMkLst>
            <pc:docMk/>
            <pc:sldMk cId="0" sldId="258"/>
            <ac:spMk id="25" creationId="{00000000-0000-0000-0000-000000000000}"/>
          </ac:spMkLst>
        </pc:spChg>
        <pc:spChg chg="mod topLvl">
          <ac:chgData name="圭祐 根尾" userId="16296368e55e0e89" providerId="LiveId" clId="{97654EE4-E4CE-4761-84C1-59097A51BD18}" dt="2026-08-14T08:01:53.567" v="1030" actId="12788"/>
          <ac:spMkLst>
            <pc:docMk/>
            <pc:sldMk cId="0" sldId="258"/>
            <ac:spMk id="26" creationId="{00000000-0000-0000-0000-000000000000}"/>
          </ac:spMkLst>
        </pc:spChg>
        <pc:spChg chg="del">
          <ac:chgData name="圭祐 根尾" userId="16296368e55e0e89" providerId="LiveId" clId="{97654EE4-E4CE-4761-84C1-59097A51BD18}" dt="2026-08-14T06:57:36.798" v="21" actId="21"/>
          <ac:spMkLst>
            <pc:docMk/>
            <pc:sldMk cId="0" sldId="258"/>
            <ac:spMk id="27" creationId="{00000000-0000-0000-0000-000000000000}"/>
          </ac:spMkLst>
        </pc:spChg>
        <pc:spChg chg="del">
          <ac:chgData name="圭祐 根尾" userId="16296368e55e0e89" providerId="LiveId" clId="{97654EE4-E4CE-4761-84C1-59097A51BD18}" dt="2026-08-14T06:57:36.798" v="21" actId="21"/>
          <ac:spMkLst>
            <pc:docMk/>
            <pc:sldMk cId="0" sldId="258"/>
            <ac:spMk id="28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8:36.760" v="1539" actId="14100"/>
          <ac:spMkLst>
            <pc:docMk/>
            <pc:sldMk cId="0" sldId="258"/>
            <ac:spMk id="28" creationId="{EB989EDD-DC25-B034-1BCB-4A6690AFDDA2}"/>
          </ac:spMkLst>
        </pc:spChg>
        <pc:spChg chg="del">
          <ac:chgData name="圭祐 根尾" userId="16296368e55e0e89" providerId="LiveId" clId="{97654EE4-E4CE-4761-84C1-59097A51BD18}" dt="2026-08-14T06:57:36.798" v="21" actId="21"/>
          <ac:spMkLst>
            <pc:docMk/>
            <pc:sldMk cId="0" sldId="258"/>
            <ac:spMk id="29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48.702" v="957" actId="164"/>
          <ac:spMkLst>
            <pc:docMk/>
            <pc:sldMk cId="0" sldId="258"/>
            <ac:spMk id="30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33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34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36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37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38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43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44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45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7:54:23.505" v="955" actId="164"/>
          <ac:spMkLst>
            <pc:docMk/>
            <pc:sldMk cId="0" sldId="258"/>
            <ac:spMk id="46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40.804" v="1465"/>
          <ac:spMkLst>
            <pc:docMk/>
            <pc:sldMk cId="0" sldId="258"/>
            <ac:spMk id="47" creationId="{B0B8A912-FBF3-AD79-77F6-018333CF12AD}"/>
          </ac:spMkLst>
        </pc:spChg>
        <pc:spChg chg="mod">
          <ac:chgData name="圭祐 根尾" userId="16296368e55e0e89" providerId="LiveId" clId="{97654EE4-E4CE-4761-84C1-59097A51BD18}" dt="2026-08-14T08:56:40.804" v="1465"/>
          <ac:spMkLst>
            <pc:docMk/>
            <pc:sldMk cId="0" sldId="258"/>
            <ac:spMk id="49" creationId="{66812708-9178-6336-B7C5-593D9F0DC712}"/>
          </ac:spMkLst>
        </pc:spChg>
        <pc:spChg chg="mod">
          <ac:chgData name="圭祐 根尾" userId="16296368e55e0e89" providerId="LiveId" clId="{97654EE4-E4CE-4761-84C1-59097A51BD18}" dt="2026-08-14T08:56:49.051" v="1471" actId="20577"/>
          <ac:spMkLst>
            <pc:docMk/>
            <pc:sldMk cId="0" sldId="258"/>
            <ac:spMk id="50" creationId="{D7E55ED5-37DB-8B3C-B432-F0B0125D82F3}"/>
          </ac:spMkLst>
        </pc:spChg>
        <pc:spChg chg="del">
          <ac:chgData name="圭祐 根尾" userId="16296368e55e0e89" providerId="LiveId" clId="{97654EE4-E4CE-4761-84C1-59097A51BD18}" dt="2026-08-14T06:56:21.776" v="16" actId="21"/>
          <ac:spMkLst>
            <pc:docMk/>
            <pc:sldMk cId="0" sldId="258"/>
            <ac:spMk id="51" creationId="{00000000-0000-0000-0000-000000000000}"/>
          </ac:spMkLst>
        </pc:spChg>
        <pc:spChg chg="del">
          <ac:chgData name="圭祐 根尾" userId="16296368e55e0e89" providerId="LiveId" clId="{97654EE4-E4CE-4761-84C1-59097A51BD18}" dt="2026-08-14T06:56:21.776" v="16" actId="21"/>
          <ac:spMkLst>
            <pc:docMk/>
            <pc:sldMk cId="0" sldId="258"/>
            <ac:spMk id="52" creationId="{00000000-0000-0000-0000-000000000000}"/>
          </ac:spMkLst>
        </pc:spChg>
        <pc:spChg chg="del mod">
          <ac:chgData name="圭祐 根尾" userId="16296368e55e0e89" providerId="LiveId" clId="{97654EE4-E4CE-4761-84C1-59097A51BD18}" dt="2026-08-14T08:56:54.148" v="1472" actId="21"/>
          <ac:spMkLst>
            <pc:docMk/>
            <pc:sldMk cId="0" sldId="258"/>
            <ac:spMk id="52" creationId="{B72C6270-EB1A-EDF9-08CA-B4006415B19C}"/>
          </ac:spMkLst>
        </pc:spChg>
        <pc:spChg chg="del">
          <ac:chgData name="圭祐 根尾" userId="16296368e55e0e89" providerId="LiveId" clId="{97654EE4-E4CE-4761-84C1-59097A51BD18}" dt="2026-08-14T06:58:05.993" v="27" actId="21"/>
          <ac:spMkLst>
            <pc:docMk/>
            <pc:sldMk cId="0" sldId="258"/>
            <ac:spMk id="53" creationId="{00000000-0000-0000-0000-000000000000}"/>
          </ac:spMkLst>
        </pc:spChg>
        <pc:spChg chg="del mod">
          <ac:chgData name="圭祐 根尾" userId="16296368e55e0e89" providerId="LiveId" clId="{97654EE4-E4CE-4761-84C1-59097A51BD18}" dt="2026-08-14T08:56:56.645" v="1473" actId="21"/>
          <ac:spMkLst>
            <pc:docMk/>
            <pc:sldMk cId="0" sldId="258"/>
            <ac:spMk id="53" creationId="{EAC001F9-4423-4D6E-DF12-F215896CC534}"/>
          </ac:spMkLst>
        </pc:spChg>
        <pc:spChg chg="del">
          <ac:chgData name="圭祐 根尾" userId="16296368e55e0e89" providerId="LiveId" clId="{97654EE4-E4CE-4761-84C1-59097A51BD18}" dt="2026-08-14T06:58:04.529" v="26" actId="21"/>
          <ac:spMkLst>
            <pc:docMk/>
            <pc:sldMk cId="0" sldId="258"/>
            <ac:spMk id="55" creationId="{00000000-0000-0000-0000-000000000000}"/>
          </ac:spMkLst>
        </pc:spChg>
        <pc:spChg chg="del mod">
          <ac:chgData name="圭祐 根尾" userId="16296368e55e0e89" providerId="LiveId" clId="{97654EE4-E4CE-4761-84C1-59097A51BD18}" dt="2026-08-14T08:56:54.148" v="1472" actId="21"/>
          <ac:spMkLst>
            <pc:docMk/>
            <pc:sldMk cId="0" sldId="258"/>
            <ac:spMk id="55" creationId="{AE920818-B514-14B6-F67D-422006B9137C}"/>
          </ac:spMkLst>
        </pc:spChg>
        <pc:spChg chg="del">
          <ac:chgData name="圭祐 根尾" userId="16296368e55e0e89" providerId="LiveId" clId="{97654EE4-E4CE-4761-84C1-59097A51BD18}" dt="2026-08-14T06:58:04.529" v="26" actId="21"/>
          <ac:spMkLst>
            <pc:docMk/>
            <pc:sldMk cId="0" sldId="258"/>
            <ac:spMk id="56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40.804" v="1465"/>
          <ac:spMkLst>
            <pc:docMk/>
            <pc:sldMk cId="0" sldId="258"/>
            <ac:spMk id="56" creationId="{2B78E0DD-0C61-A569-EC80-B05A10FECAE4}"/>
          </ac:spMkLst>
        </pc:spChg>
        <pc:spChg chg="del">
          <ac:chgData name="圭祐 根尾" userId="16296368e55e0e89" providerId="LiveId" clId="{97654EE4-E4CE-4761-84C1-59097A51BD18}" dt="2026-08-14T06:58:04.529" v="26" actId="21"/>
          <ac:spMkLst>
            <pc:docMk/>
            <pc:sldMk cId="0" sldId="258"/>
            <ac:spMk id="57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6:40.804" v="1465"/>
          <ac:spMkLst>
            <pc:docMk/>
            <pc:sldMk cId="0" sldId="258"/>
            <ac:spMk id="57" creationId="{49F85127-4B9B-A99A-7A06-E5690856A16E}"/>
          </ac:spMkLst>
        </pc:spChg>
        <pc:spChg chg="del">
          <ac:chgData name="圭祐 根尾" userId="16296368e55e0e89" providerId="LiveId" clId="{97654EE4-E4CE-4761-84C1-59097A51BD18}" dt="2026-08-14T06:58:04.529" v="26" actId="21"/>
          <ac:spMkLst>
            <pc:docMk/>
            <pc:sldMk cId="0" sldId="258"/>
            <ac:spMk id="58" creationId="{00000000-0000-0000-0000-000000000000}"/>
          </ac:spMkLst>
        </pc:spChg>
        <pc:spChg chg="del">
          <ac:chgData name="圭祐 根尾" userId="16296368e55e0e89" providerId="LiveId" clId="{97654EE4-E4CE-4761-84C1-59097A51BD18}" dt="2026-08-14T06:58:04.529" v="26" actId="21"/>
          <ac:spMkLst>
            <pc:docMk/>
            <pc:sldMk cId="0" sldId="258"/>
            <ac:spMk id="59" creationId="{00000000-0000-0000-0000-000000000000}"/>
          </ac:spMkLst>
        </pc:spChg>
        <pc:spChg chg="add mod">
          <ac:chgData name="圭祐 根尾" userId="16296368e55e0e89" providerId="LiveId" clId="{97654EE4-E4CE-4761-84C1-59097A51BD18}" dt="2026-08-14T08:59:17.071" v="1544" actId="164"/>
          <ac:spMkLst>
            <pc:docMk/>
            <pc:sldMk cId="0" sldId="258"/>
            <ac:spMk id="59" creationId="{F2FA8166-3DD0-6769-D495-B734D5AFB0CD}"/>
          </ac:spMkLst>
        </pc:spChg>
        <pc:spChg chg="mod">
          <ac:chgData name="圭祐 根尾" userId="16296368e55e0e89" providerId="LiveId" clId="{97654EE4-E4CE-4761-84C1-59097A51BD18}" dt="2026-08-14T08:58:57.755" v="1542"/>
          <ac:spMkLst>
            <pc:docMk/>
            <pc:sldMk cId="0" sldId="258"/>
            <ac:spMk id="61" creationId="{893CD5F4-3AF2-23F2-192D-4EE391F38660}"/>
          </ac:spMkLst>
        </pc:spChg>
        <pc:spChg chg="mod">
          <ac:chgData name="圭祐 根尾" userId="16296368e55e0e89" providerId="LiveId" clId="{97654EE4-E4CE-4761-84C1-59097A51BD18}" dt="2026-08-14T08:17:03.517" v="1333" actId="165"/>
          <ac:spMkLst>
            <pc:docMk/>
            <pc:sldMk cId="0" sldId="258"/>
            <ac:spMk id="63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58:57.755" v="1542"/>
          <ac:spMkLst>
            <pc:docMk/>
            <pc:sldMk cId="0" sldId="258"/>
            <ac:spMk id="64" creationId="{DFFD2351-422F-5BB4-9AC4-8AE147E01A36}"/>
          </ac:spMkLst>
        </pc:spChg>
        <pc:spChg chg="mod topLvl modCrop">
          <ac:chgData name="圭祐 根尾" userId="16296368e55e0e89" providerId="LiveId" clId="{97654EE4-E4CE-4761-84C1-59097A51BD18}" dt="2026-08-14T08:30:20.176" v="1399" actId="164"/>
          <ac:spMkLst>
            <pc:docMk/>
            <pc:sldMk cId="0" sldId="258"/>
            <ac:spMk id="65" creationId="{00000000-0000-0000-0000-000000000000}"/>
          </ac:spMkLst>
        </pc:spChg>
        <pc:spChg chg="mod">
          <ac:chgData name="圭祐 根尾" userId="16296368e55e0e89" providerId="LiveId" clId="{97654EE4-E4CE-4761-84C1-59097A51BD18}" dt="2026-08-14T08:18:01.880" v="1345" actId="1076"/>
          <ac:spMkLst>
            <pc:docMk/>
            <pc:sldMk cId="0" sldId="258"/>
            <ac:spMk id="67" creationId="{00000000-0000-0000-0000-000000000000}"/>
          </ac:spMkLst>
        </pc:spChg>
        <pc:spChg chg="add del mod">
          <ac:chgData name="圭祐 根尾" userId="16296368e55e0e89" providerId="LiveId" clId="{97654EE4-E4CE-4761-84C1-59097A51BD18}" dt="2026-08-14T09:11:02.392" v="1549" actId="21"/>
          <ac:spMkLst>
            <pc:docMk/>
            <pc:sldMk cId="0" sldId="258"/>
            <ac:spMk id="70" creationId="{CB1C4596-D01F-9F69-D687-5DC0288E7A24}"/>
          </ac:spMkLst>
        </pc:spChg>
        <pc:spChg chg="add mod">
          <ac:chgData name="圭祐 根尾" userId="16296368e55e0e89" providerId="LiveId" clId="{97654EE4-E4CE-4761-84C1-59097A51BD18}" dt="2026-08-14T08:30:56.861" v="1403" actId="164"/>
          <ac:spMkLst>
            <pc:docMk/>
            <pc:sldMk cId="0" sldId="258"/>
            <ac:spMk id="76" creationId="{059F63B8-7931-85BD-D9B6-3A1ED9A3534F}"/>
          </ac:spMkLst>
        </pc:spChg>
        <pc:spChg chg="mod">
          <ac:chgData name="圭祐 根尾" userId="16296368e55e0e89" providerId="LiveId" clId="{97654EE4-E4CE-4761-84C1-59097A51BD18}" dt="2026-08-14T06:56:47.286" v="19"/>
          <ac:spMkLst>
            <pc:docMk/>
            <pc:sldMk cId="0" sldId="258"/>
            <ac:spMk id="80" creationId="{C55806EA-3086-93C6-D21F-3658B0281325}"/>
          </ac:spMkLst>
        </pc:spChg>
        <pc:spChg chg="mod">
          <ac:chgData name="圭祐 根尾" userId="16296368e55e0e89" providerId="LiveId" clId="{97654EE4-E4CE-4761-84C1-59097A51BD18}" dt="2026-08-14T06:56:47.286" v="19"/>
          <ac:spMkLst>
            <pc:docMk/>
            <pc:sldMk cId="0" sldId="258"/>
            <ac:spMk id="81" creationId="{09191F26-F089-0A96-3524-E55847398CCB}"/>
          </ac:spMkLst>
        </pc:spChg>
        <pc:spChg chg="mod">
          <ac:chgData name="圭祐 根尾" userId="16296368e55e0e89" providerId="LiveId" clId="{97654EE4-E4CE-4761-84C1-59097A51BD18}" dt="2026-08-14T06:56:47.286" v="19"/>
          <ac:spMkLst>
            <pc:docMk/>
            <pc:sldMk cId="0" sldId="258"/>
            <ac:spMk id="82" creationId="{F2027389-5EA3-2496-F6CD-1D84202C51B4}"/>
          </ac:spMkLst>
        </pc:spChg>
        <pc:spChg chg="mod">
          <ac:chgData name="圭祐 根尾" userId="16296368e55e0e89" providerId="LiveId" clId="{97654EE4-E4CE-4761-84C1-59097A51BD18}" dt="2026-08-14T06:56:47.286" v="19"/>
          <ac:spMkLst>
            <pc:docMk/>
            <pc:sldMk cId="0" sldId="258"/>
            <ac:spMk id="83" creationId="{C0EE0587-A643-B24C-1A27-894A65D509F0}"/>
          </ac:spMkLst>
        </pc:spChg>
        <pc:spChg chg="add mod modCrop">
          <ac:chgData name="圭祐 根尾" userId="16296368e55e0e89" providerId="LiveId" clId="{97654EE4-E4CE-4761-84C1-59097A51BD18}" dt="2026-08-14T07:58:59.470" v="990" actId="164"/>
          <ac:spMkLst>
            <pc:docMk/>
            <pc:sldMk cId="0" sldId="258"/>
            <ac:spMk id="85" creationId="{735FA8B0-6956-9CF6-4A10-34B0B56FD5F4}"/>
          </ac:spMkLst>
        </pc:spChg>
        <pc:spChg chg="add mod">
          <ac:chgData name="圭祐 根尾" userId="16296368e55e0e89" providerId="LiveId" clId="{97654EE4-E4CE-4761-84C1-59097A51BD18}" dt="2026-08-14T08:13:35.987" v="1290" actId="20577"/>
          <ac:spMkLst>
            <pc:docMk/>
            <pc:sldMk cId="0" sldId="258"/>
            <ac:spMk id="87" creationId="{33C5A916-D8EE-3785-4AEF-A35EEC0B896A}"/>
          </ac:spMkLst>
        </pc:spChg>
        <pc:spChg chg="add mod">
          <ac:chgData name="圭祐 根尾" userId="16296368e55e0e89" providerId="LiveId" clId="{97654EE4-E4CE-4761-84C1-59097A51BD18}" dt="2026-08-14T07:58:59.470" v="990" actId="164"/>
          <ac:spMkLst>
            <pc:docMk/>
            <pc:sldMk cId="0" sldId="258"/>
            <ac:spMk id="89" creationId="{08F161F6-C5D7-AEB3-E9BC-87B2D31A6650}"/>
          </ac:spMkLst>
        </pc:spChg>
        <pc:spChg chg="add mod">
          <ac:chgData name="圭祐 根尾" userId="16296368e55e0e89" providerId="LiveId" clId="{97654EE4-E4CE-4761-84C1-59097A51BD18}" dt="2026-08-14T07:58:59.470" v="990" actId="164"/>
          <ac:spMkLst>
            <pc:docMk/>
            <pc:sldMk cId="0" sldId="258"/>
            <ac:spMk id="91" creationId="{6AB0F408-994C-26C2-D062-FE923AF2F8BE}"/>
          </ac:spMkLst>
        </pc:spChg>
        <pc:spChg chg="add mod">
          <ac:chgData name="圭祐 根尾" userId="16296368e55e0e89" providerId="LiveId" clId="{97654EE4-E4CE-4761-84C1-59097A51BD18}" dt="2026-08-14T08:14:29.655" v="1297" actId="553"/>
          <ac:spMkLst>
            <pc:docMk/>
            <pc:sldMk cId="0" sldId="258"/>
            <ac:spMk id="93" creationId="{5A27EA1F-F4BE-8E5A-F53F-CE89D75C1745}"/>
          </ac:spMkLst>
        </pc:spChg>
        <pc:spChg chg="add del mod">
          <ac:chgData name="圭祐 根尾" userId="16296368e55e0e89" providerId="LiveId" clId="{97654EE4-E4CE-4761-84C1-59097A51BD18}" dt="2026-08-14T07:23:30.117" v="360"/>
          <ac:spMkLst>
            <pc:docMk/>
            <pc:sldMk cId="0" sldId="258"/>
            <ac:spMk id="105" creationId="{072337B5-137C-9BCA-B6F9-8FF1326D7529}"/>
          </ac:spMkLst>
        </pc:spChg>
        <pc:spChg chg="add mod ord">
          <ac:chgData name="圭祐 根尾" userId="16296368e55e0e89" providerId="LiveId" clId="{97654EE4-E4CE-4761-84C1-59097A51BD18}" dt="2026-08-14T07:24:40.200" v="376" actId="164"/>
          <ac:spMkLst>
            <pc:docMk/>
            <pc:sldMk cId="0" sldId="258"/>
            <ac:spMk id="106" creationId="{1DEF99F2-C680-8FB3-D087-927BC388102A}"/>
          </ac:spMkLst>
        </pc:spChg>
        <pc:spChg chg="add del">
          <ac:chgData name="圭祐 根尾" userId="16296368e55e0e89" providerId="LiveId" clId="{97654EE4-E4CE-4761-84C1-59097A51BD18}" dt="2026-08-14T07:25:12.166" v="380" actId="21"/>
          <ac:spMkLst>
            <pc:docMk/>
            <pc:sldMk cId="0" sldId="258"/>
            <ac:spMk id="108" creationId="{6E7ABDBF-BE25-06F8-737B-682FAF5AFE20}"/>
          </ac:spMkLst>
        </pc:spChg>
        <pc:spChg chg="add del mod">
          <ac:chgData name="圭祐 根尾" userId="16296368e55e0e89" providerId="LiveId" clId="{97654EE4-E4CE-4761-84C1-59097A51BD18}" dt="2026-08-14T07:25:19.511" v="383" actId="21"/>
          <ac:spMkLst>
            <pc:docMk/>
            <pc:sldMk cId="0" sldId="258"/>
            <ac:spMk id="110" creationId="{2A96F274-AFEF-1BFD-286D-E288F2393C18}"/>
          </ac:spMkLst>
        </pc:spChg>
        <pc:spChg chg="add del mod">
          <ac:chgData name="圭祐 根尾" userId="16296368e55e0e89" providerId="LiveId" clId="{97654EE4-E4CE-4761-84C1-59097A51BD18}" dt="2026-08-14T07:50:07.417" v="926" actId="21"/>
          <ac:spMkLst>
            <pc:docMk/>
            <pc:sldMk cId="0" sldId="258"/>
            <ac:spMk id="112" creationId="{C7F21CC4-D28A-C669-5F73-05370CB36E25}"/>
          </ac:spMkLst>
        </pc:spChg>
        <pc:spChg chg="add mod">
          <ac:chgData name="圭祐 根尾" userId="16296368e55e0e89" providerId="LiveId" clId="{97654EE4-E4CE-4761-84C1-59097A51BD18}" dt="2026-08-14T08:13:07.436" v="1277" actId="1038"/>
          <ac:spMkLst>
            <pc:docMk/>
            <pc:sldMk cId="0" sldId="258"/>
            <ac:spMk id="114" creationId="{2CF49850-5F74-18C7-2B21-BF3C7B638B00}"/>
          </ac:spMkLst>
        </pc:spChg>
        <pc:spChg chg="add mod">
          <ac:chgData name="圭祐 根尾" userId="16296368e55e0e89" providerId="LiveId" clId="{97654EE4-E4CE-4761-84C1-59097A51BD18}" dt="2026-08-14T08:13:07.436" v="1277" actId="1038"/>
          <ac:spMkLst>
            <pc:docMk/>
            <pc:sldMk cId="0" sldId="258"/>
            <ac:spMk id="116" creationId="{07C21BEE-8A82-0933-4E3F-28780138EF31}"/>
          </ac:spMkLst>
        </pc:spChg>
        <pc:spChg chg="add mod">
          <ac:chgData name="圭祐 根尾" userId="16296368e55e0e89" providerId="LiveId" clId="{97654EE4-E4CE-4761-84C1-59097A51BD18}" dt="2026-08-14T08:13:07.436" v="1277" actId="1038"/>
          <ac:spMkLst>
            <pc:docMk/>
            <pc:sldMk cId="0" sldId="258"/>
            <ac:spMk id="118" creationId="{74F91B00-252A-408D-A99F-A327D793BFE0}"/>
          </ac:spMkLst>
        </pc:spChg>
        <pc:spChg chg="add del mod">
          <ac:chgData name="圭祐 根尾" userId="16296368e55e0e89" providerId="LiveId" clId="{97654EE4-E4CE-4761-84C1-59097A51BD18}" dt="2026-08-14T07:33:03.103" v="467" actId="21"/>
          <ac:spMkLst>
            <pc:docMk/>
            <pc:sldMk cId="0" sldId="258"/>
            <ac:spMk id="121" creationId="{835E0104-2B5F-9BD5-81C1-B585E5D02A11}"/>
          </ac:spMkLst>
        </pc:spChg>
        <pc:spChg chg="add mod">
          <ac:chgData name="圭祐 根尾" userId="16296368e55e0e89" providerId="LiveId" clId="{97654EE4-E4CE-4761-84C1-59097A51BD18}" dt="2026-08-14T08:46:00.883" v="1458" actId="1035"/>
          <ac:spMkLst>
            <pc:docMk/>
            <pc:sldMk cId="0" sldId="258"/>
            <ac:spMk id="122" creationId="{AA0EDCE4-8A2B-0D5F-3F9B-03DF7F5CDFC0}"/>
          </ac:spMkLst>
        </pc:spChg>
        <pc:spChg chg="add mod">
          <ac:chgData name="圭祐 根尾" userId="16296368e55e0e89" providerId="LiveId" clId="{97654EE4-E4CE-4761-84C1-59097A51BD18}" dt="2026-08-14T08:14:51.404" v="1307" actId="1036"/>
          <ac:spMkLst>
            <pc:docMk/>
            <pc:sldMk cId="0" sldId="258"/>
            <ac:spMk id="127" creationId="{96887AD4-2E0B-AF6A-09AB-DA4C287EFBAC}"/>
          </ac:spMkLst>
        </pc:spChg>
        <pc:spChg chg="add mod ord">
          <ac:chgData name="圭祐 根尾" userId="16296368e55e0e89" providerId="LiveId" clId="{97654EE4-E4CE-4761-84C1-59097A51BD18}" dt="2026-08-14T08:11:14.338" v="1205" actId="1076"/>
          <ac:spMkLst>
            <pc:docMk/>
            <pc:sldMk cId="0" sldId="258"/>
            <ac:spMk id="133" creationId="{BA828EB2-3F7E-1ADC-1F58-8CE2FC5BF65D}"/>
          </ac:spMkLst>
        </pc:spChg>
        <pc:spChg chg="add del">
          <ac:chgData name="圭祐 根尾" userId="16296368e55e0e89" providerId="LiveId" clId="{97654EE4-E4CE-4761-84C1-59097A51BD18}" dt="2026-08-14T07:48:54.863" v="898" actId="21"/>
          <ac:spMkLst>
            <pc:docMk/>
            <pc:sldMk cId="0" sldId="258"/>
            <ac:spMk id="134" creationId="{C546E3D4-1A3A-2DFC-A32E-B85611F07D22}"/>
          </ac:spMkLst>
        </pc:spChg>
        <pc:spChg chg="add mod ord">
          <ac:chgData name="圭祐 根尾" userId="16296368e55e0e89" providerId="LiveId" clId="{97654EE4-E4CE-4761-84C1-59097A51BD18}" dt="2026-08-14T08:20:11.451" v="1363" actId="207"/>
          <ac:spMkLst>
            <pc:docMk/>
            <pc:sldMk cId="0" sldId="258"/>
            <ac:spMk id="135" creationId="{E6DC026E-4F8F-E32D-844D-DE415B0F827E}"/>
          </ac:spMkLst>
        </pc:spChg>
        <pc:spChg chg="add mod">
          <ac:chgData name="圭祐 根尾" userId="16296368e55e0e89" providerId="LiveId" clId="{97654EE4-E4CE-4761-84C1-59097A51BD18}" dt="2026-08-14T08:13:23.827" v="1283" actId="1037"/>
          <ac:spMkLst>
            <pc:docMk/>
            <pc:sldMk cId="0" sldId="258"/>
            <ac:spMk id="144" creationId="{58658AB8-BE4B-5914-1637-8C9D6764CC61}"/>
          </ac:spMkLst>
        </pc:spChg>
        <pc:spChg chg="add mod">
          <ac:chgData name="圭祐 根尾" userId="16296368e55e0e89" providerId="LiveId" clId="{97654EE4-E4CE-4761-84C1-59097A51BD18}" dt="2026-08-14T08:09:59.595" v="1197" actId="1035"/>
          <ac:spMkLst>
            <pc:docMk/>
            <pc:sldMk cId="0" sldId="258"/>
            <ac:spMk id="151" creationId="{0E7E4AA8-55B6-8872-1B0C-DD1543D8C14A}"/>
          </ac:spMkLst>
        </pc:spChg>
        <pc:spChg chg="add mod">
          <ac:chgData name="圭祐 根尾" userId="16296368e55e0e89" providerId="LiveId" clId="{97654EE4-E4CE-4761-84C1-59097A51BD18}" dt="2026-08-14T08:13:51.102" v="1291" actId="164"/>
          <ac:spMkLst>
            <pc:docMk/>
            <pc:sldMk cId="0" sldId="258"/>
            <ac:spMk id="153" creationId="{482BBB98-2BF0-19E4-B5EA-B6D630D7BBEC}"/>
          </ac:spMkLst>
        </pc:spChg>
        <pc:spChg chg="add mod">
          <ac:chgData name="圭祐 根尾" userId="16296368e55e0e89" providerId="LiveId" clId="{97654EE4-E4CE-4761-84C1-59097A51BD18}" dt="2026-08-14T08:13:51.102" v="1291" actId="164"/>
          <ac:spMkLst>
            <pc:docMk/>
            <pc:sldMk cId="0" sldId="258"/>
            <ac:spMk id="155" creationId="{4E4C41D7-BE73-6564-1199-E8E83710BEF4}"/>
          </ac:spMkLst>
        </pc:spChg>
        <pc:spChg chg="add mod">
          <ac:chgData name="圭祐 根尾" userId="16296368e55e0e89" providerId="LiveId" clId="{97654EE4-E4CE-4761-84C1-59097A51BD18}" dt="2026-08-14T08:41:41.640" v="1449" actId="207"/>
          <ac:spMkLst>
            <pc:docMk/>
            <pc:sldMk cId="0" sldId="258"/>
            <ac:spMk id="161" creationId="{C4725BA5-41EA-B7EB-3FE4-623E733368C4}"/>
          </ac:spMkLst>
        </pc:spChg>
        <pc:spChg chg="add">
          <ac:chgData name="圭祐 根尾" userId="16296368e55e0e89" providerId="LiveId" clId="{97654EE4-E4CE-4761-84C1-59097A51BD18}" dt="2026-08-14T08:31:10.421" v="1406" actId="22"/>
          <ac:spMkLst>
            <pc:docMk/>
            <pc:sldMk cId="0" sldId="258"/>
            <ac:spMk id="166" creationId="{BD7E8492-CDE2-CE65-3583-9580C4135B53}"/>
          </ac:spMkLst>
        </pc:spChg>
        <pc:grpChg chg="del">
          <ac:chgData name="圭祐 根尾" userId="16296368e55e0e89" providerId="LiveId" clId="{97654EE4-E4CE-4761-84C1-59097A51BD18}" dt="2026-08-14T06:56:09.654" v="14" actId="21"/>
          <ac:grpSpMkLst>
            <pc:docMk/>
            <pc:sldMk cId="0" sldId="258"/>
            <ac:grpSpMk id="2" creationId="{00000000-0000-0000-0000-000000000000}"/>
          </ac:grpSpMkLst>
        </pc:grpChg>
        <pc:grpChg chg="del">
          <ac:chgData name="圭祐 根尾" userId="16296368e55e0e89" providerId="LiveId" clId="{97654EE4-E4CE-4761-84C1-59097A51BD18}" dt="2026-08-14T06:56:09.654" v="14" actId="21"/>
          <ac:grpSpMkLst>
            <pc:docMk/>
            <pc:sldMk cId="0" sldId="258"/>
            <ac:grpSpMk id="4" creationId="{00000000-0000-0000-0000-000000000000}"/>
          </ac:grpSpMkLst>
        </pc:grpChg>
        <pc:grpChg chg="mod">
          <ac:chgData name="圭祐 根尾" userId="16296368e55e0e89" providerId="LiveId" clId="{97654EE4-E4CE-4761-84C1-59097A51BD18}" dt="2026-08-14T08:56:28.877" v="1462"/>
          <ac:grpSpMkLst>
            <pc:docMk/>
            <pc:sldMk cId="0" sldId="258"/>
            <ac:grpSpMk id="6" creationId="{6146CB1C-9065-7A7C-FDCA-B48C48FEA5BB}"/>
          </ac:grpSpMkLst>
        </pc:grpChg>
        <pc:grpChg chg="add mod">
          <ac:chgData name="圭祐 根尾" userId="16296368e55e0e89" providerId="LiveId" clId="{97654EE4-E4CE-4761-84C1-59097A51BD18}" dt="2026-08-14T08:59:17.071" v="1544" actId="164"/>
          <ac:grpSpMkLst>
            <pc:docMk/>
            <pc:sldMk cId="0" sldId="258"/>
            <ac:grpSpMk id="27" creationId="{BE47DF83-B031-5B09-A061-87C625338FB6}"/>
          </ac:grpSpMkLst>
        </pc:grpChg>
        <pc:grpChg chg="del">
          <ac:chgData name="圭祐 根尾" userId="16296368e55e0e89" providerId="LiveId" clId="{97654EE4-E4CE-4761-84C1-59097A51BD18}" dt="2026-08-14T06:56:21.776" v="16" actId="21"/>
          <ac:grpSpMkLst>
            <pc:docMk/>
            <pc:sldMk cId="0" sldId="258"/>
            <ac:grpSpMk id="47" creationId="{00000000-0000-0000-0000-000000000000}"/>
          </ac:grpSpMkLst>
        </pc:grpChg>
        <pc:grpChg chg="del">
          <ac:chgData name="圭祐 根尾" userId="16296368e55e0e89" providerId="LiveId" clId="{97654EE4-E4CE-4761-84C1-59097A51BD18}" dt="2026-08-14T08:56:56.645" v="1473" actId="21"/>
          <ac:grpSpMkLst>
            <pc:docMk/>
            <pc:sldMk cId="0" sldId="258"/>
            <ac:grpSpMk id="48" creationId="{A0400E36-E303-92A1-9AE8-E0C3CDCA908A}"/>
          </ac:grpSpMkLst>
        </pc:grpChg>
        <pc:grpChg chg="del">
          <ac:chgData name="圭祐 根尾" userId="16296368e55e0e89" providerId="LiveId" clId="{97654EE4-E4CE-4761-84C1-59097A51BD18}" dt="2026-08-14T06:56:21.776" v="16" actId="21"/>
          <ac:grpSpMkLst>
            <pc:docMk/>
            <pc:sldMk cId="0" sldId="258"/>
            <ac:grpSpMk id="49" creationId="{00000000-0000-0000-0000-000000000000}"/>
          </ac:grpSpMkLst>
        </pc:grpChg>
        <pc:grpChg chg="del">
          <ac:chgData name="圭祐 根尾" userId="16296368e55e0e89" providerId="LiveId" clId="{97654EE4-E4CE-4761-84C1-59097A51BD18}" dt="2026-08-14T08:56:54.148" v="1472" actId="21"/>
          <ac:grpSpMkLst>
            <pc:docMk/>
            <pc:sldMk cId="0" sldId="258"/>
            <ac:grpSpMk id="51" creationId="{6125742A-C093-CBC2-E031-F8B0F51E8FCA}"/>
          </ac:grpSpMkLst>
        </pc:grpChg>
        <pc:grpChg chg="del">
          <ac:chgData name="圭祐 根尾" userId="16296368e55e0e89" providerId="LiveId" clId="{97654EE4-E4CE-4761-84C1-59097A51BD18}" dt="2026-08-14T06:57:54.854" v="25" actId="21"/>
          <ac:grpSpMkLst>
            <pc:docMk/>
            <pc:sldMk cId="0" sldId="258"/>
            <ac:grpSpMk id="60" creationId="{00000000-0000-0000-0000-000000000000}"/>
          </ac:grpSpMkLst>
        </pc:grpChg>
        <pc:grpChg chg="add mod">
          <ac:chgData name="圭祐 根尾" userId="16296368e55e0e89" providerId="LiveId" clId="{97654EE4-E4CE-4761-84C1-59097A51BD18}" dt="2026-08-14T08:59:17.071" v="1544" actId="164"/>
          <ac:grpSpMkLst>
            <pc:docMk/>
            <pc:sldMk cId="0" sldId="258"/>
            <ac:grpSpMk id="60" creationId="{0BA88F90-C71B-8FA0-8AA7-58C907F8103A}"/>
          </ac:grpSpMkLst>
        </pc:grpChg>
        <pc:grpChg chg="mod ord">
          <ac:chgData name="圭祐 根尾" userId="16296368e55e0e89" providerId="LiveId" clId="{97654EE4-E4CE-4761-84C1-59097A51BD18}" dt="2026-08-14T08:17:03.517" v="1333" actId="165"/>
          <ac:grpSpMkLst>
            <pc:docMk/>
            <pc:sldMk cId="0" sldId="258"/>
            <ac:grpSpMk id="62" creationId="{00000000-0000-0000-0000-000000000000}"/>
          </ac:grpSpMkLst>
        </pc:grpChg>
        <pc:grpChg chg="del mod topLvl">
          <ac:chgData name="圭祐 根尾" userId="16296368e55e0e89" providerId="LiveId" clId="{97654EE4-E4CE-4761-84C1-59097A51BD18}" dt="2026-08-14T08:17:09.495" v="1334" actId="165"/>
          <ac:grpSpMkLst>
            <pc:docMk/>
            <pc:sldMk cId="0" sldId="258"/>
            <ac:grpSpMk id="64" creationId="{00000000-0000-0000-0000-000000000000}"/>
          </ac:grpSpMkLst>
        </pc:grpChg>
        <pc:grpChg chg="mod">
          <ac:chgData name="圭祐 根尾" userId="16296368e55e0e89" providerId="LiveId" clId="{97654EE4-E4CE-4761-84C1-59097A51BD18}" dt="2026-08-14T08:17:03.517" v="1333" actId="165"/>
          <ac:grpSpMkLst>
            <pc:docMk/>
            <pc:sldMk cId="0" sldId="258"/>
            <ac:grpSpMk id="66" creationId="{00000000-0000-0000-0000-000000000000}"/>
          </ac:grpSpMkLst>
        </pc:grpChg>
        <pc:grpChg chg="del">
          <ac:chgData name="圭祐 根尾" userId="16296368e55e0e89" providerId="LiveId" clId="{97654EE4-E4CE-4761-84C1-59097A51BD18}" dt="2026-08-14T06:57:54.854" v="25" actId="21"/>
          <ac:grpSpMkLst>
            <pc:docMk/>
            <pc:sldMk cId="0" sldId="258"/>
            <ac:grpSpMk id="68" creationId="{00000000-0000-0000-0000-000000000000}"/>
          </ac:grpSpMkLst>
        </pc:grpChg>
        <pc:grpChg chg="add mod">
          <ac:chgData name="圭祐 根尾" userId="16296368e55e0e89" providerId="LiveId" clId="{97654EE4-E4CE-4761-84C1-59097A51BD18}" dt="2026-08-14T08:59:41.825" v="1546" actId="1076"/>
          <ac:grpSpMkLst>
            <pc:docMk/>
            <pc:sldMk cId="0" sldId="258"/>
            <ac:grpSpMk id="68" creationId="{46315424-D74E-E71F-E7DA-E9F039A585B8}"/>
          </ac:grpSpMkLst>
        </pc:grpChg>
        <pc:grpChg chg="del">
          <ac:chgData name="圭祐 根尾" userId="16296368e55e0e89" providerId="LiveId" clId="{97654EE4-E4CE-4761-84C1-59097A51BD18}" dt="2026-08-14T06:57:44.326" v="24" actId="21"/>
          <ac:grpSpMkLst>
            <pc:docMk/>
            <pc:sldMk cId="0" sldId="258"/>
            <ac:grpSpMk id="70" creationId="{00000000-0000-0000-0000-000000000000}"/>
          </ac:grpSpMkLst>
        </pc:grpChg>
        <pc:grpChg chg="del">
          <ac:chgData name="圭祐 根尾" userId="16296368e55e0e89" providerId="LiveId" clId="{97654EE4-E4CE-4761-84C1-59097A51BD18}" dt="2026-08-14T06:57:44.326" v="24" actId="21"/>
          <ac:grpSpMkLst>
            <pc:docMk/>
            <pc:sldMk cId="0" sldId="258"/>
            <ac:grpSpMk id="72" creationId="{00000000-0000-0000-0000-000000000000}"/>
          </ac:grpSpMkLst>
        </pc:grpChg>
        <pc:grpChg chg="del">
          <ac:chgData name="圭祐 根尾" userId="16296368e55e0e89" providerId="LiveId" clId="{97654EE4-E4CE-4761-84C1-59097A51BD18}" dt="2026-08-14T06:57:44.326" v="24" actId="21"/>
          <ac:grpSpMkLst>
            <pc:docMk/>
            <pc:sldMk cId="0" sldId="258"/>
            <ac:grpSpMk id="74" creationId="{00000000-0000-0000-0000-000000000000}"/>
          </ac:grpSpMkLst>
        </pc:grpChg>
        <pc:grpChg chg="add mod">
          <ac:chgData name="圭祐 根尾" userId="16296368e55e0e89" providerId="LiveId" clId="{97654EE4-E4CE-4761-84C1-59097A51BD18}" dt="2026-08-14T08:30:56.861" v="1403" actId="164"/>
          <ac:grpSpMkLst>
            <pc:docMk/>
            <pc:sldMk cId="0" sldId="258"/>
            <ac:grpSpMk id="77" creationId="{3FEABDC2-5DE3-1DB2-F1A6-808DD165A960}"/>
          </ac:grpSpMkLst>
        </pc:grpChg>
        <pc:grpChg chg="mod">
          <ac:chgData name="圭祐 根尾" userId="16296368e55e0e89" providerId="LiveId" clId="{97654EE4-E4CE-4761-84C1-59097A51BD18}" dt="2026-08-14T06:56:47.286" v="19"/>
          <ac:grpSpMkLst>
            <pc:docMk/>
            <pc:sldMk cId="0" sldId="258"/>
            <ac:grpSpMk id="78" creationId="{B8E5C013-85EC-35FD-DE80-29BE72876C52}"/>
          </ac:grpSpMkLst>
        </pc:grpChg>
        <pc:grpChg chg="mod">
          <ac:chgData name="圭祐 根尾" userId="16296368e55e0e89" providerId="LiveId" clId="{97654EE4-E4CE-4761-84C1-59097A51BD18}" dt="2026-08-14T06:56:47.286" v="19"/>
          <ac:grpSpMkLst>
            <pc:docMk/>
            <pc:sldMk cId="0" sldId="258"/>
            <ac:grpSpMk id="79" creationId="{77DCA5C9-4E0B-6EBC-5DF0-E42F4B12B43E}"/>
          </ac:grpSpMkLst>
        </pc:grpChg>
        <pc:grpChg chg="add del mod">
          <ac:chgData name="圭祐 根尾" userId="16296368e55e0e89" providerId="LiveId" clId="{97654EE4-E4CE-4761-84C1-59097A51BD18}" dt="2026-08-14T07:23:01.969" v="352" actId="165"/>
          <ac:grpSpMkLst>
            <pc:docMk/>
            <pc:sldMk cId="0" sldId="258"/>
            <ac:grpSpMk id="104" creationId="{11B2E827-81D9-09A2-5A23-DE1F19C867B5}"/>
          </ac:grpSpMkLst>
        </pc:grpChg>
        <pc:grpChg chg="add mod">
          <ac:chgData name="圭祐 根尾" userId="16296368e55e0e89" providerId="LiveId" clId="{97654EE4-E4CE-4761-84C1-59097A51BD18}" dt="2026-08-14T08:04:47.108" v="1057" actId="164"/>
          <ac:grpSpMkLst>
            <pc:docMk/>
            <pc:sldMk cId="0" sldId="258"/>
            <ac:grpSpMk id="107" creationId="{999FAA92-88E5-E6FA-7C0A-8D5BD33F78BB}"/>
          </ac:grpSpMkLst>
        </pc:grpChg>
        <pc:grpChg chg="add mod">
          <ac:chgData name="圭祐 根尾" userId="16296368e55e0e89" providerId="LiveId" clId="{97654EE4-E4CE-4761-84C1-59097A51BD18}" dt="2026-08-14T08:00:10.608" v="996" actId="164"/>
          <ac:grpSpMkLst>
            <pc:docMk/>
            <pc:sldMk cId="0" sldId="258"/>
            <ac:grpSpMk id="119" creationId="{BA325506-DACF-AD66-E059-2C22EF12114F}"/>
          </ac:grpSpMkLst>
        </pc:grpChg>
        <pc:grpChg chg="add mod">
          <ac:chgData name="圭祐 根尾" userId="16296368e55e0e89" providerId="LiveId" clId="{97654EE4-E4CE-4761-84C1-59097A51BD18}" dt="2026-08-14T07:58:59.470" v="990" actId="164"/>
          <ac:grpSpMkLst>
            <pc:docMk/>
            <pc:sldMk cId="0" sldId="258"/>
            <ac:grpSpMk id="128" creationId="{4CA6A34A-BB88-D079-BE7A-0983CBD0B9C4}"/>
          </ac:grpSpMkLst>
        </pc:grpChg>
        <pc:grpChg chg="add mod topLvl">
          <ac:chgData name="圭祐 根尾" userId="16296368e55e0e89" providerId="LiveId" clId="{97654EE4-E4CE-4761-84C1-59097A51BD18}" dt="2026-08-14T08:30:20.176" v="1399" actId="164"/>
          <ac:grpSpMkLst>
            <pc:docMk/>
            <pc:sldMk cId="0" sldId="258"/>
            <ac:grpSpMk id="129" creationId="{749F6920-8A26-3903-3DF3-E579D294DB9A}"/>
          </ac:grpSpMkLst>
        </pc:grpChg>
        <pc:grpChg chg="add del mod">
          <ac:chgData name="圭祐 根尾" userId="16296368e55e0e89" providerId="LiveId" clId="{97654EE4-E4CE-4761-84C1-59097A51BD18}" dt="2026-08-14T07:55:54.160" v="971" actId="165"/>
          <ac:grpSpMkLst>
            <pc:docMk/>
            <pc:sldMk cId="0" sldId="258"/>
            <ac:grpSpMk id="130" creationId="{156FC5D5-3A80-5E56-68A0-F13EA398F999}"/>
          </ac:grpSpMkLst>
        </pc:grpChg>
        <pc:grpChg chg="add del mod">
          <ac:chgData name="圭祐 根尾" userId="16296368e55e0e89" providerId="LiveId" clId="{97654EE4-E4CE-4761-84C1-59097A51BD18}" dt="2026-08-14T08:17:03.517" v="1333" actId="165"/>
          <ac:grpSpMkLst>
            <pc:docMk/>
            <pc:sldMk cId="0" sldId="258"/>
            <ac:grpSpMk id="131" creationId="{D9D391AE-B73D-13BB-7AFA-EA78A6D82D81}"/>
          </ac:grpSpMkLst>
        </pc:grpChg>
        <pc:grpChg chg="mod">
          <ac:chgData name="圭祐 根尾" userId="16296368e55e0e89" providerId="LiveId" clId="{97654EE4-E4CE-4761-84C1-59097A51BD18}" dt="2026-08-14T07:54:48.702" v="957" actId="164"/>
          <ac:grpSpMkLst>
            <pc:docMk/>
            <pc:sldMk cId="0" sldId="258"/>
            <ac:grpSpMk id="138" creationId="{07BC27D9-4856-5E6D-FB3F-E3906A1D0B98}"/>
          </ac:grpSpMkLst>
        </pc:grpChg>
        <pc:grpChg chg="add mod">
          <ac:chgData name="圭祐 根尾" userId="16296368e55e0e89" providerId="LiveId" clId="{97654EE4-E4CE-4761-84C1-59097A51BD18}" dt="2026-08-14T07:54:52.605" v="960" actId="1036"/>
          <ac:grpSpMkLst>
            <pc:docMk/>
            <pc:sldMk cId="0" sldId="258"/>
            <ac:grpSpMk id="139" creationId="{2B731D6F-7CE5-4CE8-5048-0AF5E660B443}"/>
          </ac:grpSpMkLst>
        </pc:grpChg>
        <pc:grpChg chg="add mod">
          <ac:chgData name="圭祐 根尾" userId="16296368e55e0e89" providerId="LiveId" clId="{97654EE4-E4CE-4761-84C1-59097A51BD18}" dt="2026-08-14T07:56:40.965" v="980" actId="164"/>
          <ac:grpSpMkLst>
            <pc:docMk/>
            <pc:sldMk cId="0" sldId="258"/>
            <ac:grpSpMk id="140" creationId="{128913B4-99AD-996F-6B2F-EA7DA1322107}"/>
          </ac:grpSpMkLst>
        </pc:grpChg>
        <pc:grpChg chg="add mod">
          <ac:chgData name="圭祐 根尾" userId="16296368e55e0e89" providerId="LiveId" clId="{97654EE4-E4CE-4761-84C1-59097A51BD18}" dt="2026-08-14T08:14:07.241" v="1294" actId="1076"/>
          <ac:grpSpMkLst>
            <pc:docMk/>
            <pc:sldMk cId="0" sldId="258"/>
            <ac:grpSpMk id="141" creationId="{0C03BC58-0EA3-C315-2F8B-653ABE43BFA8}"/>
          </ac:grpSpMkLst>
        </pc:grpChg>
        <pc:grpChg chg="add mod">
          <ac:chgData name="圭祐 根尾" userId="16296368e55e0e89" providerId="LiveId" clId="{97654EE4-E4CE-4761-84C1-59097A51BD18}" dt="2026-08-14T08:04:47.108" v="1057" actId="164"/>
          <ac:grpSpMkLst>
            <pc:docMk/>
            <pc:sldMk cId="0" sldId="258"/>
            <ac:grpSpMk id="142" creationId="{C0C83BD4-6BB6-E0C5-5781-B49B629277B9}"/>
          </ac:grpSpMkLst>
        </pc:grpChg>
        <pc:grpChg chg="add mod">
          <ac:chgData name="圭祐 根尾" userId="16296368e55e0e89" providerId="LiveId" clId="{97654EE4-E4CE-4761-84C1-59097A51BD18}" dt="2026-08-14T08:57:06.843" v="1476" actId="1076"/>
          <ac:grpSpMkLst>
            <pc:docMk/>
            <pc:sldMk cId="0" sldId="258"/>
            <ac:grpSpMk id="145" creationId="{AFDE6875-EDB7-E474-4012-65804FA1BDA4}"/>
          </ac:grpSpMkLst>
        </pc:grpChg>
        <pc:grpChg chg="add mod">
          <ac:chgData name="圭祐 根尾" userId="16296368e55e0e89" providerId="LiveId" clId="{97654EE4-E4CE-4761-84C1-59097A51BD18}" dt="2026-08-14T08:13:52.328" v="1292" actId="1038"/>
          <ac:grpSpMkLst>
            <pc:docMk/>
            <pc:sldMk cId="0" sldId="258"/>
            <ac:grpSpMk id="156" creationId="{56217CAE-A270-2C33-1C5B-C24210666EB1}"/>
          </ac:grpSpMkLst>
        </pc:grpChg>
        <pc:grpChg chg="add mod">
          <ac:chgData name="圭祐 根尾" userId="16296368e55e0e89" providerId="LiveId" clId="{97654EE4-E4CE-4761-84C1-59097A51BD18}" dt="2026-08-14T08:30:20.176" v="1399" actId="164"/>
          <ac:grpSpMkLst>
            <pc:docMk/>
            <pc:sldMk cId="0" sldId="258"/>
            <ac:grpSpMk id="162" creationId="{257C9682-C245-09AC-329B-3E9070A14E47}"/>
          </ac:grpSpMkLst>
        </pc:grpChg>
        <pc:grpChg chg="add mod">
          <ac:chgData name="圭祐 根尾" userId="16296368e55e0e89" providerId="LiveId" clId="{97654EE4-E4CE-4761-84C1-59097A51BD18}" dt="2026-08-14T08:46:06.626" v="1461" actId="1036"/>
          <ac:grpSpMkLst>
            <pc:docMk/>
            <pc:sldMk cId="0" sldId="258"/>
            <ac:grpSpMk id="163" creationId="{EFB4B7C1-BD99-692C-9C44-1FECE342B75B}"/>
          </ac:grpSpMkLst>
        </pc:grpChg>
        <pc:grpChg chg="add mod">
          <ac:chgData name="圭祐 根尾" userId="16296368e55e0e89" providerId="LiveId" clId="{97654EE4-E4CE-4761-84C1-59097A51BD18}" dt="2026-08-14T08:30:58.109" v="1405" actId="1035"/>
          <ac:grpSpMkLst>
            <pc:docMk/>
            <pc:sldMk cId="0" sldId="258"/>
            <ac:grpSpMk id="164" creationId="{197879A8-9D5B-58C4-9F7F-777531148DF6}"/>
          </ac:grpSpMkLst>
        </pc:grpChg>
        <pc:picChg chg="add del mod">
          <ac:chgData name="圭祐 根尾" userId="16296368e55e0e89" providerId="LiveId" clId="{97654EE4-E4CE-4761-84C1-59097A51BD18}" dt="2026-08-14T07:13:21.898" v="244" actId="21"/>
          <ac:picMkLst>
            <pc:docMk/>
            <pc:sldMk cId="0" sldId="258"/>
            <ac:picMk id="95" creationId="{ACE327B6-47AF-4F59-8638-90544C53D8A7}"/>
          </ac:picMkLst>
        </pc:picChg>
        <pc:picChg chg="add mod topLvl">
          <ac:chgData name="圭祐 根尾" userId="16296368e55e0e89" providerId="LiveId" clId="{97654EE4-E4CE-4761-84C1-59097A51BD18}" dt="2026-08-14T07:56:40.965" v="980" actId="164"/>
          <ac:picMkLst>
            <pc:docMk/>
            <pc:sldMk cId="0" sldId="258"/>
            <ac:picMk id="97" creationId="{04411D0A-CDFF-8A51-0BDC-02E72D68DB06}"/>
          </ac:picMkLst>
        </pc:picChg>
        <pc:picChg chg="add mod topLvl">
          <ac:chgData name="圭祐 根尾" userId="16296368e55e0e89" providerId="LiveId" clId="{97654EE4-E4CE-4761-84C1-59097A51BD18}" dt="2026-08-14T07:56:40.965" v="980" actId="164"/>
          <ac:picMkLst>
            <pc:docMk/>
            <pc:sldMk cId="0" sldId="258"/>
            <ac:picMk id="99" creationId="{012BF6B1-3011-9607-0924-19861F1A5F22}"/>
          </ac:picMkLst>
        </pc:picChg>
        <pc:picChg chg="add mod topLvl">
          <ac:chgData name="圭祐 根尾" userId="16296368e55e0e89" providerId="LiveId" clId="{97654EE4-E4CE-4761-84C1-59097A51BD18}" dt="2026-08-14T07:56:40.965" v="980" actId="164"/>
          <ac:picMkLst>
            <pc:docMk/>
            <pc:sldMk cId="0" sldId="258"/>
            <ac:picMk id="101" creationId="{6E03981E-6685-F9FA-241E-EFA90DF10411}"/>
          </ac:picMkLst>
        </pc:picChg>
        <pc:picChg chg="add mod topLvl">
          <ac:chgData name="圭祐 根尾" userId="16296368e55e0e89" providerId="LiveId" clId="{97654EE4-E4CE-4761-84C1-59097A51BD18}" dt="2026-08-14T07:56:40.965" v="980" actId="164"/>
          <ac:picMkLst>
            <pc:docMk/>
            <pc:sldMk cId="0" sldId="258"/>
            <ac:picMk id="103" creationId="{05D7AB49-84A7-BC86-4E8E-B5007532233A}"/>
          </ac:picMkLst>
        </pc:picChg>
        <pc:picChg chg="add del mod">
          <ac:chgData name="圭祐 根尾" userId="16296368e55e0e89" providerId="LiveId" clId="{97654EE4-E4CE-4761-84C1-59097A51BD18}" dt="2026-08-14T07:40:12.876" v="700" actId="21"/>
          <ac:picMkLst>
            <pc:docMk/>
            <pc:sldMk cId="0" sldId="258"/>
            <ac:picMk id="124" creationId="{3DECDED5-D6C4-2B36-3C02-47CC776B5FB3}"/>
          </ac:picMkLst>
        </pc:picChg>
        <pc:picChg chg="add mod topLvl modCrop">
          <ac:chgData name="圭祐 根尾" userId="16296368e55e0e89" providerId="LiveId" clId="{97654EE4-E4CE-4761-84C1-59097A51BD18}" dt="2026-08-14T07:56:40.965" v="980" actId="164"/>
          <ac:picMkLst>
            <pc:docMk/>
            <pc:sldMk cId="0" sldId="258"/>
            <ac:picMk id="126" creationId="{EC4AF6AF-18C4-5B3C-8D06-D0E20B797FD5}"/>
          </ac:picMkLst>
        </pc:picChg>
        <pc:picChg chg="add mod modCrop">
          <ac:chgData name="圭祐 根尾" userId="16296368e55e0e89" providerId="LiveId" clId="{97654EE4-E4CE-4761-84C1-59097A51BD18}" dt="2026-08-14T08:10:09.599" v="1199" actId="1035"/>
          <ac:picMkLst>
            <pc:docMk/>
            <pc:sldMk cId="0" sldId="258"/>
            <ac:picMk id="147" creationId="{9DDFB145-F26F-7242-8E7F-CE489F771F39}"/>
          </ac:picMkLst>
        </pc:picChg>
        <pc:picChg chg="add mod">
          <ac:chgData name="圭祐 根尾" userId="16296368e55e0e89" providerId="LiveId" clId="{97654EE4-E4CE-4761-84C1-59097A51BD18}" dt="2026-08-14T08:09:59.595" v="1197" actId="1035"/>
          <ac:picMkLst>
            <pc:docMk/>
            <pc:sldMk cId="0" sldId="258"/>
            <ac:picMk id="149" creationId="{35E790E4-48EF-29C5-CA95-6EBC12721D2F}"/>
          </ac:picMkLst>
        </pc:picChg>
        <pc:picChg chg="add mod">
          <ac:chgData name="圭祐 根尾" userId="16296368e55e0e89" providerId="LiveId" clId="{97654EE4-E4CE-4761-84C1-59097A51BD18}" dt="2026-08-14T08:30:10.511" v="1396" actId="164"/>
          <ac:picMkLst>
            <pc:docMk/>
            <pc:sldMk cId="0" sldId="258"/>
            <ac:picMk id="158" creationId="{C8D56DF2-C5FB-3505-0FA2-3D6E1697D6C1}"/>
          </ac:picMkLst>
        </pc:picChg>
        <pc:picChg chg="add del mod">
          <ac:chgData name="圭祐 根尾" userId="16296368e55e0e89" providerId="LiveId" clId="{97654EE4-E4CE-4761-84C1-59097A51BD18}" dt="2026-08-14T08:24:44.311" v="1388" actId="21"/>
          <ac:picMkLst>
            <pc:docMk/>
            <pc:sldMk cId="0" sldId="258"/>
            <ac:picMk id="160" creationId="{5E19F045-C52B-8084-2CB6-709B9661EE87}"/>
          </ac:picMkLst>
        </pc:picChg>
        <pc:cxnChg chg="add mod">
          <ac:chgData name="圭祐 根尾" userId="16296368e55e0e89" providerId="LiveId" clId="{97654EE4-E4CE-4761-84C1-59097A51BD18}" dt="2026-08-14T08:45:22.822" v="1450" actId="14100"/>
          <ac:cxnSpMkLst>
            <pc:docMk/>
            <pc:sldMk cId="0" sldId="258"/>
            <ac:cxnSpMk id="137" creationId="{29A2BAB9-303E-AC72-26B0-3C057232B48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20.jpeg"/><Relationship Id="rId21" Type="http://schemas.openxmlformats.org/officeDocument/2006/relationships/image" Target="../media/image34.png"/><Relationship Id="rId7" Type="http://schemas.openxmlformats.org/officeDocument/2006/relationships/image" Target="../media/image12.svg"/><Relationship Id="rId12" Type="http://schemas.openxmlformats.org/officeDocument/2006/relationships/image" Target="../media/image25.jpg"/><Relationship Id="rId17" Type="http://schemas.openxmlformats.org/officeDocument/2006/relationships/image" Target="../media/image30.png"/><Relationship Id="rId2" Type="http://schemas.openxmlformats.org/officeDocument/2006/relationships/image" Target="../media/image19.sv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4.png"/><Relationship Id="rId5" Type="http://schemas.openxmlformats.org/officeDocument/2006/relationships/image" Target="../media/image22.jpeg"/><Relationship Id="rId15" Type="http://schemas.openxmlformats.org/officeDocument/2006/relationships/image" Target="../media/image28.png"/><Relationship Id="rId10" Type="http://schemas.openxmlformats.org/officeDocument/2006/relationships/image" Target="../media/image13.svg"/><Relationship Id="rId19" Type="http://schemas.openxmlformats.org/officeDocument/2006/relationships/image" Target="../media/image32.png"/><Relationship Id="rId4" Type="http://schemas.openxmlformats.org/officeDocument/2006/relationships/image" Target="../media/image21.svg"/><Relationship Id="rId9" Type="http://schemas.openxmlformats.org/officeDocument/2006/relationships/image" Target="../media/image15.png"/><Relationship Id="rId14" Type="http://schemas.openxmlformats.org/officeDocument/2006/relationships/image" Target="../media/image27.svg"/><Relationship Id="rId2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775991" cy="5676033"/>
            <a:chOff x="0" y="0"/>
            <a:chExt cx="10367988" cy="75680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68026" cy="7568057"/>
            </a:xfrm>
            <a:custGeom>
              <a:avLst/>
              <a:gdLst/>
              <a:ahLst/>
              <a:cxnLst/>
              <a:rect l="l" t="t" r="r" b="b"/>
              <a:pathLst>
                <a:path w="10368026" h="7568057">
                  <a:moveTo>
                    <a:pt x="0" y="0"/>
                  </a:moveTo>
                  <a:lnTo>
                    <a:pt x="10368026" y="0"/>
                  </a:lnTo>
                  <a:lnTo>
                    <a:pt x="10368026" y="7568057"/>
                  </a:lnTo>
                  <a:lnTo>
                    <a:pt x="0" y="7568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33" t="-1948" r="-201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-63503" y="2095500"/>
            <a:ext cx="7902997" cy="8876004"/>
          </a:xfrm>
          <a:custGeom>
            <a:avLst/>
            <a:gdLst/>
            <a:ahLst/>
            <a:cxnLst/>
            <a:rect l="l" t="t" r="r" b="b"/>
            <a:pathLst>
              <a:path w="7902997" h="10363495">
                <a:moveTo>
                  <a:pt x="0" y="0"/>
                </a:moveTo>
                <a:lnTo>
                  <a:pt x="7902997" y="0"/>
                </a:lnTo>
                <a:lnTo>
                  <a:pt x="7902997" y="10363496"/>
                </a:lnTo>
                <a:lnTo>
                  <a:pt x="0" y="10363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758" b="-1"/>
            </a:stretch>
          </a:blipFill>
        </p:spPr>
        <p:txBody>
          <a:bodyPr/>
          <a:lstStyle/>
          <a:p>
            <a:endParaRPr lang="ja-JP" altLang="en-US" dirty="0"/>
          </a:p>
        </p:txBody>
      </p:sp>
      <p:grpSp>
        <p:nvGrpSpPr>
          <p:cNvPr id="5" name="Group 5"/>
          <p:cNvGrpSpPr/>
          <p:nvPr/>
        </p:nvGrpSpPr>
        <p:grpSpPr>
          <a:xfrm>
            <a:off x="1052170" y="4839624"/>
            <a:ext cx="1952482" cy="2617165"/>
            <a:chOff x="0" y="0"/>
            <a:chExt cx="2603310" cy="34895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03373" cy="3489579"/>
            </a:xfrm>
            <a:custGeom>
              <a:avLst/>
              <a:gdLst/>
              <a:ahLst/>
              <a:cxnLst/>
              <a:rect l="l" t="t" r="r" b="b"/>
              <a:pathLst>
                <a:path w="2603373" h="3489579">
                  <a:moveTo>
                    <a:pt x="0" y="0"/>
                  </a:moveTo>
                  <a:lnTo>
                    <a:pt x="2603373" y="0"/>
                  </a:lnTo>
                  <a:lnTo>
                    <a:pt x="2603373" y="3489579"/>
                  </a:lnTo>
                  <a:lnTo>
                    <a:pt x="0" y="3489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797090" y="7612751"/>
            <a:ext cx="91697" cy="98689"/>
            <a:chOff x="0" y="0"/>
            <a:chExt cx="91694" cy="986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694" cy="98552"/>
            </a:xfrm>
            <a:custGeom>
              <a:avLst/>
              <a:gdLst/>
              <a:ahLst/>
              <a:cxnLst/>
              <a:rect l="l" t="t" r="r" b="b"/>
              <a:pathLst>
                <a:path w="91694" h="98552">
                  <a:moveTo>
                    <a:pt x="39624" y="0"/>
                  </a:moveTo>
                  <a:lnTo>
                    <a:pt x="52070" y="0"/>
                  </a:lnTo>
                  <a:lnTo>
                    <a:pt x="48260" y="44577"/>
                  </a:lnTo>
                  <a:lnTo>
                    <a:pt x="48768" y="44831"/>
                  </a:lnTo>
                  <a:lnTo>
                    <a:pt x="85344" y="19177"/>
                  </a:lnTo>
                  <a:lnTo>
                    <a:pt x="91694" y="30099"/>
                  </a:lnTo>
                  <a:lnTo>
                    <a:pt x="51054" y="49022"/>
                  </a:lnTo>
                  <a:lnTo>
                    <a:pt x="51054" y="49657"/>
                  </a:lnTo>
                  <a:lnTo>
                    <a:pt x="91694" y="68580"/>
                  </a:lnTo>
                  <a:lnTo>
                    <a:pt x="85344" y="79629"/>
                  </a:lnTo>
                  <a:lnTo>
                    <a:pt x="48768" y="53721"/>
                  </a:lnTo>
                  <a:lnTo>
                    <a:pt x="48260" y="53975"/>
                  </a:lnTo>
                  <a:lnTo>
                    <a:pt x="52070" y="98552"/>
                  </a:lnTo>
                  <a:lnTo>
                    <a:pt x="39624" y="98552"/>
                  </a:lnTo>
                  <a:lnTo>
                    <a:pt x="43434" y="53975"/>
                  </a:lnTo>
                  <a:lnTo>
                    <a:pt x="42926" y="53721"/>
                  </a:lnTo>
                  <a:lnTo>
                    <a:pt x="6350" y="79502"/>
                  </a:lnTo>
                  <a:lnTo>
                    <a:pt x="0" y="68580"/>
                  </a:lnTo>
                  <a:lnTo>
                    <a:pt x="40640" y="49657"/>
                  </a:lnTo>
                  <a:lnTo>
                    <a:pt x="40640" y="49022"/>
                  </a:lnTo>
                  <a:lnTo>
                    <a:pt x="0" y="30099"/>
                  </a:lnTo>
                  <a:lnTo>
                    <a:pt x="6350" y="19177"/>
                  </a:lnTo>
                  <a:lnTo>
                    <a:pt x="42926" y="44958"/>
                  </a:lnTo>
                  <a:lnTo>
                    <a:pt x="43434" y="44704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sp>
        <p:nvSpPr>
          <p:cNvPr id="19" name="Freeform 19"/>
          <p:cNvSpPr/>
          <p:nvPr/>
        </p:nvSpPr>
        <p:spPr>
          <a:xfrm>
            <a:off x="1010212" y="7525788"/>
            <a:ext cx="4076519" cy="272777"/>
          </a:xfrm>
          <a:custGeom>
            <a:avLst/>
            <a:gdLst/>
            <a:ahLst/>
            <a:cxnLst/>
            <a:rect l="l" t="t" r="r" b="b"/>
            <a:pathLst>
              <a:path w="4076519" h="272777">
                <a:moveTo>
                  <a:pt x="0" y="0"/>
                </a:moveTo>
                <a:lnTo>
                  <a:pt x="4076519" y="0"/>
                </a:lnTo>
                <a:lnTo>
                  <a:pt x="4076519" y="272777"/>
                </a:lnTo>
                <a:lnTo>
                  <a:pt x="0" y="2727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766739" y="5112344"/>
            <a:ext cx="2148773" cy="2715587"/>
          </a:xfrm>
          <a:custGeom>
            <a:avLst/>
            <a:gdLst/>
            <a:ahLst/>
            <a:cxnLst/>
            <a:rect l="l" t="t" r="r" b="b"/>
            <a:pathLst>
              <a:path w="2148773" h="2715587">
                <a:moveTo>
                  <a:pt x="0" y="0"/>
                </a:moveTo>
                <a:lnTo>
                  <a:pt x="2148773" y="0"/>
                </a:lnTo>
                <a:lnTo>
                  <a:pt x="2148773" y="2715587"/>
                </a:lnTo>
                <a:lnTo>
                  <a:pt x="0" y="2715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10FC7EBA-1602-FF82-78AA-9F03B2F48551}"/>
              </a:ext>
            </a:extLst>
          </p:cNvPr>
          <p:cNvGrpSpPr/>
          <p:nvPr/>
        </p:nvGrpSpPr>
        <p:grpSpPr>
          <a:xfrm>
            <a:off x="2430362" y="5942707"/>
            <a:ext cx="1696021" cy="527430"/>
            <a:chOff x="2302578" y="5942707"/>
            <a:chExt cx="1696021" cy="527430"/>
          </a:xfrm>
        </p:grpSpPr>
        <p:grpSp>
          <p:nvGrpSpPr>
            <p:cNvPr id="9" name="Group 9"/>
            <p:cNvGrpSpPr/>
            <p:nvPr/>
          </p:nvGrpSpPr>
          <p:grpSpPr>
            <a:xfrm>
              <a:off x="2302578" y="5942707"/>
              <a:ext cx="1404241" cy="527430"/>
              <a:chOff x="63500" y="63372"/>
              <a:chExt cx="1404233" cy="527427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279526" y="578099"/>
                <a:ext cx="1188207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188207" h="12700">
                    <a:moveTo>
                      <a:pt x="0" y="0"/>
                    </a:moveTo>
                    <a:lnTo>
                      <a:pt x="1188207" y="0"/>
                    </a:lnTo>
                    <a:lnTo>
                      <a:pt x="1188207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B222F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65024" y="65047"/>
                <a:ext cx="372776" cy="513023"/>
              </a:xfrm>
              <a:custGeom>
                <a:avLst/>
                <a:gdLst/>
                <a:ahLst/>
                <a:cxnLst/>
                <a:rect l="l" t="t" r="r" b="b"/>
                <a:pathLst>
                  <a:path w="372776" h="513023">
                    <a:moveTo>
                      <a:pt x="171449" y="105131"/>
                    </a:moveTo>
                    <a:cubicBezTo>
                      <a:pt x="138429" y="110084"/>
                      <a:pt x="111886" y="138024"/>
                      <a:pt x="105917" y="170409"/>
                    </a:cubicBezTo>
                    <a:cubicBezTo>
                      <a:pt x="100329" y="197079"/>
                      <a:pt x="110616" y="225653"/>
                      <a:pt x="130301" y="244068"/>
                    </a:cubicBezTo>
                    <a:cubicBezTo>
                      <a:pt x="156209" y="268325"/>
                      <a:pt x="198373" y="272897"/>
                      <a:pt x="228599" y="253974"/>
                    </a:cubicBezTo>
                    <a:cubicBezTo>
                      <a:pt x="260349" y="235940"/>
                      <a:pt x="275843" y="194666"/>
                      <a:pt x="264159" y="160122"/>
                    </a:cubicBezTo>
                    <a:cubicBezTo>
                      <a:pt x="252856" y="121895"/>
                      <a:pt x="210184" y="97258"/>
                      <a:pt x="171449" y="105131"/>
                    </a:cubicBezTo>
                    <a:moveTo>
                      <a:pt x="158622" y="2262"/>
                    </a:moveTo>
                    <a:cubicBezTo>
                      <a:pt x="230377" y="-9549"/>
                      <a:pt x="307211" y="25757"/>
                      <a:pt x="344803" y="87987"/>
                    </a:cubicBezTo>
                    <a:cubicBezTo>
                      <a:pt x="371473" y="129261"/>
                      <a:pt x="379601" y="181712"/>
                      <a:pt x="366901" y="229082"/>
                    </a:cubicBezTo>
                    <a:cubicBezTo>
                      <a:pt x="361440" y="250164"/>
                      <a:pt x="352169" y="270103"/>
                      <a:pt x="340612" y="288645"/>
                    </a:cubicBezTo>
                    <a:cubicBezTo>
                      <a:pt x="294385" y="361542"/>
                      <a:pt x="247522" y="434185"/>
                      <a:pt x="200532" y="506702"/>
                    </a:cubicBezTo>
                    <a:cubicBezTo>
                      <a:pt x="195325" y="513687"/>
                      <a:pt x="184657" y="514703"/>
                      <a:pt x="177418" y="510639"/>
                    </a:cubicBezTo>
                    <a:cubicBezTo>
                      <a:pt x="170052" y="504543"/>
                      <a:pt x="166496" y="495145"/>
                      <a:pt x="161162" y="487398"/>
                    </a:cubicBezTo>
                    <a:cubicBezTo>
                      <a:pt x="119379" y="421867"/>
                      <a:pt x="76453" y="356970"/>
                      <a:pt x="34417" y="291566"/>
                    </a:cubicBezTo>
                    <a:cubicBezTo>
                      <a:pt x="13208" y="259562"/>
                      <a:pt x="127" y="221589"/>
                      <a:pt x="0" y="183109"/>
                    </a:cubicBezTo>
                    <a:cubicBezTo>
                      <a:pt x="127" y="145771"/>
                      <a:pt x="12827" y="109068"/>
                      <a:pt x="34290" y="78589"/>
                    </a:cubicBezTo>
                    <a:cubicBezTo>
                      <a:pt x="62864" y="37568"/>
                      <a:pt x="109219" y="9628"/>
                      <a:pt x="158622" y="2389"/>
                    </a:cubicBezTo>
                  </a:path>
                </a:pathLst>
              </a:custGeom>
              <a:solidFill>
                <a:srgbClr val="812446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63500" y="63372"/>
                <a:ext cx="375689" cy="515993"/>
              </a:xfrm>
              <a:custGeom>
                <a:avLst/>
                <a:gdLst/>
                <a:ahLst/>
                <a:cxnLst/>
                <a:rect l="l" t="t" r="r" b="b"/>
                <a:pathLst>
                  <a:path w="375689" h="515993">
                    <a:moveTo>
                      <a:pt x="173227" y="108330"/>
                    </a:moveTo>
                    <a:cubicBezTo>
                      <a:pt x="140969" y="113156"/>
                      <a:pt x="114807" y="140588"/>
                      <a:pt x="108965" y="172338"/>
                    </a:cubicBezTo>
                    <a:cubicBezTo>
                      <a:pt x="103504" y="198373"/>
                      <a:pt x="113537" y="226439"/>
                      <a:pt x="132841" y="244473"/>
                    </a:cubicBezTo>
                    <a:cubicBezTo>
                      <a:pt x="158241" y="268222"/>
                      <a:pt x="199643" y="272667"/>
                      <a:pt x="229234" y="254252"/>
                    </a:cubicBezTo>
                    <a:cubicBezTo>
                      <a:pt x="260349" y="236599"/>
                      <a:pt x="275462" y="196087"/>
                      <a:pt x="264032" y="162178"/>
                    </a:cubicBezTo>
                    <a:cubicBezTo>
                      <a:pt x="252983" y="124840"/>
                      <a:pt x="211200" y="100584"/>
                      <a:pt x="173100" y="108330"/>
                    </a:cubicBezTo>
                    <a:moveTo>
                      <a:pt x="172592" y="105155"/>
                    </a:moveTo>
                    <a:lnTo>
                      <a:pt x="172846" y="106679"/>
                    </a:lnTo>
                    <a:lnTo>
                      <a:pt x="172465" y="105155"/>
                    </a:lnTo>
                    <a:cubicBezTo>
                      <a:pt x="212089" y="97028"/>
                      <a:pt x="255523" y="122173"/>
                      <a:pt x="267080" y="161162"/>
                    </a:cubicBezTo>
                    <a:lnTo>
                      <a:pt x="265556" y="161670"/>
                    </a:lnTo>
                    <a:lnTo>
                      <a:pt x="267080" y="161162"/>
                    </a:lnTo>
                    <a:cubicBezTo>
                      <a:pt x="279018" y="196468"/>
                      <a:pt x="263270" y="238504"/>
                      <a:pt x="230758" y="256919"/>
                    </a:cubicBezTo>
                    <a:lnTo>
                      <a:pt x="229996" y="255522"/>
                    </a:lnTo>
                    <a:lnTo>
                      <a:pt x="230885" y="256919"/>
                    </a:lnTo>
                    <a:cubicBezTo>
                      <a:pt x="200024" y="276223"/>
                      <a:pt x="157098" y="271524"/>
                      <a:pt x="130682" y="246759"/>
                    </a:cubicBezTo>
                    <a:lnTo>
                      <a:pt x="131825" y="245616"/>
                    </a:lnTo>
                    <a:lnTo>
                      <a:pt x="130682" y="246759"/>
                    </a:lnTo>
                    <a:cubicBezTo>
                      <a:pt x="110616" y="227963"/>
                      <a:pt x="100202" y="198881"/>
                      <a:pt x="105790" y="171576"/>
                    </a:cubicBezTo>
                    <a:lnTo>
                      <a:pt x="107314" y="171957"/>
                    </a:lnTo>
                    <a:lnTo>
                      <a:pt x="105790" y="171703"/>
                    </a:lnTo>
                    <a:cubicBezTo>
                      <a:pt x="111886" y="138810"/>
                      <a:pt x="138937" y="110235"/>
                      <a:pt x="172592" y="105155"/>
                    </a:cubicBezTo>
                    <a:close/>
                    <a:moveTo>
                      <a:pt x="159765" y="2286"/>
                    </a:moveTo>
                    <a:cubicBezTo>
                      <a:pt x="232155" y="-9651"/>
                      <a:pt x="309624" y="26035"/>
                      <a:pt x="347597" y="88773"/>
                    </a:cubicBezTo>
                    <a:lnTo>
                      <a:pt x="346200" y="89535"/>
                    </a:lnTo>
                    <a:lnTo>
                      <a:pt x="347470" y="88646"/>
                    </a:lnTo>
                    <a:cubicBezTo>
                      <a:pt x="374394" y="130301"/>
                      <a:pt x="382522" y="183133"/>
                      <a:pt x="369822" y="231011"/>
                    </a:cubicBezTo>
                    <a:lnTo>
                      <a:pt x="368298" y="230630"/>
                    </a:lnTo>
                    <a:lnTo>
                      <a:pt x="369822" y="231011"/>
                    </a:lnTo>
                    <a:cubicBezTo>
                      <a:pt x="364361" y="252347"/>
                      <a:pt x="354963" y="272413"/>
                      <a:pt x="343406" y="290955"/>
                    </a:cubicBezTo>
                    <a:cubicBezTo>
                      <a:pt x="297178" y="363979"/>
                      <a:pt x="250316" y="436622"/>
                      <a:pt x="203199" y="509012"/>
                    </a:cubicBezTo>
                    <a:cubicBezTo>
                      <a:pt x="197357" y="516759"/>
                      <a:pt x="185927" y="517775"/>
                      <a:pt x="178053" y="513457"/>
                    </a:cubicBezTo>
                    <a:lnTo>
                      <a:pt x="177926" y="513330"/>
                    </a:lnTo>
                    <a:lnTo>
                      <a:pt x="177799" y="513203"/>
                    </a:lnTo>
                    <a:cubicBezTo>
                      <a:pt x="172465" y="508885"/>
                      <a:pt x="169163" y="503043"/>
                      <a:pt x="165988" y="497455"/>
                    </a:cubicBezTo>
                    <a:cubicBezTo>
                      <a:pt x="164464" y="494788"/>
                      <a:pt x="162940" y="492121"/>
                      <a:pt x="161289" y="489708"/>
                    </a:cubicBezTo>
                    <a:cubicBezTo>
                      <a:pt x="137667" y="452751"/>
                      <a:pt x="113664" y="415922"/>
                      <a:pt x="89788" y="379092"/>
                    </a:cubicBezTo>
                    <a:cubicBezTo>
                      <a:pt x="71373" y="350771"/>
                      <a:pt x="52832" y="322323"/>
                      <a:pt x="34544" y="293876"/>
                    </a:cubicBezTo>
                    <a:lnTo>
                      <a:pt x="35941" y="292987"/>
                    </a:lnTo>
                    <a:lnTo>
                      <a:pt x="34671" y="293876"/>
                    </a:lnTo>
                    <a:cubicBezTo>
                      <a:pt x="13335" y="261872"/>
                      <a:pt x="254" y="223645"/>
                      <a:pt x="0" y="184657"/>
                    </a:cubicBezTo>
                    <a:cubicBezTo>
                      <a:pt x="127" y="146938"/>
                      <a:pt x="12954" y="109981"/>
                      <a:pt x="34544" y="79248"/>
                    </a:cubicBezTo>
                    <a:lnTo>
                      <a:pt x="35814" y="80137"/>
                    </a:lnTo>
                    <a:lnTo>
                      <a:pt x="34544" y="79248"/>
                    </a:lnTo>
                    <a:cubicBezTo>
                      <a:pt x="63499" y="37973"/>
                      <a:pt x="110108" y="9779"/>
                      <a:pt x="159892" y="2413"/>
                    </a:cubicBezTo>
                    <a:lnTo>
                      <a:pt x="160146" y="3937"/>
                    </a:lnTo>
                    <a:lnTo>
                      <a:pt x="159892" y="2413"/>
                    </a:lnTo>
                    <a:moveTo>
                      <a:pt x="160400" y="5588"/>
                    </a:moveTo>
                    <a:cubicBezTo>
                      <a:pt x="111505" y="12827"/>
                      <a:pt x="65531" y="40513"/>
                      <a:pt x="37211" y="81153"/>
                    </a:cubicBezTo>
                    <a:cubicBezTo>
                      <a:pt x="16002" y="111378"/>
                      <a:pt x="3429" y="147700"/>
                      <a:pt x="3302" y="184784"/>
                    </a:cubicBezTo>
                    <a:lnTo>
                      <a:pt x="1778" y="184784"/>
                    </a:lnTo>
                    <a:lnTo>
                      <a:pt x="3302" y="184784"/>
                    </a:lnTo>
                    <a:cubicBezTo>
                      <a:pt x="3429" y="223010"/>
                      <a:pt x="16383" y="260602"/>
                      <a:pt x="37465" y="292479"/>
                    </a:cubicBezTo>
                    <a:cubicBezTo>
                      <a:pt x="55753" y="320926"/>
                      <a:pt x="74294" y="349374"/>
                      <a:pt x="92709" y="377695"/>
                    </a:cubicBezTo>
                    <a:cubicBezTo>
                      <a:pt x="116712" y="414525"/>
                      <a:pt x="140588" y="451354"/>
                      <a:pt x="164210" y="488311"/>
                    </a:cubicBezTo>
                    <a:lnTo>
                      <a:pt x="162813" y="489200"/>
                    </a:lnTo>
                    <a:lnTo>
                      <a:pt x="164083" y="488311"/>
                    </a:lnTo>
                    <a:cubicBezTo>
                      <a:pt x="165861" y="490851"/>
                      <a:pt x="167385" y="493645"/>
                      <a:pt x="168909" y="496312"/>
                    </a:cubicBezTo>
                    <a:cubicBezTo>
                      <a:pt x="172084" y="501900"/>
                      <a:pt x="175132" y="507234"/>
                      <a:pt x="179958" y="511171"/>
                    </a:cubicBezTo>
                    <a:lnTo>
                      <a:pt x="178942" y="512441"/>
                    </a:lnTo>
                    <a:lnTo>
                      <a:pt x="179704" y="511044"/>
                    </a:lnTo>
                    <a:cubicBezTo>
                      <a:pt x="186435" y="514854"/>
                      <a:pt x="196087" y="513711"/>
                      <a:pt x="200659" y="507488"/>
                    </a:cubicBezTo>
                    <a:lnTo>
                      <a:pt x="201929" y="508377"/>
                    </a:lnTo>
                    <a:lnTo>
                      <a:pt x="200659" y="507488"/>
                    </a:lnTo>
                    <a:cubicBezTo>
                      <a:pt x="247649" y="434971"/>
                      <a:pt x="294512" y="362328"/>
                      <a:pt x="340739" y="289431"/>
                    </a:cubicBezTo>
                    <a:lnTo>
                      <a:pt x="342136" y="290320"/>
                    </a:lnTo>
                    <a:lnTo>
                      <a:pt x="340739" y="289431"/>
                    </a:lnTo>
                    <a:cubicBezTo>
                      <a:pt x="352169" y="271016"/>
                      <a:pt x="361440" y="251331"/>
                      <a:pt x="366774" y="230376"/>
                    </a:cubicBezTo>
                    <a:cubicBezTo>
                      <a:pt x="379347" y="183387"/>
                      <a:pt x="371219" y="131444"/>
                      <a:pt x="344803" y="90551"/>
                    </a:cubicBezTo>
                    <a:cubicBezTo>
                      <a:pt x="307592" y="28829"/>
                      <a:pt x="231520" y="-6223"/>
                      <a:pt x="160400" y="5588"/>
                    </a:cubicBezTo>
                    <a:close/>
                  </a:path>
                </a:pathLst>
              </a:custGeom>
              <a:solidFill>
                <a:srgbClr val="1CB8D6"/>
              </a:solid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511173" y="219454"/>
                <a:ext cx="87757" cy="97916"/>
              </a:xfrm>
              <a:custGeom>
                <a:avLst/>
                <a:gdLst/>
                <a:ahLst/>
                <a:cxnLst/>
                <a:rect l="l" t="t" r="r" b="b"/>
                <a:pathLst>
                  <a:path w="87757" h="97916">
                    <a:moveTo>
                      <a:pt x="23495" y="26289"/>
                    </a:moveTo>
                    <a:cubicBezTo>
                      <a:pt x="30099" y="21209"/>
                      <a:pt x="39116" y="14986"/>
                      <a:pt x="45974" y="11557"/>
                    </a:cubicBezTo>
                    <a:lnTo>
                      <a:pt x="45974" y="11430"/>
                    </a:lnTo>
                    <a:cubicBezTo>
                      <a:pt x="36322" y="12573"/>
                      <a:pt x="14224" y="13081"/>
                      <a:pt x="127" y="12954"/>
                    </a:cubicBezTo>
                    <a:cubicBezTo>
                      <a:pt x="127" y="10541"/>
                      <a:pt x="127" y="6350"/>
                      <a:pt x="0" y="4064"/>
                    </a:cubicBezTo>
                    <a:cubicBezTo>
                      <a:pt x="2794" y="4191"/>
                      <a:pt x="51562" y="4953"/>
                      <a:pt x="72390" y="0"/>
                    </a:cubicBezTo>
                    <a:lnTo>
                      <a:pt x="73406" y="9398"/>
                    </a:lnTo>
                    <a:cubicBezTo>
                      <a:pt x="58293" y="11176"/>
                      <a:pt x="38862" y="24384"/>
                      <a:pt x="30734" y="30861"/>
                    </a:cubicBezTo>
                    <a:close/>
                    <a:moveTo>
                      <a:pt x="87757" y="94995"/>
                    </a:moveTo>
                    <a:cubicBezTo>
                      <a:pt x="76581" y="97027"/>
                      <a:pt x="61849" y="97916"/>
                      <a:pt x="49149" y="97916"/>
                    </a:cubicBezTo>
                    <a:cubicBezTo>
                      <a:pt x="38481" y="97916"/>
                      <a:pt x="29210" y="97281"/>
                      <a:pt x="24257" y="96265"/>
                    </a:cubicBezTo>
                    <a:cubicBezTo>
                      <a:pt x="8890" y="92836"/>
                      <a:pt x="2286" y="83184"/>
                      <a:pt x="2286" y="72008"/>
                    </a:cubicBezTo>
                    <a:cubicBezTo>
                      <a:pt x="2286" y="62229"/>
                      <a:pt x="7747" y="52451"/>
                      <a:pt x="15240" y="44831"/>
                    </a:cubicBezTo>
                    <a:lnTo>
                      <a:pt x="22606" y="48641"/>
                    </a:lnTo>
                    <a:cubicBezTo>
                      <a:pt x="15494" y="56006"/>
                      <a:pt x="11430" y="64134"/>
                      <a:pt x="11430" y="71246"/>
                    </a:cubicBezTo>
                    <a:cubicBezTo>
                      <a:pt x="11430" y="78612"/>
                      <a:pt x="16383" y="85343"/>
                      <a:pt x="27305" y="87756"/>
                    </a:cubicBezTo>
                    <a:cubicBezTo>
                      <a:pt x="31750" y="88772"/>
                      <a:pt x="39243" y="89280"/>
                      <a:pt x="48006" y="89280"/>
                    </a:cubicBezTo>
                    <a:cubicBezTo>
                      <a:pt x="60325" y="89280"/>
                      <a:pt x="75057" y="88264"/>
                      <a:pt x="87121" y="85851"/>
                    </a:cubicBezTo>
                    <a:close/>
                  </a:path>
                </a:pathLst>
              </a:custGeom>
              <a:solidFill>
                <a:srgbClr val="231F20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638172" y="219454"/>
                <a:ext cx="87757" cy="97916"/>
              </a:xfrm>
              <a:custGeom>
                <a:avLst/>
                <a:gdLst/>
                <a:ahLst/>
                <a:cxnLst/>
                <a:rect l="l" t="t" r="r" b="b"/>
                <a:pathLst>
                  <a:path w="87757" h="97916">
                    <a:moveTo>
                      <a:pt x="23495" y="26289"/>
                    </a:moveTo>
                    <a:cubicBezTo>
                      <a:pt x="30099" y="21209"/>
                      <a:pt x="39116" y="14986"/>
                      <a:pt x="45974" y="11557"/>
                    </a:cubicBezTo>
                    <a:lnTo>
                      <a:pt x="45974" y="11430"/>
                    </a:lnTo>
                    <a:cubicBezTo>
                      <a:pt x="36322" y="12573"/>
                      <a:pt x="14224" y="13081"/>
                      <a:pt x="127" y="12954"/>
                    </a:cubicBezTo>
                    <a:cubicBezTo>
                      <a:pt x="127" y="10541"/>
                      <a:pt x="127" y="6350"/>
                      <a:pt x="0" y="4064"/>
                    </a:cubicBezTo>
                    <a:cubicBezTo>
                      <a:pt x="2794" y="4191"/>
                      <a:pt x="51562" y="4953"/>
                      <a:pt x="72390" y="0"/>
                    </a:cubicBezTo>
                    <a:lnTo>
                      <a:pt x="73406" y="9398"/>
                    </a:lnTo>
                    <a:cubicBezTo>
                      <a:pt x="58293" y="11176"/>
                      <a:pt x="38862" y="24384"/>
                      <a:pt x="30734" y="30861"/>
                    </a:cubicBezTo>
                    <a:close/>
                    <a:moveTo>
                      <a:pt x="87757" y="94995"/>
                    </a:moveTo>
                    <a:cubicBezTo>
                      <a:pt x="76581" y="97027"/>
                      <a:pt x="61849" y="97916"/>
                      <a:pt x="49149" y="97916"/>
                    </a:cubicBezTo>
                    <a:cubicBezTo>
                      <a:pt x="38481" y="97916"/>
                      <a:pt x="29210" y="97281"/>
                      <a:pt x="24257" y="96265"/>
                    </a:cubicBezTo>
                    <a:cubicBezTo>
                      <a:pt x="8890" y="92836"/>
                      <a:pt x="2286" y="83184"/>
                      <a:pt x="2286" y="72008"/>
                    </a:cubicBezTo>
                    <a:cubicBezTo>
                      <a:pt x="2286" y="62229"/>
                      <a:pt x="7747" y="52451"/>
                      <a:pt x="15240" y="44831"/>
                    </a:cubicBezTo>
                    <a:lnTo>
                      <a:pt x="22606" y="48641"/>
                    </a:lnTo>
                    <a:cubicBezTo>
                      <a:pt x="15494" y="56006"/>
                      <a:pt x="11430" y="64134"/>
                      <a:pt x="11430" y="71246"/>
                    </a:cubicBezTo>
                    <a:cubicBezTo>
                      <a:pt x="11430" y="78612"/>
                      <a:pt x="16383" y="85343"/>
                      <a:pt x="27305" y="87756"/>
                    </a:cubicBezTo>
                    <a:cubicBezTo>
                      <a:pt x="31750" y="88772"/>
                      <a:pt x="39243" y="89280"/>
                      <a:pt x="48006" y="89280"/>
                    </a:cubicBezTo>
                    <a:cubicBezTo>
                      <a:pt x="60325" y="89280"/>
                      <a:pt x="75057" y="88264"/>
                      <a:pt x="87122" y="85851"/>
                    </a:cubicBezTo>
                    <a:close/>
                  </a:path>
                </a:pathLst>
              </a:custGeom>
              <a:solidFill>
                <a:srgbClr val="231F20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57044" y="205738"/>
                <a:ext cx="104521" cy="109219"/>
              </a:xfrm>
              <a:custGeom>
                <a:avLst/>
                <a:gdLst/>
                <a:ahLst/>
                <a:cxnLst/>
                <a:rect l="l" t="t" r="r" b="b"/>
                <a:pathLst>
                  <a:path w="104521" h="109219">
                    <a:moveTo>
                      <a:pt x="95377" y="66421"/>
                    </a:moveTo>
                    <a:cubicBezTo>
                      <a:pt x="91313" y="47879"/>
                      <a:pt x="79248" y="32131"/>
                      <a:pt x="66802" y="22987"/>
                    </a:cubicBezTo>
                    <a:lnTo>
                      <a:pt x="73660" y="17653"/>
                    </a:lnTo>
                    <a:cubicBezTo>
                      <a:pt x="87122" y="27178"/>
                      <a:pt x="100456" y="44704"/>
                      <a:pt x="104520" y="62865"/>
                    </a:cubicBezTo>
                    <a:close/>
                    <a:moveTo>
                      <a:pt x="45720" y="1778"/>
                    </a:moveTo>
                    <a:cubicBezTo>
                      <a:pt x="45466" y="3302"/>
                      <a:pt x="43942" y="3937"/>
                      <a:pt x="41529" y="4064"/>
                    </a:cubicBezTo>
                    <a:cubicBezTo>
                      <a:pt x="40132" y="11176"/>
                      <a:pt x="37846" y="23495"/>
                      <a:pt x="36322" y="31115"/>
                    </a:cubicBezTo>
                    <a:cubicBezTo>
                      <a:pt x="42037" y="30480"/>
                      <a:pt x="47244" y="29972"/>
                      <a:pt x="50419" y="29972"/>
                    </a:cubicBezTo>
                    <a:cubicBezTo>
                      <a:pt x="69723" y="29718"/>
                      <a:pt x="76327" y="42545"/>
                      <a:pt x="76327" y="61595"/>
                    </a:cubicBezTo>
                    <a:cubicBezTo>
                      <a:pt x="76327" y="71119"/>
                      <a:pt x="74549" y="82422"/>
                      <a:pt x="72009" y="90042"/>
                    </a:cubicBezTo>
                    <a:cubicBezTo>
                      <a:pt x="68072" y="102996"/>
                      <a:pt x="59944" y="109219"/>
                      <a:pt x="49403" y="109219"/>
                    </a:cubicBezTo>
                    <a:cubicBezTo>
                      <a:pt x="44196" y="109219"/>
                      <a:pt x="37338" y="107060"/>
                      <a:pt x="26416" y="98170"/>
                    </a:cubicBezTo>
                    <a:cubicBezTo>
                      <a:pt x="27813" y="95884"/>
                      <a:pt x="28829" y="93090"/>
                      <a:pt x="29845" y="90423"/>
                    </a:cubicBezTo>
                    <a:cubicBezTo>
                      <a:pt x="40005" y="98297"/>
                      <a:pt x="45339" y="100075"/>
                      <a:pt x="49276" y="100075"/>
                    </a:cubicBezTo>
                    <a:cubicBezTo>
                      <a:pt x="56515" y="100075"/>
                      <a:pt x="60833" y="95503"/>
                      <a:pt x="63373" y="87375"/>
                    </a:cubicBezTo>
                    <a:cubicBezTo>
                      <a:pt x="66040" y="79501"/>
                      <a:pt x="67437" y="67817"/>
                      <a:pt x="67437" y="61341"/>
                    </a:cubicBezTo>
                    <a:cubicBezTo>
                      <a:pt x="67310" y="46863"/>
                      <a:pt x="62611" y="38227"/>
                      <a:pt x="49911" y="38354"/>
                    </a:cubicBezTo>
                    <a:cubicBezTo>
                      <a:pt x="46101" y="38354"/>
                      <a:pt x="40894" y="38862"/>
                      <a:pt x="34417" y="39624"/>
                    </a:cubicBezTo>
                    <a:cubicBezTo>
                      <a:pt x="28067" y="65532"/>
                      <a:pt x="20574" y="87756"/>
                      <a:pt x="8382" y="108203"/>
                    </a:cubicBezTo>
                    <a:lnTo>
                      <a:pt x="0" y="104139"/>
                    </a:lnTo>
                    <a:cubicBezTo>
                      <a:pt x="12319" y="84454"/>
                      <a:pt x="19304" y="64770"/>
                      <a:pt x="25273" y="40640"/>
                    </a:cubicBezTo>
                    <a:cubicBezTo>
                      <a:pt x="18796" y="41402"/>
                      <a:pt x="9525" y="42545"/>
                      <a:pt x="2667" y="43688"/>
                    </a:cubicBezTo>
                    <a:lnTo>
                      <a:pt x="1905" y="34798"/>
                    </a:lnTo>
                    <a:cubicBezTo>
                      <a:pt x="8128" y="34036"/>
                      <a:pt x="18542" y="32893"/>
                      <a:pt x="27051" y="31877"/>
                    </a:cubicBezTo>
                    <a:cubicBezTo>
                      <a:pt x="28956" y="22606"/>
                      <a:pt x="30988" y="11176"/>
                      <a:pt x="32512" y="0"/>
                    </a:cubicBezTo>
                    <a:close/>
                  </a:path>
                </a:pathLst>
              </a:custGeom>
              <a:solidFill>
                <a:srgbClr val="231F20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883535" y="207643"/>
                <a:ext cx="89666" cy="120649"/>
              </a:xfrm>
              <a:custGeom>
                <a:avLst/>
                <a:gdLst/>
                <a:ahLst/>
                <a:cxnLst/>
                <a:rect l="l" t="t" r="r" b="b"/>
                <a:pathLst>
                  <a:path w="89666" h="120649">
                    <a:moveTo>
                      <a:pt x="24638" y="0"/>
                    </a:moveTo>
                    <a:cubicBezTo>
                      <a:pt x="41910" y="2032"/>
                      <a:pt x="61468" y="5969"/>
                      <a:pt x="73914" y="11176"/>
                    </a:cubicBezTo>
                    <a:lnTo>
                      <a:pt x="70739" y="19939"/>
                    </a:lnTo>
                    <a:cubicBezTo>
                      <a:pt x="57658" y="14351"/>
                      <a:pt x="38735" y="10668"/>
                      <a:pt x="21971" y="8382"/>
                    </a:cubicBezTo>
                    <a:close/>
                    <a:moveTo>
                      <a:pt x="19812" y="33020"/>
                    </a:moveTo>
                    <a:cubicBezTo>
                      <a:pt x="19304" y="34290"/>
                      <a:pt x="18288" y="34925"/>
                      <a:pt x="16510" y="35179"/>
                    </a:cubicBezTo>
                    <a:cubicBezTo>
                      <a:pt x="15494" y="53975"/>
                      <a:pt x="13081" y="69976"/>
                      <a:pt x="11303" y="72643"/>
                    </a:cubicBezTo>
                    <a:lnTo>
                      <a:pt x="11430" y="72643"/>
                    </a:lnTo>
                    <a:cubicBezTo>
                      <a:pt x="23876" y="63373"/>
                      <a:pt x="43307" y="57023"/>
                      <a:pt x="58166" y="57023"/>
                    </a:cubicBezTo>
                    <a:cubicBezTo>
                      <a:pt x="77724" y="57023"/>
                      <a:pt x="89916" y="67055"/>
                      <a:pt x="89662" y="84835"/>
                    </a:cubicBezTo>
                    <a:cubicBezTo>
                      <a:pt x="89281" y="108203"/>
                      <a:pt x="69977" y="118617"/>
                      <a:pt x="20828" y="120649"/>
                    </a:cubicBezTo>
                    <a:cubicBezTo>
                      <a:pt x="20193" y="118236"/>
                      <a:pt x="19050" y="114680"/>
                      <a:pt x="17653" y="112267"/>
                    </a:cubicBezTo>
                    <a:cubicBezTo>
                      <a:pt x="61976" y="110362"/>
                      <a:pt x="79756" y="103123"/>
                      <a:pt x="80137" y="84962"/>
                    </a:cubicBezTo>
                    <a:cubicBezTo>
                      <a:pt x="80264" y="72770"/>
                      <a:pt x="71755" y="65405"/>
                      <a:pt x="56896" y="65405"/>
                    </a:cubicBezTo>
                    <a:cubicBezTo>
                      <a:pt x="33401" y="65405"/>
                      <a:pt x="12192" y="79501"/>
                      <a:pt x="8636" y="85724"/>
                    </a:cubicBezTo>
                    <a:lnTo>
                      <a:pt x="0" y="81533"/>
                    </a:lnTo>
                    <a:cubicBezTo>
                      <a:pt x="2540" y="79120"/>
                      <a:pt x="6985" y="56388"/>
                      <a:pt x="7239" y="31496"/>
                    </a:cubicBezTo>
                    <a:close/>
                  </a:path>
                </a:pathLst>
              </a:custGeom>
              <a:solidFill>
                <a:srgbClr val="231F20"/>
              </a:solidFill>
            </p:spPr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2351A60-91ED-5A8F-2FA4-A21E118C3A7A}"/>
                </a:ext>
              </a:extLst>
            </p:cNvPr>
            <p:cNvSpPr txBox="1"/>
            <p:nvPr/>
          </p:nvSpPr>
          <p:spPr>
            <a:xfrm>
              <a:off x="3167451" y="5999582"/>
              <a:ext cx="83114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確認</a:t>
              </a:r>
            </a:p>
          </p:txBody>
        </p:sp>
      </p:grpSp>
      <p:sp>
        <p:nvSpPr>
          <p:cNvPr id="24" name="Freeform 13">
            <a:extLst>
              <a:ext uri="{FF2B5EF4-FFF2-40B4-BE49-F238E27FC236}">
                <a16:creationId xmlns:a16="http://schemas.microsoft.com/office/drawing/2014/main" id="{05F07459-90C8-C5BC-DD2B-7F1B26567C09}"/>
              </a:ext>
            </a:extLst>
          </p:cNvPr>
          <p:cNvSpPr/>
          <p:nvPr/>
        </p:nvSpPr>
        <p:spPr>
          <a:xfrm>
            <a:off x="-1800" y="10717786"/>
            <a:ext cx="7776000" cy="178814"/>
          </a:xfrm>
          <a:custGeom>
            <a:avLst/>
            <a:gdLst/>
            <a:ahLst/>
            <a:cxnLst/>
            <a:rect l="l" t="t" r="r" b="b"/>
            <a:pathLst>
              <a:path w="7776000" h="362608">
                <a:moveTo>
                  <a:pt x="0" y="0"/>
                </a:moveTo>
                <a:lnTo>
                  <a:pt x="7776000" y="0"/>
                </a:lnTo>
                <a:lnTo>
                  <a:pt x="7776000" y="362608"/>
                </a:lnTo>
                <a:lnTo>
                  <a:pt x="0" y="362608"/>
                </a:lnTo>
                <a:lnTo>
                  <a:pt x="0" y="0"/>
                </a:lnTo>
                <a:close/>
              </a:path>
            </a:pathLst>
          </a:custGeom>
          <a:solidFill>
            <a:srgbClr val="2C716C"/>
          </a:solidFill>
        </p:spPr>
      </p:sp>
      <p:sp>
        <p:nvSpPr>
          <p:cNvPr id="26" name="Freeform 4">
            <a:extLst>
              <a:ext uri="{FF2B5EF4-FFF2-40B4-BE49-F238E27FC236}">
                <a16:creationId xmlns:a16="http://schemas.microsoft.com/office/drawing/2014/main" id="{46197ECE-CF85-C687-4542-A8E8CA157276}"/>
              </a:ext>
            </a:extLst>
          </p:cNvPr>
          <p:cNvSpPr/>
          <p:nvPr/>
        </p:nvSpPr>
        <p:spPr>
          <a:xfrm>
            <a:off x="1981200" y="392030"/>
            <a:ext cx="3886200" cy="1827943"/>
          </a:xfrm>
          <a:custGeom>
            <a:avLst/>
            <a:gdLst/>
            <a:ahLst/>
            <a:cxnLst/>
            <a:rect l="l" t="t" r="r" b="b"/>
            <a:pathLst>
              <a:path w="7902997" h="10363495">
                <a:moveTo>
                  <a:pt x="0" y="0"/>
                </a:moveTo>
                <a:lnTo>
                  <a:pt x="7902997" y="0"/>
                </a:lnTo>
                <a:lnTo>
                  <a:pt x="7902997" y="10363496"/>
                </a:lnTo>
                <a:lnTo>
                  <a:pt x="0" y="10363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199" t="9595" r="-41162" b="-476543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28" name="Freeform 13">
            <a:extLst>
              <a:ext uri="{FF2B5EF4-FFF2-40B4-BE49-F238E27FC236}">
                <a16:creationId xmlns:a16="http://schemas.microsoft.com/office/drawing/2014/main" id="{D2E5A629-427B-E9C6-2A2A-BCC8FB216D93}"/>
              </a:ext>
            </a:extLst>
          </p:cNvPr>
          <p:cNvSpPr/>
          <p:nvPr/>
        </p:nvSpPr>
        <p:spPr>
          <a:xfrm>
            <a:off x="0" y="0"/>
            <a:ext cx="7776000" cy="362608"/>
          </a:xfrm>
          <a:custGeom>
            <a:avLst/>
            <a:gdLst/>
            <a:ahLst/>
            <a:cxnLst/>
            <a:rect l="l" t="t" r="r" b="b"/>
            <a:pathLst>
              <a:path w="7776000" h="362608">
                <a:moveTo>
                  <a:pt x="0" y="0"/>
                </a:moveTo>
                <a:lnTo>
                  <a:pt x="7776000" y="0"/>
                </a:lnTo>
                <a:lnTo>
                  <a:pt x="7776000" y="362608"/>
                </a:lnTo>
                <a:lnTo>
                  <a:pt x="0" y="362608"/>
                </a:lnTo>
                <a:lnTo>
                  <a:pt x="0" y="0"/>
                </a:lnTo>
                <a:close/>
              </a:path>
            </a:pathLst>
          </a:custGeom>
          <a:solidFill>
            <a:srgbClr val="2C716C"/>
          </a:solid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32951" y="4770234"/>
            <a:ext cx="2415454" cy="1808626"/>
            <a:chOff x="0" y="0"/>
            <a:chExt cx="3220606" cy="24115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20593" cy="2411476"/>
            </a:xfrm>
            <a:custGeom>
              <a:avLst/>
              <a:gdLst/>
              <a:ahLst/>
              <a:cxnLst/>
              <a:rect l="l" t="t" r="r" b="b"/>
              <a:pathLst>
                <a:path w="3220593" h="2411476">
                  <a:moveTo>
                    <a:pt x="0" y="0"/>
                  </a:moveTo>
                  <a:lnTo>
                    <a:pt x="3220593" y="0"/>
                  </a:lnTo>
                  <a:lnTo>
                    <a:pt x="3220593" y="2411476"/>
                  </a:lnTo>
                  <a:lnTo>
                    <a:pt x="0" y="2411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186420" y="4593365"/>
            <a:ext cx="2363191" cy="2105473"/>
            <a:chOff x="0" y="0"/>
            <a:chExt cx="3150921" cy="28072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50870" cy="2807335"/>
            </a:xfrm>
            <a:custGeom>
              <a:avLst/>
              <a:gdLst/>
              <a:ahLst/>
              <a:cxnLst/>
              <a:rect l="l" t="t" r="r" b="b"/>
              <a:pathLst>
                <a:path w="3150870" h="2807335">
                  <a:moveTo>
                    <a:pt x="0" y="0"/>
                  </a:moveTo>
                  <a:lnTo>
                    <a:pt x="3150870" y="0"/>
                  </a:lnTo>
                  <a:lnTo>
                    <a:pt x="3150870" y="2807335"/>
                  </a:lnTo>
                  <a:lnTo>
                    <a:pt x="0" y="2807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" b="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93386" y="4798866"/>
            <a:ext cx="2581837" cy="1753362"/>
            <a:chOff x="0" y="0"/>
            <a:chExt cx="3442449" cy="23378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42462" cy="2337816"/>
            </a:xfrm>
            <a:custGeom>
              <a:avLst/>
              <a:gdLst/>
              <a:ahLst/>
              <a:cxnLst/>
              <a:rect l="l" t="t" r="r" b="b"/>
              <a:pathLst>
                <a:path w="3442462" h="2337816">
                  <a:moveTo>
                    <a:pt x="0" y="0"/>
                  </a:moveTo>
                  <a:lnTo>
                    <a:pt x="3442462" y="0"/>
                  </a:lnTo>
                  <a:lnTo>
                    <a:pt x="3442462" y="2337816"/>
                  </a:lnTo>
                  <a:lnTo>
                    <a:pt x="0" y="23378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68621" y="1333614"/>
            <a:ext cx="2526354" cy="1603486"/>
            <a:chOff x="0" y="0"/>
            <a:chExt cx="3368472" cy="21379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68421" cy="2138045"/>
            </a:xfrm>
            <a:custGeom>
              <a:avLst/>
              <a:gdLst/>
              <a:ahLst/>
              <a:cxnLst/>
              <a:rect l="l" t="t" r="r" b="b"/>
              <a:pathLst>
                <a:path w="3368421" h="2138045">
                  <a:moveTo>
                    <a:pt x="0" y="0"/>
                  </a:moveTo>
                  <a:lnTo>
                    <a:pt x="3368421" y="0"/>
                  </a:lnTo>
                  <a:lnTo>
                    <a:pt x="3368421" y="2138045"/>
                  </a:lnTo>
                  <a:lnTo>
                    <a:pt x="0" y="2138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2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5110077" y="1305944"/>
            <a:ext cx="2369639" cy="1626889"/>
            <a:chOff x="0" y="0"/>
            <a:chExt cx="3159519" cy="21691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59506" cy="2169160"/>
            </a:xfrm>
            <a:custGeom>
              <a:avLst/>
              <a:gdLst/>
              <a:ahLst/>
              <a:cxnLst/>
              <a:rect l="l" t="t" r="r" b="b"/>
              <a:pathLst>
                <a:path w="3159506" h="2169160">
                  <a:moveTo>
                    <a:pt x="0" y="0"/>
                  </a:moveTo>
                  <a:lnTo>
                    <a:pt x="3159506" y="0"/>
                  </a:lnTo>
                  <a:lnTo>
                    <a:pt x="3159506" y="2169160"/>
                  </a:lnTo>
                  <a:lnTo>
                    <a:pt x="0" y="2169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694975" y="1274207"/>
            <a:ext cx="2415102" cy="1753848"/>
            <a:chOff x="0" y="0"/>
            <a:chExt cx="3220136" cy="23384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20085" cy="2338451"/>
            </a:xfrm>
            <a:custGeom>
              <a:avLst/>
              <a:gdLst/>
              <a:ahLst/>
              <a:cxnLst/>
              <a:rect l="l" t="t" r="r" b="b"/>
              <a:pathLst>
                <a:path w="3220085" h="2338451">
                  <a:moveTo>
                    <a:pt x="0" y="0"/>
                  </a:moveTo>
                  <a:lnTo>
                    <a:pt x="3220085" y="0"/>
                  </a:lnTo>
                  <a:lnTo>
                    <a:pt x="3220085" y="2338451"/>
                  </a:lnTo>
                  <a:lnTo>
                    <a:pt x="0" y="2338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354216" y="10214215"/>
            <a:ext cx="1626984" cy="389677"/>
          </a:xfrm>
          <a:custGeom>
            <a:avLst/>
            <a:gdLst/>
            <a:ahLst/>
            <a:cxnLst/>
            <a:rect l="l" t="t" r="r" b="b"/>
            <a:pathLst>
              <a:path w="1626984" h="389677">
                <a:moveTo>
                  <a:pt x="0" y="0"/>
                </a:moveTo>
                <a:lnTo>
                  <a:pt x="1626984" y="0"/>
                </a:lnTo>
                <a:lnTo>
                  <a:pt x="1626984" y="389678"/>
                </a:lnTo>
                <a:lnTo>
                  <a:pt x="0" y="3896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63503" y="123330"/>
            <a:ext cx="7902997" cy="10064763"/>
          </a:xfrm>
          <a:custGeom>
            <a:avLst/>
            <a:gdLst/>
            <a:ahLst/>
            <a:cxnLst/>
            <a:rect l="l" t="t" r="r" b="b"/>
            <a:pathLst>
              <a:path w="7902997" h="10064763">
                <a:moveTo>
                  <a:pt x="0" y="0"/>
                </a:moveTo>
                <a:lnTo>
                  <a:pt x="7902997" y="0"/>
                </a:lnTo>
                <a:lnTo>
                  <a:pt x="7902997" y="10064762"/>
                </a:lnTo>
                <a:lnTo>
                  <a:pt x="0" y="10064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2209800" y="10229053"/>
            <a:ext cx="5300386" cy="360000"/>
            <a:chOff x="-273072" y="-76136"/>
            <a:chExt cx="6213661" cy="480000"/>
          </a:xfrm>
        </p:grpSpPr>
        <p:grpSp>
          <p:nvGrpSpPr>
            <p:cNvPr id="17" name="Group 17"/>
            <p:cNvGrpSpPr/>
            <p:nvPr/>
          </p:nvGrpSpPr>
          <p:grpSpPr>
            <a:xfrm>
              <a:off x="-273072" y="-4136"/>
              <a:ext cx="1518602" cy="336000"/>
              <a:chOff x="-1460375" y="-452494"/>
              <a:chExt cx="6817389" cy="1508394"/>
            </a:xfrm>
          </p:grpSpPr>
          <p:sp>
            <p:nvSpPr>
              <p:cNvPr id="18" name="Freeform 18"/>
              <p:cNvSpPr>
                <a:spLocks noChangeAspect="1"/>
              </p:cNvSpPr>
              <p:nvPr/>
            </p:nvSpPr>
            <p:spPr>
              <a:xfrm>
                <a:off x="-1460375" y="-452494"/>
                <a:ext cx="6817389" cy="1508394"/>
              </a:xfrm>
              <a:custGeom>
                <a:avLst/>
                <a:gdLst/>
                <a:ahLst/>
                <a:cxnLst/>
                <a:rect l="l" t="t" r="r" b="b"/>
                <a:pathLst>
                  <a:path w="5860034" h="1127760">
                    <a:moveTo>
                      <a:pt x="0" y="0"/>
                    </a:moveTo>
                    <a:lnTo>
                      <a:pt x="5860034" y="0"/>
                    </a:lnTo>
                    <a:lnTo>
                      <a:pt x="5860034" y="1127760"/>
                    </a:lnTo>
                    <a:lnTo>
                      <a:pt x="0" y="112776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t="-302" b="-301"/>
                </a:stretch>
              </a:blipFill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334859" y="-76136"/>
              <a:ext cx="422029" cy="480000"/>
              <a:chOff x="-464725" y="-341793"/>
              <a:chExt cx="1894595" cy="2154839"/>
            </a:xfrm>
          </p:grpSpPr>
          <p:sp>
            <p:nvSpPr>
              <p:cNvPr id="20" name="Freeform 20"/>
              <p:cNvSpPr>
                <a:spLocks/>
              </p:cNvSpPr>
              <p:nvPr/>
            </p:nvSpPr>
            <p:spPr>
              <a:xfrm>
                <a:off x="-464725" y="-341793"/>
                <a:ext cx="1894595" cy="2154839"/>
              </a:xfrm>
              <a:custGeom>
                <a:avLst/>
                <a:gdLst/>
                <a:ahLst/>
                <a:cxnLst/>
                <a:rect l="l" t="t" r="r" b="b"/>
                <a:pathLst>
                  <a:path w="1958975" h="1958975">
                    <a:moveTo>
                      <a:pt x="0" y="0"/>
                    </a:moveTo>
                    <a:lnTo>
                      <a:pt x="1958975" y="0"/>
                    </a:lnTo>
                    <a:lnTo>
                      <a:pt x="1958975" y="1958975"/>
                    </a:lnTo>
                    <a:lnTo>
                      <a:pt x="0" y="19589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 r="-1" b="-1"/>
                </a:stretch>
              </a:blip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2971618" y="-33027"/>
              <a:ext cx="2968971" cy="3937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6"/>
                </a:lnSpc>
              </a:pPr>
              <a:r>
                <a:rPr lang="en-US" sz="600" spc="2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Bold"/>
                  <a:sym typeface="Noto Sans Bold"/>
                </a:rPr>
                <a:t>〒101-0052　東京都千代田区神田小川町1-11-12 クロスタ4F</a:t>
              </a:r>
            </a:p>
            <a:p>
              <a:pPr algn="l">
                <a:lnSpc>
                  <a:spcPts val="756"/>
                </a:lnSpc>
              </a:pPr>
              <a:r>
                <a:rPr lang="en-US" sz="600" spc="2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Bold"/>
                  <a:sym typeface="Noto Sans Bold"/>
                </a:rPr>
                <a:t>mail：hpc-pro@applied-net.co.jp</a:t>
              </a:r>
            </a:p>
            <a:p>
              <a:pPr algn="l">
                <a:lnSpc>
                  <a:spcPts val="756"/>
                </a:lnSpc>
              </a:pPr>
              <a:r>
                <a:rPr lang="en-US" sz="600" spc="20" dirty="0" err="1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Bold"/>
                  <a:sym typeface="Noto Sans Bold"/>
                </a:rPr>
                <a:t>URL：https</a:t>
              </a:r>
              <a:r>
                <a:rPr lang="en-US" sz="600" spc="2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Bold"/>
                  <a:sym typeface="Noto Sans Bold"/>
                </a:rPr>
                <a:t>://mfrdx.applied-g.com/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870837" y="35368"/>
              <a:ext cx="920742" cy="256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6"/>
                </a:lnSpc>
              </a:pPr>
              <a:r>
                <a:rPr lang="en-US" sz="600" spc="30" dirty="0" err="1">
                  <a:solidFill>
                    <a:srgbClr val="262727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"/>
                  <a:sym typeface="Noto Sans JP"/>
                </a:rPr>
                <a:t>アプライド株式会社</a:t>
              </a:r>
              <a:endParaRPr lang="en-US" sz="600" spc="30" dirty="0">
                <a:solidFill>
                  <a:srgbClr val="262727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"/>
                <a:sym typeface="Noto Sans JP"/>
              </a:endParaRPr>
            </a:p>
            <a:p>
              <a:pPr algn="l">
                <a:lnSpc>
                  <a:spcPts val="806"/>
                </a:lnSpc>
              </a:pPr>
              <a:r>
                <a:rPr lang="en-US" sz="600" spc="30" dirty="0" err="1">
                  <a:solidFill>
                    <a:srgbClr val="262727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"/>
                  <a:sym typeface="Noto Sans JP"/>
                </a:rPr>
                <a:t>広域システム営業部</a:t>
              </a:r>
              <a:endParaRPr lang="en-US" sz="600" spc="30" dirty="0">
                <a:solidFill>
                  <a:srgbClr val="262727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"/>
                <a:sym typeface="Noto Sans JP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9A6B4-60B7-4C6C-F2C8-E5576EF9D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図 82">
            <a:extLst>
              <a:ext uri="{FF2B5EF4-FFF2-40B4-BE49-F238E27FC236}">
                <a16:creationId xmlns:a16="http://schemas.microsoft.com/office/drawing/2014/main" id="{E8A51F41-C6EB-6DD1-800F-C004FFFA41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95" y="7771357"/>
            <a:ext cx="6365209" cy="2935531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74D3B2DD-8BF3-186F-80AA-0DC9771647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44" y="4214785"/>
            <a:ext cx="7128000" cy="3544748"/>
          </a:xfrm>
          <a:prstGeom prst="rect">
            <a:avLst/>
          </a:prstGeom>
        </p:spPr>
      </p:pic>
      <p:sp>
        <p:nvSpPr>
          <p:cNvPr id="13" name="Freeform 13">
            <a:extLst>
              <a:ext uri="{FF2B5EF4-FFF2-40B4-BE49-F238E27FC236}">
                <a16:creationId xmlns:a16="http://schemas.microsoft.com/office/drawing/2014/main" id="{FC43646A-DE3E-C42C-1073-637C67129FF2}"/>
              </a:ext>
            </a:extLst>
          </p:cNvPr>
          <p:cNvSpPr/>
          <p:nvPr/>
        </p:nvSpPr>
        <p:spPr>
          <a:xfrm>
            <a:off x="0" y="0"/>
            <a:ext cx="7776000" cy="362608"/>
          </a:xfrm>
          <a:custGeom>
            <a:avLst/>
            <a:gdLst/>
            <a:ahLst/>
            <a:cxnLst/>
            <a:rect l="l" t="t" r="r" b="b"/>
            <a:pathLst>
              <a:path w="7776000" h="362608">
                <a:moveTo>
                  <a:pt x="0" y="0"/>
                </a:moveTo>
                <a:lnTo>
                  <a:pt x="7776000" y="0"/>
                </a:lnTo>
                <a:lnTo>
                  <a:pt x="7776000" y="362608"/>
                </a:lnTo>
                <a:lnTo>
                  <a:pt x="0" y="362608"/>
                </a:lnTo>
                <a:lnTo>
                  <a:pt x="0" y="0"/>
                </a:lnTo>
                <a:close/>
              </a:path>
            </a:pathLst>
          </a:custGeom>
          <a:solidFill>
            <a:srgbClr val="2C716C"/>
          </a:solidFill>
        </p:spPr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A3BB0202-56F0-1C99-24AA-5096EE14CF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44" y="419100"/>
            <a:ext cx="7128000" cy="3908803"/>
          </a:xfrm>
          <a:prstGeom prst="rect">
            <a:avLst/>
          </a:prstGeom>
        </p:spPr>
      </p:pic>
      <p:sp>
        <p:nvSpPr>
          <p:cNvPr id="85" name="Freeform 13">
            <a:extLst>
              <a:ext uri="{FF2B5EF4-FFF2-40B4-BE49-F238E27FC236}">
                <a16:creationId xmlns:a16="http://schemas.microsoft.com/office/drawing/2014/main" id="{F7EA0B95-D343-C8BE-F1B7-2F1030C2049E}"/>
              </a:ext>
            </a:extLst>
          </p:cNvPr>
          <p:cNvSpPr/>
          <p:nvPr/>
        </p:nvSpPr>
        <p:spPr>
          <a:xfrm>
            <a:off x="-1800" y="10717786"/>
            <a:ext cx="7776000" cy="178814"/>
          </a:xfrm>
          <a:custGeom>
            <a:avLst/>
            <a:gdLst/>
            <a:ahLst/>
            <a:cxnLst/>
            <a:rect l="l" t="t" r="r" b="b"/>
            <a:pathLst>
              <a:path w="7776000" h="362608">
                <a:moveTo>
                  <a:pt x="0" y="0"/>
                </a:moveTo>
                <a:lnTo>
                  <a:pt x="7776000" y="0"/>
                </a:lnTo>
                <a:lnTo>
                  <a:pt x="7776000" y="362608"/>
                </a:lnTo>
                <a:lnTo>
                  <a:pt x="0" y="362608"/>
                </a:lnTo>
                <a:lnTo>
                  <a:pt x="0" y="0"/>
                </a:lnTo>
                <a:close/>
              </a:path>
            </a:pathLst>
          </a:custGeom>
          <a:solidFill>
            <a:srgbClr val="2C716C"/>
          </a:solidFill>
        </p:spPr>
      </p:sp>
      <p:sp>
        <p:nvSpPr>
          <p:cNvPr id="89" name="Freeform 15">
            <a:extLst>
              <a:ext uri="{FF2B5EF4-FFF2-40B4-BE49-F238E27FC236}">
                <a16:creationId xmlns:a16="http://schemas.microsoft.com/office/drawing/2014/main" id="{464B81D6-4B1F-4B47-0C2E-9E1D87BBF7F5}"/>
              </a:ext>
            </a:extLst>
          </p:cNvPr>
          <p:cNvSpPr/>
          <p:nvPr/>
        </p:nvSpPr>
        <p:spPr>
          <a:xfrm>
            <a:off x="152400" y="10191092"/>
            <a:ext cx="3886200" cy="362608"/>
          </a:xfrm>
          <a:custGeom>
            <a:avLst/>
            <a:gdLst/>
            <a:ahLst/>
            <a:cxnLst/>
            <a:rect l="l" t="t" r="r" b="b"/>
            <a:pathLst>
              <a:path w="7902997" h="10064763">
                <a:moveTo>
                  <a:pt x="0" y="0"/>
                </a:moveTo>
                <a:lnTo>
                  <a:pt x="7902997" y="0"/>
                </a:lnTo>
                <a:lnTo>
                  <a:pt x="7902997" y="10064762"/>
                </a:lnTo>
                <a:lnTo>
                  <a:pt x="0" y="10064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1" t="-1" r="-18667" b="-1435853"/>
            </a:stretch>
          </a:blipFill>
        </p:spPr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251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E6DC026E-4F8F-E32D-844D-DE415B0F827E}"/>
              </a:ext>
            </a:extLst>
          </p:cNvPr>
          <p:cNvSpPr/>
          <p:nvPr/>
        </p:nvSpPr>
        <p:spPr>
          <a:xfrm>
            <a:off x="291197" y="3982064"/>
            <a:ext cx="7300406" cy="5784302"/>
          </a:xfrm>
          <a:prstGeom prst="rect">
            <a:avLst/>
          </a:prstGeom>
          <a:solidFill>
            <a:srgbClr val="E2EC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AutoShape 8"/>
          <p:cNvSpPr/>
          <p:nvPr/>
        </p:nvSpPr>
        <p:spPr>
          <a:xfrm>
            <a:off x="868597" y="522451"/>
            <a:ext cx="58889" cy="334525"/>
          </a:xfrm>
          <a:prstGeom prst="line">
            <a:avLst/>
          </a:prstGeom>
          <a:ln w="19050" cap="rnd">
            <a:solidFill>
              <a:srgbClr val="1A66B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0" y="0"/>
            <a:ext cx="7776000" cy="362608"/>
          </a:xfrm>
          <a:custGeom>
            <a:avLst/>
            <a:gdLst/>
            <a:ahLst/>
            <a:cxnLst/>
            <a:rect l="l" t="t" r="r" b="b"/>
            <a:pathLst>
              <a:path w="7776000" h="362608">
                <a:moveTo>
                  <a:pt x="0" y="0"/>
                </a:moveTo>
                <a:lnTo>
                  <a:pt x="7776000" y="0"/>
                </a:lnTo>
                <a:lnTo>
                  <a:pt x="7776000" y="362608"/>
                </a:lnTo>
                <a:lnTo>
                  <a:pt x="0" y="362608"/>
                </a:lnTo>
                <a:lnTo>
                  <a:pt x="0" y="0"/>
                </a:lnTo>
                <a:close/>
              </a:path>
            </a:pathLst>
          </a:custGeom>
          <a:solidFill>
            <a:srgbClr val="2C716C"/>
          </a:solidFill>
        </p:spPr>
      </p:sp>
      <p:sp>
        <p:nvSpPr>
          <p:cNvPr id="23" name="TextBox 23"/>
          <p:cNvSpPr txBox="1"/>
          <p:nvPr/>
        </p:nvSpPr>
        <p:spPr>
          <a:xfrm>
            <a:off x="4103573" y="6268120"/>
            <a:ext cx="396877" cy="301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4"/>
              </a:lnSpc>
            </a:pPr>
            <a:r>
              <a:rPr lang="en-US" sz="1402" b="1" spc="83" dirty="0" err="1">
                <a:solidFill>
                  <a:srgbClr val="26272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万円</a:t>
            </a:r>
            <a:endParaRPr lang="en-US" sz="1402" b="1" spc="83" dirty="0">
              <a:solidFill>
                <a:srgbClr val="262727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103573" y="6527625"/>
            <a:ext cx="445146" cy="173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1"/>
              </a:lnSpc>
            </a:pPr>
            <a:r>
              <a:rPr lang="en-US" sz="794" b="1" spc="47" dirty="0">
                <a:solidFill>
                  <a:srgbClr val="26272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（</a:t>
            </a:r>
            <a:r>
              <a:rPr lang="en-US" sz="794" b="1" spc="47" dirty="0" err="1">
                <a:solidFill>
                  <a:srgbClr val="26272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税別</a:t>
            </a:r>
            <a:r>
              <a:rPr lang="en-US" sz="794" b="1" spc="47" dirty="0">
                <a:solidFill>
                  <a:srgbClr val="26272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）</a:t>
            </a:r>
          </a:p>
        </p:txBody>
      </p: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2B731D6F-7CE5-4CE8-5048-0AF5E660B443}"/>
              </a:ext>
            </a:extLst>
          </p:cNvPr>
          <p:cNvGrpSpPr/>
          <p:nvPr/>
        </p:nvGrpSpPr>
        <p:grpSpPr>
          <a:xfrm>
            <a:off x="877577" y="477305"/>
            <a:ext cx="6044769" cy="2837395"/>
            <a:chOff x="877577" y="522881"/>
            <a:chExt cx="6044769" cy="2837395"/>
          </a:xfrm>
        </p:grpSpPr>
        <p:sp>
          <p:nvSpPr>
            <p:cNvPr id="11" name="TextBox 11"/>
            <p:cNvSpPr txBox="1"/>
            <p:nvPr/>
          </p:nvSpPr>
          <p:spPr>
            <a:xfrm>
              <a:off x="4341451" y="851648"/>
              <a:ext cx="2263161" cy="223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4"/>
                </a:lnSpc>
              </a:pPr>
              <a:r>
                <a:rPr lang="en-US" sz="1324" b="1" spc="52" dirty="0" err="1">
                  <a:solidFill>
                    <a:srgbClr val="2C716C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AnnoLink</a:t>
              </a:r>
              <a:r>
                <a:rPr lang="en-US" sz="1324" b="1" spc="52" dirty="0">
                  <a:solidFill>
                    <a:srgbClr val="2C716C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 </a:t>
              </a:r>
              <a:r>
                <a:rPr lang="en-US" sz="1324" b="1" spc="52" dirty="0" err="1">
                  <a:solidFill>
                    <a:srgbClr val="2C716C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なら</a:t>
              </a:r>
              <a:endParaRPr lang="en-US" sz="1324" b="1" spc="52" dirty="0">
                <a:solidFill>
                  <a:srgbClr val="2C716C"/>
                </a:solidFill>
                <a:latin typeface="Noto Sans Bold"/>
                <a:ea typeface="Noto Sans Bold"/>
                <a:cs typeface="Noto Sans Bold"/>
                <a:sym typeface="Noto Sans Bold"/>
              </a:endParaRPr>
            </a:p>
          </p:txBody>
        </p:sp>
        <p:sp>
          <p:nvSpPr>
            <p:cNvPr id="14" name="Freeform 14"/>
            <p:cNvSpPr/>
            <p:nvPr/>
          </p:nvSpPr>
          <p:spPr>
            <a:xfrm>
              <a:off x="4472906" y="963846"/>
              <a:ext cx="1985609" cy="135498"/>
            </a:xfrm>
            <a:custGeom>
              <a:avLst/>
              <a:gdLst/>
              <a:ahLst/>
              <a:cxnLst/>
              <a:rect l="l" t="t" r="r" b="b"/>
              <a:pathLst>
                <a:path w="1985609" h="135498">
                  <a:moveTo>
                    <a:pt x="0" y="0"/>
                  </a:moveTo>
                  <a:lnTo>
                    <a:pt x="1985609" y="0"/>
                  </a:lnTo>
                  <a:lnTo>
                    <a:pt x="1985609" y="135499"/>
                  </a:lnTo>
                  <a:lnTo>
                    <a:pt x="0" y="1354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1008054" y="522881"/>
              <a:ext cx="5011466" cy="305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79"/>
                </a:lnSpc>
              </a:pPr>
              <a:r>
                <a:rPr lang="en-US" sz="1699" b="1" spc="101">
                  <a:solidFill>
                    <a:srgbClr val="262727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業界別活用シナリオ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950254" y="851648"/>
              <a:ext cx="2263161" cy="2641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4"/>
                </a:lnSpc>
              </a:pPr>
              <a:r>
                <a:rPr lang="en-US" sz="1324" b="1" spc="52">
                  <a:solidFill>
                    <a:srgbClr val="262727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直面している課題</a:t>
              </a:r>
            </a:p>
          </p:txBody>
        </p:sp>
        <p:grpSp>
          <p:nvGrpSpPr>
            <p:cNvPr id="138" name="グループ化 137">
              <a:extLst>
                <a:ext uri="{FF2B5EF4-FFF2-40B4-BE49-F238E27FC236}">
                  <a16:creationId xmlns:a16="http://schemas.microsoft.com/office/drawing/2014/main" id="{07BC27D9-4856-5E6D-FB3F-E3906A1D0B98}"/>
                </a:ext>
              </a:extLst>
            </p:cNvPr>
            <p:cNvGrpSpPr/>
            <p:nvPr/>
          </p:nvGrpSpPr>
          <p:grpSpPr>
            <a:xfrm>
              <a:off x="877577" y="723900"/>
              <a:ext cx="6044769" cy="2636376"/>
              <a:chOff x="877577" y="783349"/>
              <a:chExt cx="6044769" cy="2636376"/>
            </a:xfrm>
          </p:grpSpPr>
          <p:sp>
            <p:nvSpPr>
              <p:cNvPr id="12" name="AutoShape 12"/>
              <p:cNvSpPr/>
              <p:nvPr/>
            </p:nvSpPr>
            <p:spPr>
              <a:xfrm>
                <a:off x="1984647" y="2562444"/>
                <a:ext cx="8414" cy="810196"/>
              </a:xfrm>
              <a:prstGeom prst="line">
                <a:avLst/>
              </a:prstGeom>
              <a:ln w="9525" cap="rnd">
                <a:solidFill>
                  <a:srgbClr val="FFFFFF"/>
                </a:solidFill>
                <a:prstDash val="solid"/>
                <a:headEnd type="none" w="sm" len="sm"/>
                <a:tailEnd type="none" w="sm" len="sm"/>
              </a:ln>
            </p:spPr>
          </p:sp>
          <p:grpSp>
            <p:nvGrpSpPr>
              <p:cNvPr id="31" name="Group 31"/>
              <p:cNvGrpSpPr/>
              <p:nvPr/>
            </p:nvGrpSpPr>
            <p:grpSpPr>
              <a:xfrm>
                <a:off x="877577" y="1210839"/>
                <a:ext cx="3424435" cy="1046503"/>
                <a:chOff x="0" y="0"/>
                <a:chExt cx="14628660" cy="4470502"/>
              </a:xfrm>
            </p:grpSpPr>
            <p:sp>
              <p:nvSpPr>
                <p:cNvPr id="32" name="Freeform 32"/>
                <p:cNvSpPr/>
                <p:nvPr/>
              </p:nvSpPr>
              <p:spPr>
                <a:xfrm>
                  <a:off x="0" y="0"/>
                  <a:ext cx="14628622" cy="44705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28622" h="4470527">
                      <a:moveTo>
                        <a:pt x="0" y="0"/>
                      </a:moveTo>
                      <a:lnTo>
                        <a:pt x="14628622" y="0"/>
                      </a:lnTo>
                      <a:lnTo>
                        <a:pt x="14628622" y="4470527"/>
                      </a:lnTo>
                      <a:lnTo>
                        <a:pt x="0" y="44705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 t="-59075" b="-59074"/>
                  </a:stretch>
                </a:blipFill>
              </p:spPr>
            </p:sp>
          </p:grpSp>
          <p:sp>
            <p:nvSpPr>
              <p:cNvPr id="33" name="Freeform 33"/>
              <p:cNvSpPr/>
              <p:nvPr/>
            </p:nvSpPr>
            <p:spPr>
              <a:xfrm>
                <a:off x="4137224" y="783349"/>
                <a:ext cx="2785122" cy="1473993"/>
              </a:xfrm>
              <a:custGeom>
                <a:avLst/>
                <a:gdLst/>
                <a:ahLst/>
                <a:cxnLst/>
                <a:rect l="l" t="t" r="r" b="b"/>
                <a:pathLst>
                  <a:path w="2785122" h="1473993">
                    <a:moveTo>
                      <a:pt x="0" y="0"/>
                    </a:moveTo>
                    <a:lnTo>
                      <a:pt x="2785122" y="0"/>
                    </a:lnTo>
                    <a:lnTo>
                      <a:pt x="2785122" y="1473994"/>
                    </a:lnTo>
                    <a:lnTo>
                      <a:pt x="0" y="147399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34" name="AutoShape 34"/>
              <p:cNvSpPr/>
              <p:nvPr/>
            </p:nvSpPr>
            <p:spPr>
              <a:xfrm>
                <a:off x="1984647" y="1330530"/>
                <a:ext cx="8414" cy="810196"/>
              </a:xfrm>
              <a:prstGeom prst="line">
                <a:avLst/>
              </a:prstGeom>
              <a:ln w="9525" cap="rnd">
                <a:solidFill>
                  <a:srgbClr val="FFFFFF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2183750" y="1409700"/>
                <a:ext cx="1732441" cy="70087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1342"/>
                  </a:lnSpc>
                </a:pPr>
                <a:r>
                  <a:rPr lang="en-US" sz="839" b="1" spc="33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機密情報や実測値を扱うため</a:t>
                </a:r>
                <a:r>
                  <a:rPr lang="en-US" sz="839" b="1" spc="33" dirty="0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、</a:t>
                </a:r>
              </a:p>
              <a:p>
                <a:pPr algn="l">
                  <a:lnSpc>
                    <a:spcPts val="1342"/>
                  </a:lnSpc>
                </a:pPr>
                <a:r>
                  <a:rPr lang="en-US" sz="839" b="1" spc="33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外部AIの利用に慎重にならざるを得ない。規程・手続き・過去事例の確認にも時間がかかる</a:t>
                </a:r>
                <a:r>
                  <a:rPr lang="en-US" sz="839" b="1" spc="33" dirty="0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。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191000" y="1427856"/>
                <a:ext cx="2526481" cy="5914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396889" lvl="2" indent="-132296" algn="l">
                  <a:lnSpc>
                    <a:spcPts val="1589"/>
                  </a:lnSpc>
                  <a:buFont typeface="Arial"/>
                  <a:buChar char="⚬"/>
                </a:pPr>
                <a:r>
                  <a:rPr lang="en-US" sz="883" b="1" spc="35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研究報告書の症例からAIで検索</a:t>
                </a:r>
                <a:endParaRPr lang="en-US" sz="883" b="1" spc="35" dirty="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endParaRPr>
              </a:p>
              <a:p>
                <a:pPr marL="396889" lvl="2" indent="-132296" algn="l">
                  <a:lnSpc>
                    <a:spcPts val="1589"/>
                  </a:lnSpc>
                  <a:buFont typeface="Arial"/>
                  <a:buChar char="⚬"/>
                </a:pPr>
                <a:r>
                  <a:rPr lang="en-US" sz="883" b="1" spc="35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実験データ・計測値から検索・自動生成</a:t>
                </a:r>
                <a:endParaRPr lang="en-US" sz="883" b="1" spc="35" dirty="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endParaRPr>
              </a:p>
              <a:p>
                <a:pPr marL="396889" lvl="2" indent="-132296" algn="l">
                  <a:lnSpc>
                    <a:spcPts val="1589"/>
                  </a:lnSpc>
                  <a:buFont typeface="Arial"/>
                  <a:buChar char="⚬"/>
                </a:pPr>
                <a:r>
                  <a:rPr lang="en-US" sz="883" b="1" spc="35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機密情報を外部に出さず安全にAI活用</a:t>
                </a:r>
                <a:endParaRPr lang="en-US" sz="883" b="1" spc="35" dirty="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endParaRP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92470" y="1541180"/>
                <a:ext cx="942771" cy="24915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77"/>
                  </a:lnSpc>
                </a:pPr>
                <a:r>
                  <a:rPr lang="en-US" sz="1412" b="1" spc="423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研究開発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971074" y="1767219"/>
                <a:ext cx="933472" cy="16499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236"/>
                  </a:lnSpc>
                </a:pPr>
                <a:r>
                  <a:rPr lang="en-US" sz="883" b="1" spc="35">
                    <a:solidFill>
                      <a:srgbClr val="D9D9D9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R&amp;D</a:t>
                </a:r>
              </a:p>
            </p:txBody>
          </p:sp>
          <p:grpSp>
            <p:nvGrpSpPr>
              <p:cNvPr id="39" name="Group 39"/>
              <p:cNvGrpSpPr/>
              <p:nvPr/>
            </p:nvGrpSpPr>
            <p:grpSpPr>
              <a:xfrm>
                <a:off x="877577" y="2373222"/>
                <a:ext cx="3424435" cy="1046503"/>
                <a:chOff x="0" y="0"/>
                <a:chExt cx="14628660" cy="4470502"/>
              </a:xfrm>
            </p:grpSpPr>
            <p:sp>
              <p:nvSpPr>
                <p:cNvPr id="40" name="Freeform 40"/>
                <p:cNvSpPr/>
                <p:nvPr/>
              </p:nvSpPr>
              <p:spPr>
                <a:xfrm>
                  <a:off x="0" y="0"/>
                  <a:ext cx="14628622" cy="44705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28622" h="4470527">
                      <a:moveTo>
                        <a:pt x="0" y="0"/>
                      </a:moveTo>
                      <a:lnTo>
                        <a:pt x="14628622" y="0"/>
                      </a:lnTo>
                      <a:lnTo>
                        <a:pt x="14628622" y="4470527"/>
                      </a:lnTo>
                      <a:lnTo>
                        <a:pt x="0" y="44705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5"/>
                  <a:stretch>
                    <a:fillRect t="-59042" b="-59041"/>
                  </a:stretch>
                </a:blipFill>
              </p:spPr>
            </p:sp>
          </p:grpSp>
          <p:sp>
            <p:nvSpPr>
              <p:cNvPr id="41" name="Freeform 41"/>
              <p:cNvSpPr/>
              <p:nvPr/>
            </p:nvSpPr>
            <p:spPr>
              <a:xfrm>
                <a:off x="4137221" y="1945732"/>
                <a:ext cx="2785122" cy="1473993"/>
              </a:xfrm>
              <a:custGeom>
                <a:avLst/>
                <a:gdLst/>
                <a:ahLst/>
                <a:cxnLst/>
                <a:rect l="l" t="t" r="r" b="b"/>
                <a:pathLst>
                  <a:path w="2785122" h="1473993">
                    <a:moveTo>
                      <a:pt x="0" y="0"/>
                    </a:moveTo>
                    <a:lnTo>
                      <a:pt x="2785122" y="0"/>
                    </a:lnTo>
                    <a:lnTo>
                      <a:pt x="2785122" y="1473994"/>
                    </a:lnTo>
                    <a:lnTo>
                      <a:pt x="0" y="147399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2" name="AutoShape 42"/>
              <p:cNvSpPr/>
              <p:nvPr/>
            </p:nvSpPr>
            <p:spPr>
              <a:xfrm>
                <a:off x="1984644" y="2515097"/>
                <a:ext cx="8414" cy="810196"/>
              </a:xfrm>
              <a:prstGeom prst="line">
                <a:avLst/>
              </a:prstGeom>
              <a:ln w="9525" cap="rnd">
                <a:solidFill>
                  <a:srgbClr val="FFFFFF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2190258" y="2544766"/>
                <a:ext cx="1719422" cy="69373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1342"/>
                  </a:lnSpc>
                </a:pPr>
                <a:r>
                  <a:rPr lang="en-US" sz="839" b="1" spc="33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機密図面・仕様書・過去トラブル情報が散在し、必要なノウハウを探すのに時間がかかる</a:t>
                </a:r>
                <a:r>
                  <a:rPr lang="en-US" sz="839" b="1" spc="33" dirty="0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。</a:t>
                </a:r>
              </a:p>
              <a:p>
                <a:pPr algn="l">
                  <a:lnSpc>
                    <a:spcPts val="1342"/>
                  </a:lnSpc>
                </a:pPr>
                <a:r>
                  <a:rPr lang="en-US" sz="839" b="1" spc="33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現場でAIを活用しづらい</a:t>
                </a:r>
                <a:r>
                  <a:rPr lang="en-US" sz="839" b="1" spc="33" dirty="0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。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4191001" y="2519089"/>
                <a:ext cx="2526481" cy="63651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396889" lvl="2" indent="-132296" algn="l">
                  <a:lnSpc>
                    <a:spcPts val="1589"/>
                  </a:lnSpc>
                  <a:buFont typeface="Arial"/>
                  <a:buChar char="⚬"/>
                </a:pPr>
                <a:r>
                  <a:rPr lang="en-US" sz="883" b="1" spc="35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機密図面・仕様書を社内環境でAI検索</a:t>
                </a:r>
                <a:endParaRPr lang="en-US" sz="883" b="1" spc="35" dirty="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endParaRPr>
              </a:p>
              <a:p>
                <a:pPr marL="396889" lvl="2" indent="-132296" algn="l">
                  <a:lnSpc>
                    <a:spcPts val="1589"/>
                  </a:lnSpc>
                  <a:buFont typeface="Arial"/>
                  <a:buChar char="⚬"/>
                </a:pPr>
                <a:r>
                  <a:rPr lang="en-US" sz="883" b="1" spc="35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過去トラブル・品質記録からノウハウを抽出</a:t>
                </a:r>
                <a:endParaRPr lang="en-US" sz="883" b="1" spc="35" dirty="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endParaRPr>
              </a:p>
              <a:p>
                <a:pPr marL="396889" lvl="2" indent="-132296" algn="l">
                  <a:lnSpc>
                    <a:spcPts val="1589"/>
                  </a:lnSpc>
                  <a:buFont typeface="Arial"/>
                  <a:buChar char="⚬"/>
                </a:pPr>
                <a:r>
                  <a:rPr lang="en-US" sz="883" b="1" spc="35" dirty="0" err="1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作業手順書・マニュアルを横断検索</a:t>
                </a:r>
                <a:endParaRPr lang="en-US" sz="883" b="1" spc="35" dirty="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endParaRP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1164892" y="2689961"/>
                <a:ext cx="510004" cy="24605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77"/>
                  </a:lnSpc>
                </a:pPr>
                <a:r>
                  <a:rPr lang="en-US" sz="1412" b="1" spc="423">
                    <a:solidFill>
                      <a:srgbClr val="FFFFFF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製造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953159" y="2904344"/>
                <a:ext cx="933472" cy="16066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236"/>
                  </a:lnSpc>
                </a:pPr>
                <a:r>
                  <a:rPr lang="en-US" sz="883" b="1" spc="35">
                    <a:solidFill>
                      <a:srgbClr val="D9D9D9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Manufacture</a:t>
                </a:r>
              </a:p>
            </p:txBody>
          </p:sp>
        </p:grpSp>
      </p:grpSp>
      <p:sp>
        <p:nvSpPr>
          <p:cNvPr id="54" name="Freeform 54"/>
          <p:cNvSpPr/>
          <p:nvPr/>
        </p:nvSpPr>
        <p:spPr>
          <a:xfrm>
            <a:off x="1438157" y="5417928"/>
            <a:ext cx="747287" cy="604803"/>
          </a:xfrm>
          <a:custGeom>
            <a:avLst/>
            <a:gdLst/>
            <a:ahLst/>
            <a:cxnLst/>
            <a:rect l="l" t="t" r="r" b="b"/>
            <a:pathLst>
              <a:path w="747287" h="604803">
                <a:moveTo>
                  <a:pt x="0" y="0"/>
                </a:moveTo>
                <a:lnTo>
                  <a:pt x="747288" y="0"/>
                </a:lnTo>
                <a:lnTo>
                  <a:pt x="747288" y="604803"/>
                </a:lnTo>
                <a:lnTo>
                  <a:pt x="0" y="604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197879A8-9D5B-58C4-9F7F-777531148DF6}"/>
              </a:ext>
            </a:extLst>
          </p:cNvPr>
          <p:cNvGrpSpPr/>
          <p:nvPr/>
        </p:nvGrpSpPr>
        <p:grpSpPr>
          <a:xfrm>
            <a:off x="354216" y="10096500"/>
            <a:ext cx="7155970" cy="389677"/>
            <a:chOff x="354216" y="10214215"/>
            <a:chExt cx="7155970" cy="389677"/>
          </a:xfrm>
        </p:grpSpPr>
        <p:sp>
          <p:nvSpPr>
            <p:cNvPr id="76" name="Freeform 14">
              <a:extLst>
                <a:ext uri="{FF2B5EF4-FFF2-40B4-BE49-F238E27FC236}">
                  <a16:creationId xmlns:a16="http://schemas.microsoft.com/office/drawing/2014/main" id="{059F63B8-7931-85BD-D9B6-3A1ED9A3534F}"/>
                </a:ext>
              </a:extLst>
            </p:cNvPr>
            <p:cNvSpPr/>
            <p:nvPr/>
          </p:nvSpPr>
          <p:spPr>
            <a:xfrm>
              <a:off x="354216" y="10214215"/>
              <a:ext cx="1626984" cy="389677"/>
            </a:xfrm>
            <a:custGeom>
              <a:avLst/>
              <a:gdLst/>
              <a:ahLst/>
              <a:cxnLst/>
              <a:rect l="l" t="t" r="r" b="b"/>
              <a:pathLst>
                <a:path w="1626984" h="389677">
                  <a:moveTo>
                    <a:pt x="0" y="0"/>
                  </a:moveTo>
                  <a:lnTo>
                    <a:pt x="1626984" y="0"/>
                  </a:lnTo>
                  <a:lnTo>
                    <a:pt x="1626984" y="389678"/>
                  </a:lnTo>
                  <a:lnTo>
                    <a:pt x="0" y="389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77" name="Group 16">
              <a:extLst>
                <a:ext uri="{FF2B5EF4-FFF2-40B4-BE49-F238E27FC236}">
                  <a16:creationId xmlns:a16="http://schemas.microsoft.com/office/drawing/2014/main" id="{3FEABDC2-5DE3-1DB2-F1A6-808DD165A960}"/>
                </a:ext>
              </a:extLst>
            </p:cNvPr>
            <p:cNvGrpSpPr/>
            <p:nvPr/>
          </p:nvGrpSpPr>
          <p:grpSpPr>
            <a:xfrm>
              <a:off x="2209800" y="10229053"/>
              <a:ext cx="5300386" cy="360000"/>
              <a:chOff x="-273072" y="-76136"/>
              <a:chExt cx="6213661" cy="480000"/>
            </a:xfrm>
          </p:grpSpPr>
          <p:grpSp>
            <p:nvGrpSpPr>
              <p:cNvPr id="78" name="Group 17">
                <a:extLst>
                  <a:ext uri="{FF2B5EF4-FFF2-40B4-BE49-F238E27FC236}">
                    <a16:creationId xmlns:a16="http://schemas.microsoft.com/office/drawing/2014/main" id="{B8E5C013-85EC-35FD-DE80-29BE72876C52}"/>
                  </a:ext>
                </a:extLst>
              </p:cNvPr>
              <p:cNvGrpSpPr/>
              <p:nvPr/>
            </p:nvGrpSpPr>
            <p:grpSpPr>
              <a:xfrm>
                <a:off x="-273072" y="-4136"/>
                <a:ext cx="1518602" cy="336000"/>
                <a:chOff x="-1460375" y="-452494"/>
                <a:chExt cx="6817389" cy="1508394"/>
              </a:xfrm>
            </p:grpSpPr>
            <p:sp>
              <p:nvSpPr>
                <p:cNvPr id="83" name="Freeform 18">
                  <a:extLst>
                    <a:ext uri="{FF2B5EF4-FFF2-40B4-BE49-F238E27FC236}">
                      <a16:creationId xmlns:a16="http://schemas.microsoft.com/office/drawing/2014/main" id="{C0EE0587-A643-B24C-1A27-894A65D509F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-1460375" y="-452494"/>
                  <a:ext cx="6817389" cy="15083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0034" h="1127760">
                      <a:moveTo>
                        <a:pt x="0" y="0"/>
                      </a:moveTo>
                      <a:lnTo>
                        <a:pt x="5860034" y="0"/>
                      </a:lnTo>
                      <a:lnTo>
                        <a:pt x="5860034" y="1127760"/>
                      </a:lnTo>
                      <a:lnTo>
                        <a:pt x="0" y="1127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8"/>
                  <a:stretch>
                    <a:fillRect t="-302" b="-301"/>
                  </a:stretch>
                </a:blipFill>
              </p:spPr>
            </p:sp>
          </p:grpSp>
          <p:grpSp>
            <p:nvGrpSpPr>
              <p:cNvPr id="79" name="Group 19">
                <a:extLst>
                  <a:ext uri="{FF2B5EF4-FFF2-40B4-BE49-F238E27FC236}">
                    <a16:creationId xmlns:a16="http://schemas.microsoft.com/office/drawing/2014/main" id="{77DCA5C9-4E0B-6EBC-5DF0-E42F4B12B43E}"/>
                  </a:ext>
                </a:extLst>
              </p:cNvPr>
              <p:cNvGrpSpPr/>
              <p:nvPr/>
            </p:nvGrpSpPr>
            <p:grpSpPr>
              <a:xfrm>
                <a:off x="1334859" y="-76136"/>
                <a:ext cx="422029" cy="480000"/>
                <a:chOff x="-464725" y="-341793"/>
                <a:chExt cx="1894595" cy="2154839"/>
              </a:xfrm>
            </p:grpSpPr>
            <p:sp>
              <p:nvSpPr>
                <p:cNvPr id="82" name="Freeform 20">
                  <a:extLst>
                    <a:ext uri="{FF2B5EF4-FFF2-40B4-BE49-F238E27FC236}">
                      <a16:creationId xmlns:a16="http://schemas.microsoft.com/office/drawing/2014/main" id="{F2027389-5EA3-2496-F6CD-1D84202C51B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464725" y="-341793"/>
                  <a:ext cx="1894595" cy="2154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8975" h="1958975">
                      <a:moveTo>
                        <a:pt x="0" y="0"/>
                      </a:moveTo>
                      <a:lnTo>
                        <a:pt x="1958975" y="0"/>
                      </a:lnTo>
                      <a:lnTo>
                        <a:pt x="1958975" y="1958975"/>
                      </a:lnTo>
                      <a:lnTo>
                        <a:pt x="0" y="19589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9"/>
                  <a:stretch>
                    <a:fillRect r="-1" b="-1"/>
                  </a:stretch>
                </a:blipFill>
              </p:spPr>
            </p:sp>
          </p:grpSp>
          <p:sp>
            <p:nvSpPr>
              <p:cNvPr id="80" name="TextBox 21">
                <a:extLst>
                  <a:ext uri="{FF2B5EF4-FFF2-40B4-BE49-F238E27FC236}">
                    <a16:creationId xmlns:a16="http://schemas.microsoft.com/office/drawing/2014/main" id="{C55806EA-3086-93C6-D21F-3658B0281325}"/>
                  </a:ext>
                </a:extLst>
              </p:cNvPr>
              <p:cNvSpPr txBox="1"/>
              <p:nvPr/>
            </p:nvSpPr>
            <p:spPr>
              <a:xfrm>
                <a:off x="2971618" y="-33027"/>
                <a:ext cx="2968971" cy="39378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756"/>
                  </a:lnSpc>
                </a:pPr>
                <a:r>
                  <a:rPr lang="en-US" sz="600" spc="2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Bold"/>
                    <a:sym typeface="Noto Sans Bold"/>
                  </a:rPr>
                  <a:t>〒101-0052　東京都千代田区神田小川町1-11-12 クロスタ4F</a:t>
                </a:r>
              </a:p>
              <a:p>
                <a:pPr algn="l">
                  <a:lnSpc>
                    <a:spcPts val="756"/>
                  </a:lnSpc>
                </a:pPr>
                <a:r>
                  <a:rPr lang="en-US" sz="600" spc="2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Bold"/>
                    <a:sym typeface="Noto Sans Bold"/>
                  </a:rPr>
                  <a:t>mail：hpc-pro@applied-net.co.jp</a:t>
                </a:r>
              </a:p>
              <a:p>
                <a:pPr algn="l">
                  <a:lnSpc>
                    <a:spcPts val="756"/>
                  </a:lnSpc>
                </a:pPr>
                <a:r>
                  <a:rPr lang="en-US" sz="600" spc="20" dirty="0" err="1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Bold"/>
                    <a:sym typeface="Noto Sans Bold"/>
                  </a:rPr>
                  <a:t>URL：https</a:t>
                </a:r>
                <a:r>
                  <a:rPr lang="en-US" sz="600" spc="2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Bold"/>
                    <a:sym typeface="Noto Sans Bold"/>
                  </a:rPr>
                  <a:t>://mfrdx.applied-g.com/</a:t>
                </a:r>
              </a:p>
            </p:txBody>
          </p:sp>
          <p:sp>
            <p:nvSpPr>
              <p:cNvPr id="81" name="TextBox 22">
                <a:extLst>
                  <a:ext uri="{FF2B5EF4-FFF2-40B4-BE49-F238E27FC236}">
                    <a16:creationId xmlns:a16="http://schemas.microsoft.com/office/drawing/2014/main" id="{09191F26-F089-0A96-3524-E55847398CCB}"/>
                  </a:ext>
                </a:extLst>
              </p:cNvPr>
              <p:cNvSpPr txBox="1"/>
              <p:nvPr/>
            </p:nvSpPr>
            <p:spPr>
              <a:xfrm>
                <a:off x="1870837" y="35368"/>
                <a:ext cx="920742" cy="25699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806"/>
                  </a:lnSpc>
                </a:pPr>
                <a:r>
                  <a:rPr lang="en-US" sz="600" spc="30" dirty="0" err="1">
                    <a:solidFill>
                      <a:srgbClr val="262727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"/>
                    <a:sym typeface="Noto Sans JP"/>
                  </a:rPr>
                  <a:t>アプライド株式会社</a:t>
                </a:r>
                <a:endParaRPr lang="en-US" sz="600" spc="30" dirty="0">
                  <a:solidFill>
                    <a:srgbClr val="262727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"/>
                  <a:sym typeface="Noto Sans JP"/>
                </a:endParaRPr>
              </a:p>
              <a:p>
                <a:pPr algn="l">
                  <a:lnSpc>
                    <a:spcPts val="806"/>
                  </a:lnSpc>
                </a:pPr>
                <a:r>
                  <a:rPr lang="en-US" sz="600" spc="30" dirty="0" err="1">
                    <a:solidFill>
                      <a:srgbClr val="262727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"/>
                    <a:sym typeface="Noto Sans JP"/>
                  </a:rPr>
                  <a:t>広域システム営業部</a:t>
                </a:r>
                <a:endParaRPr lang="en-US" sz="600" spc="30" dirty="0">
                  <a:solidFill>
                    <a:srgbClr val="262727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"/>
                  <a:sym typeface="Noto Sans JP"/>
                </a:endParaRPr>
              </a:p>
            </p:txBody>
          </p:sp>
        </p:grpSp>
      </p:grpSp>
      <p:grpSp>
        <p:nvGrpSpPr>
          <p:cNvPr id="141" name="グループ化 140">
            <a:extLst>
              <a:ext uri="{FF2B5EF4-FFF2-40B4-BE49-F238E27FC236}">
                <a16:creationId xmlns:a16="http://schemas.microsoft.com/office/drawing/2014/main" id="{0C03BC58-0EA3-C315-2F8B-653ABE43BFA8}"/>
              </a:ext>
            </a:extLst>
          </p:cNvPr>
          <p:cNvGrpSpPr/>
          <p:nvPr/>
        </p:nvGrpSpPr>
        <p:grpSpPr>
          <a:xfrm>
            <a:off x="851286" y="3619500"/>
            <a:ext cx="5474863" cy="362608"/>
            <a:chOff x="851286" y="3683449"/>
            <a:chExt cx="5474863" cy="362608"/>
          </a:xfrm>
        </p:grpSpPr>
        <p:grpSp>
          <p:nvGrpSpPr>
            <p:cNvPr id="128" name="グループ化 127">
              <a:extLst>
                <a:ext uri="{FF2B5EF4-FFF2-40B4-BE49-F238E27FC236}">
                  <a16:creationId xmlns:a16="http://schemas.microsoft.com/office/drawing/2014/main" id="{4CA6A34A-BB88-D079-BE7A-0983CBD0B9C4}"/>
                </a:ext>
              </a:extLst>
            </p:cNvPr>
            <p:cNvGrpSpPr/>
            <p:nvPr/>
          </p:nvGrpSpPr>
          <p:grpSpPr>
            <a:xfrm>
              <a:off x="851286" y="3687861"/>
              <a:ext cx="1434714" cy="334525"/>
              <a:chOff x="868597" y="3652623"/>
              <a:chExt cx="1434714" cy="334525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868597" y="3652623"/>
                <a:ext cx="58889" cy="334525"/>
              </a:xfrm>
              <a:prstGeom prst="line">
                <a:avLst/>
              </a:prstGeom>
              <a:ln w="19050" cap="rnd">
                <a:solidFill>
                  <a:srgbClr val="1A66BC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008054" y="3653056"/>
                <a:ext cx="1295257" cy="28321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lnSpc>
                    <a:spcPts val="2379"/>
                  </a:lnSpc>
                </a:pPr>
                <a:r>
                  <a:rPr lang="en-US" sz="1699" b="1" spc="101" dirty="0" err="1">
                    <a:solidFill>
                      <a:srgbClr val="262727"/>
                    </a:solidFill>
                    <a:latin typeface="Noto Sans Bold"/>
                    <a:ea typeface="Noto Sans Bold"/>
                    <a:cs typeface="Noto Sans Bold"/>
                    <a:sym typeface="Noto Sans Bold"/>
                  </a:rPr>
                  <a:t>提供プラン</a:t>
                </a:r>
                <a:endParaRPr lang="en-US" sz="1699" b="1" spc="101" dirty="0">
                  <a:solidFill>
                    <a:srgbClr val="262727"/>
                  </a:solidFill>
                  <a:latin typeface="Noto Sans Bold"/>
                  <a:ea typeface="Noto Sans Bold"/>
                  <a:cs typeface="Noto Sans Bold"/>
                  <a:sym typeface="Noto Sans Bold"/>
                </a:endParaRPr>
              </a:p>
            </p:txBody>
          </p:sp>
        </p:grp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735FA8B0-6956-9CF6-4A10-34B0B56FD5F4}"/>
                </a:ext>
              </a:extLst>
            </p:cNvPr>
            <p:cNvSpPr/>
            <p:nvPr/>
          </p:nvSpPr>
          <p:spPr>
            <a:xfrm>
              <a:off x="2093284" y="3683449"/>
              <a:ext cx="1949552" cy="362608"/>
            </a:xfrm>
            <a:custGeom>
              <a:avLst/>
              <a:gdLst/>
              <a:ahLst/>
              <a:cxnLst/>
              <a:rect l="l" t="t" r="r" b="b"/>
              <a:pathLst>
                <a:path w="7902997" h="10064763">
                  <a:moveTo>
                    <a:pt x="0" y="0"/>
                  </a:moveTo>
                  <a:lnTo>
                    <a:pt x="7902997" y="0"/>
                  </a:lnTo>
                  <a:lnTo>
                    <a:pt x="7902997" y="10064762"/>
                  </a:lnTo>
                  <a:lnTo>
                    <a:pt x="0" y="10064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2" t="-1" r="-136549" b="-1435853"/>
              </a:stretch>
            </a:blipFill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89" name="Freeform 18">
              <a:extLst>
                <a:ext uri="{FF2B5EF4-FFF2-40B4-BE49-F238E27FC236}">
                  <a16:creationId xmlns:a16="http://schemas.microsoft.com/office/drawing/2014/main" id="{08F161F6-C5D7-AEB3-E9BC-87B2D31A66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4300" y="3756607"/>
              <a:ext cx="1111849" cy="216293"/>
            </a:xfrm>
            <a:custGeom>
              <a:avLst/>
              <a:gdLst/>
              <a:ahLst/>
              <a:cxnLst/>
              <a:rect l="l" t="t" r="r" b="b"/>
              <a:pathLst>
                <a:path w="5860034" h="1127760">
                  <a:moveTo>
                    <a:pt x="0" y="0"/>
                  </a:moveTo>
                  <a:lnTo>
                    <a:pt x="5860034" y="0"/>
                  </a:lnTo>
                  <a:lnTo>
                    <a:pt x="5860034" y="1127760"/>
                  </a:lnTo>
                  <a:lnTo>
                    <a:pt x="0" y="1127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02" b="-301"/>
              </a:stretch>
            </a:blipFill>
          </p:spPr>
        </p:sp>
        <p:sp>
          <p:nvSpPr>
            <p:cNvPr id="91" name="Freeform 14">
              <a:extLst>
                <a:ext uri="{FF2B5EF4-FFF2-40B4-BE49-F238E27FC236}">
                  <a16:creationId xmlns:a16="http://schemas.microsoft.com/office/drawing/2014/main" id="{6AB0F408-994C-26C2-D062-FE923AF2F8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2836" y="3738753"/>
              <a:ext cx="1052154" cy="252000"/>
            </a:xfrm>
            <a:custGeom>
              <a:avLst/>
              <a:gdLst/>
              <a:ahLst/>
              <a:cxnLst/>
              <a:rect l="l" t="t" r="r" b="b"/>
              <a:pathLst>
                <a:path w="1626984" h="389677">
                  <a:moveTo>
                    <a:pt x="0" y="0"/>
                  </a:moveTo>
                  <a:lnTo>
                    <a:pt x="1626984" y="0"/>
                  </a:lnTo>
                  <a:lnTo>
                    <a:pt x="1626984" y="389678"/>
                  </a:lnTo>
                  <a:lnTo>
                    <a:pt x="0" y="389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A27EA1F-F4BE-8E5A-F53F-CE89D75C1745}"/>
              </a:ext>
            </a:extLst>
          </p:cNvPr>
          <p:cNvSpPr txBox="1"/>
          <p:nvPr/>
        </p:nvSpPr>
        <p:spPr>
          <a:xfrm>
            <a:off x="534864" y="5955517"/>
            <a:ext cx="6706787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kumimoji="1" lang="en-US" altLang="ja-JP" sz="2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ATINDE </a:t>
            </a:r>
            <a:r>
              <a:rPr kumimoji="1" lang="en-US" altLang="ja-JP" sz="800" dirty="0" err="1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AnnoLink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XR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サーバー 推奨モデル スペック（スタンダード）</a:t>
            </a:r>
            <a:endParaRPr kumimoji="1" lang="en-US" altLang="ja-JP" sz="8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endParaRPr kumimoji="1" lang="en-US" altLang="ja-JP" sz="8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Windows 11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Pro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64bit</a:t>
            </a:r>
          </a:p>
          <a:p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■ 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intel Core Ultra 7 270K Plus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 </a:t>
            </a:r>
            <a:endParaRPr kumimoji="1" lang="en-US" altLang="ja-JP" sz="8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             24C(P8+E16) 24T/3.7-5.5GHz/L2:40MB/L3:36MB </a:t>
            </a:r>
            <a:endParaRPr lang="en-US" altLang="ja-JP" sz="8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■ メモリ：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64GB(32GB×2)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DDR5</a:t>
            </a:r>
            <a:r>
              <a:rPr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-5600 Unbuffered Non-ECC</a:t>
            </a:r>
            <a:endParaRPr kumimoji="1" lang="en-US" altLang="ja-JP" sz="8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■ 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1TB (M.2 </a:t>
            </a:r>
            <a:r>
              <a:rPr kumimoji="1" lang="en-US" altLang="ja-JP" sz="800" dirty="0" err="1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)  PCIe 4.0×4</a:t>
            </a:r>
            <a:endParaRPr lang="en-US" altLang="ja-JP" sz="8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■ GPU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NVIDIA® RTX™ PRO 4500 Blackwell 32GB-GDDR7</a:t>
            </a:r>
          </a:p>
          <a:p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1000W 80PLUS</a:t>
            </a:r>
            <a:r>
              <a:rPr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GOLD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認証 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(ATX3.1)</a:t>
            </a:r>
          </a:p>
          <a:p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保証：</a:t>
            </a:r>
            <a:r>
              <a:rPr kumimoji="1" lang="en-US" altLang="ja-JP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1</a:t>
            </a:r>
            <a:r>
              <a:rPr kumimoji="1" lang="ja-JP" altLang="en-US" sz="800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8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endParaRPr kumimoji="1" lang="en-US" altLang="ja-JP" sz="800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AA0EDCE4-8A2B-0D5F-3F9B-03DF7F5CDFC0}"/>
              </a:ext>
            </a:extLst>
          </p:cNvPr>
          <p:cNvSpPr txBox="1"/>
          <p:nvPr/>
        </p:nvSpPr>
        <p:spPr>
          <a:xfrm>
            <a:off x="4807901" y="4305300"/>
            <a:ext cx="2433750" cy="15696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endParaRPr kumimoji="1" lang="en-US" altLang="ja-JP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【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システム構成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】</a:t>
            </a:r>
            <a:endParaRPr kumimoji="1" lang="ja-JP" altLang="en-US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endParaRPr kumimoji="1" lang="ja-JP" altLang="en-US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r>
              <a:rPr kumimoji="1" lang="en-US" altLang="ja-JP" sz="600" dirty="0" err="1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AnnoLink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はサーバ（</a:t>
            </a:r>
            <a:r>
              <a:rPr kumimoji="1" lang="en-US" altLang="ja-JP" sz="600" dirty="0" err="1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XRServer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）を 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LAN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、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VPN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上に設置する</a:t>
            </a:r>
            <a:endParaRPr kumimoji="1" lang="en-US" altLang="ja-JP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オンプレミスのアプリケーションです。</a:t>
            </a:r>
            <a:endParaRPr kumimoji="1" lang="en-US" altLang="ja-JP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endParaRPr kumimoji="1" lang="en-US" altLang="ja-JP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クライアント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PC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（ユーザーアカウント）はブラウザで参照します。</a:t>
            </a:r>
          </a:p>
          <a:p>
            <a:endParaRPr kumimoji="1" lang="ja-JP" altLang="en-US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r>
              <a:rPr kumimoji="1" lang="en-US" altLang="ja-JP" sz="600" dirty="0" err="1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XRServer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 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稼働条件： 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Windows11 64bit</a:t>
            </a:r>
          </a:p>
          <a:p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　　　　　　　　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GPU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搭載推奨、ネットワーク接続必須</a:t>
            </a:r>
          </a:p>
          <a:p>
            <a:endParaRPr kumimoji="1" lang="ja-JP" altLang="en-US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r>
              <a:rPr kumimoji="1" lang="en-US" altLang="ja-JP" sz="600" dirty="0" err="1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AnnoLinkProject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, </a:t>
            </a:r>
            <a:r>
              <a:rPr kumimoji="1" lang="en-US" altLang="ja-JP" sz="600" dirty="0" err="1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AnnoLinkEditor,AnnoLinkViz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 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稼働条件</a:t>
            </a:r>
            <a:endParaRPr kumimoji="1" lang="en-US" altLang="ja-JP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endParaRPr kumimoji="1" lang="ja-JP" altLang="en-US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Chrome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、</a:t>
            </a:r>
            <a:r>
              <a:rPr kumimoji="1" lang="en-US" altLang="ja-JP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Safari </a:t>
            </a:r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等一般的なブラウザ</a:t>
            </a:r>
            <a:endParaRPr kumimoji="1" lang="en-US" altLang="ja-JP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r>
              <a:rPr kumimoji="1" lang="ja-JP" altLang="en-US" sz="600" dirty="0">
                <a:latin typeface="A-OTF 新ゴ Pro R" panose="020B0400000000000000" pitchFamily="50" charset="-128"/>
                <a:ea typeface="A-OTF 新ゴ Pro R" panose="020B0400000000000000" pitchFamily="50" charset="-128"/>
              </a:rPr>
              <a:t>ホイール付きマウスの利用を推奨</a:t>
            </a:r>
            <a:endParaRPr kumimoji="1" lang="en-US" altLang="ja-JP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  <a:p>
            <a:endParaRPr kumimoji="1" lang="ja-JP" altLang="en-US" sz="600" dirty="0">
              <a:latin typeface="A-OTF 新ゴ Pro R" panose="020B0400000000000000" pitchFamily="50" charset="-128"/>
              <a:ea typeface="A-OTF 新ゴ Pro R" panose="020B0400000000000000" pitchFamily="50" charset="-128"/>
            </a:endParaRPr>
          </a:p>
        </p:txBody>
      </p: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128913B4-99AD-996F-6B2F-EA7DA1322107}"/>
              </a:ext>
            </a:extLst>
          </p:cNvPr>
          <p:cNvGrpSpPr/>
          <p:nvPr/>
        </p:nvGrpSpPr>
        <p:grpSpPr>
          <a:xfrm>
            <a:off x="4500450" y="6131503"/>
            <a:ext cx="2387457" cy="1193700"/>
            <a:chOff x="4500450" y="6131503"/>
            <a:chExt cx="2387457" cy="1193700"/>
          </a:xfrm>
        </p:grpSpPr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04411D0A-CDFF-8A51-0BDC-02E72D68D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0450" y="6131503"/>
              <a:ext cx="1145597" cy="1145597"/>
            </a:xfrm>
            <a:prstGeom prst="rect">
              <a:avLst/>
            </a:prstGeom>
          </p:spPr>
        </p:pic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012BF6B1-3011-9607-0924-19861F1A5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000" y="6131503"/>
              <a:ext cx="565414" cy="565414"/>
            </a:xfrm>
            <a:prstGeom prst="rect">
              <a:avLst/>
            </a:prstGeom>
          </p:spPr>
        </p:pic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6E03981E-6685-F9FA-241E-EFA90DF10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2707" y="6131503"/>
              <a:ext cx="565200" cy="565200"/>
            </a:xfrm>
            <a:prstGeom prst="rect">
              <a:avLst/>
            </a:prstGeom>
          </p:spPr>
        </p:pic>
        <p:pic>
          <p:nvPicPr>
            <p:cNvPr id="103" name="グラフィックス 102">
              <a:extLst>
                <a:ext uri="{FF2B5EF4-FFF2-40B4-BE49-F238E27FC236}">
                  <a16:creationId xmlns:a16="http://schemas.microsoft.com/office/drawing/2014/main" id="{05D7AB49-84A7-BC86-4E8E-B500753223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396370" y="6784425"/>
              <a:ext cx="417874" cy="540778"/>
            </a:xfrm>
            <a:prstGeom prst="rect">
              <a:avLst/>
            </a:prstGeom>
          </p:spPr>
        </p:pic>
        <p:pic>
          <p:nvPicPr>
            <p:cNvPr id="126" name="図 125">
              <a:extLst>
                <a:ext uri="{FF2B5EF4-FFF2-40B4-BE49-F238E27FC236}">
                  <a16:creationId xmlns:a16="http://schemas.microsoft.com/office/drawing/2014/main" id="{EC4AF6AF-18C4-5B3C-8D06-D0E20B797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66" t="23462" r="32665" b="25446"/>
            <a:stretch>
              <a:fillRect/>
            </a:stretch>
          </p:blipFill>
          <p:spPr>
            <a:xfrm>
              <a:off x="5715496" y="6856845"/>
              <a:ext cx="564423" cy="468358"/>
            </a:xfrm>
            <a:prstGeom prst="rect">
              <a:avLst/>
            </a:prstGeom>
          </p:spPr>
        </p:pic>
      </p:grp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96887AD4-2E0B-AF6A-09AB-DA4C287EFBAC}"/>
              </a:ext>
            </a:extLst>
          </p:cNvPr>
          <p:cNvSpPr txBox="1"/>
          <p:nvPr/>
        </p:nvSpPr>
        <p:spPr>
          <a:xfrm>
            <a:off x="936458" y="4178469"/>
            <a:ext cx="28735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Applied</a:t>
            </a:r>
            <a:r>
              <a:rPr kumimoji="1" lang="ja-JP" altLang="en-US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en-US" altLang="ja-JP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Workstation</a:t>
            </a:r>
            <a:r>
              <a:rPr kumimoji="1" lang="ja-JP" altLang="en-US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　</a:t>
            </a:r>
            <a:endParaRPr kumimoji="1" lang="en-US" altLang="ja-JP" sz="900" b="1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ATINDE </a:t>
            </a:r>
            <a:r>
              <a:rPr kumimoji="1" lang="en-US" altLang="ja-JP" sz="900" b="1" dirty="0" err="1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AnnoLink</a:t>
            </a:r>
            <a:r>
              <a:rPr kumimoji="1" lang="en-US" altLang="ja-JP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 XR</a:t>
            </a:r>
            <a:r>
              <a:rPr kumimoji="1" lang="ja-JP" altLang="en-US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サーバー 推奨 </a:t>
            </a:r>
            <a:r>
              <a:rPr kumimoji="1" lang="en-US" altLang="ja-JP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HPC</a:t>
            </a:r>
          </a:p>
          <a:p>
            <a:r>
              <a:rPr kumimoji="1" lang="ja-JP" altLang="en-US" sz="900" b="1" dirty="0">
                <a:solidFill>
                  <a:srgbClr val="1C1C1C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Segoe UI" panose="020B0502040204020203" pitchFamily="34" charset="0"/>
              </a:rPr>
              <a:t>スタンダードモデル</a:t>
            </a:r>
            <a:endParaRPr kumimoji="1" lang="en-US" altLang="ja-JP" sz="900" b="1" dirty="0">
              <a:solidFill>
                <a:srgbClr val="1C1C1C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137" name="直線コネクタ 136">
            <a:extLst>
              <a:ext uri="{FF2B5EF4-FFF2-40B4-BE49-F238E27FC236}">
                <a16:creationId xmlns:a16="http://schemas.microsoft.com/office/drawing/2014/main" id="{29A2BAB9-303E-AC72-26B0-3C057232B489}"/>
              </a:ext>
            </a:extLst>
          </p:cNvPr>
          <p:cNvCxnSpPr>
            <a:cxnSpLocks/>
          </p:cNvCxnSpPr>
          <p:nvPr/>
        </p:nvCxnSpPr>
        <p:spPr>
          <a:xfrm>
            <a:off x="291197" y="9944100"/>
            <a:ext cx="72767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5" name="グループ化 144">
            <a:extLst>
              <a:ext uri="{FF2B5EF4-FFF2-40B4-BE49-F238E27FC236}">
                <a16:creationId xmlns:a16="http://schemas.microsoft.com/office/drawing/2014/main" id="{AFDE6875-EDB7-E474-4012-65804FA1BDA4}"/>
              </a:ext>
            </a:extLst>
          </p:cNvPr>
          <p:cNvGrpSpPr/>
          <p:nvPr/>
        </p:nvGrpSpPr>
        <p:grpSpPr>
          <a:xfrm>
            <a:off x="534864" y="7603203"/>
            <a:ext cx="4799136" cy="1857242"/>
            <a:chOff x="763465" y="7603203"/>
            <a:chExt cx="4799136" cy="1857242"/>
          </a:xfrm>
        </p:grpSpPr>
        <p:sp>
          <p:nvSpPr>
            <p:cNvPr id="133" name="四角形: 角を丸くする 132">
              <a:extLst>
                <a:ext uri="{FF2B5EF4-FFF2-40B4-BE49-F238E27FC236}">
                  <a16:creationId xmlns:a16="http://schemas.microsoft.com/office/drawing/2014/main" id="{BA828EB2-3F7E-1ADC-1F58-8CE2FC5BF65D}"/>
                </a:ext>
              </a:extLst>
            </p:cNvPr>
            <p:cNvSpPr/>
            <p:nvPr/>
          </p:nvSpPr>
          <p:spPr>
            <a:xfrm>
              <a:off x="763465" y="7603203"/>
              <a:ext cx="4799136" cy="1857242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rgbClr val="2C71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07" name="グループ化 106">
              <a:extLst>
                <a:ext uri="{FF2B5EF4-FFF2-40B4-BE49-F238E27FC236}">
                  <a16:creationId xmlns:a16="http://schemas.microsoft.com/office/drawing/2014/main" id="{999FAA92-88E5-E6FA-7C0A-8D5BD33F78BB}"/>
                </a:ext>
              </a:extLst>
            </p:cNvPr>
            <p:cNvGrpSpPr/>
            <p:nvPr/>
          </p:nvGrpSpPr>
          <p:grpSpPr>
            <a:xfrm>
              <a:off x="985682" y="7826619"/>
              <a:ext cx="1219200" cy="288000"/>
              <a:chOff x="847184" y="7656316"/>
              <a:chExt cx="1219200" cy="288000"/>
            </a:xfrm>
          </p:grpSpPr>
          <p:sp>
            <p:nvSpPr>
              <p:cNvPr id="106" name="四角形: 角を丸くする 105">
                <a:extLst>
                  <a:ext uri="{FF2B5EF4-FFF2-40B4-BE49-F238E27FC236}">
                    <a16:creationId xmlns:a16="http://schemas.microsoft.com/office/drawing/2014/main" id="{1DEF99F2-C680-8FB3-D087-927BC388102A}"/>
                  </a:ext>
                </a:extLst>
              </p:cNvPr>
              <p:cNvSpPr/>
              <p:nvPr/>
            </p:nvSpPr>
            <p:spPr>
              <a:xfrm>
                <a:off x="880784" y="7656316"/>
                <a:ext cx="1152000" cy="288000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rgbClr val="2C716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847184" y="7729079"/>
                <a:ext cx="1219200" cy="14247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1271"/>
                  </a:lnSpc>
                </a:pPr>
                <a:r>
                  <a:rPr lang="ja-JP" altLang="en-US" sz="794" b="1" spc="47" dirty="0">
                    <a:solidFill>
                      <a:srgbClr val="2C716C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Bold"/>
                    <a:sym typeface="Noto Sans Bold"/>
                  </a:rPr>
                  <a:t>スターターセット</a:t>
                </a:r>
                <a:endParaRPr lang="en-US" sz="794" b="1" spc="47" dirty="0">
                  <a:solidFill>
                    <a:srgbClr val="2C716C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Bold"/>
                  <a:sym typeface="Noto Sans Bold"/>
                </a:endParaRPr>
              </a:p>
            </p:txBody>
          </p:sp>
        </p:grpSp>
        <p:sp>
          <p:nvSpPr>
            <p:cNvPr id="87" name="TextBox 63">
              <a:extLst>
                <a:ext uri="{FF2B5EF4-FFF2-40B4-BE49-F238E27FC236}">
                  <a16:creationId xmlns:a16="http://schemas.microsoft.com/office/drawing/2014/main" id="{33C5A916-D8EE-3785-4AEF-A35EEC0B896A}"/>
                </a:ext>
              </a:extLst>
            </p:cNvPr>
            <p:cNvSpPr txBox="1"/>
            <p:nvPr/>
          </p:nvSpPr>
          <p:spPr>
            <a:xfrm>
              <a:off x="901962" y="8268274"/>
              <a:ext cx="2589335" cy="9965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en-US" sz="999" dirty="0" err="1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AnnoLink</a:t>
              </a:r>
              <a:r>
                <a:rPr 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</a:t>
              </a: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</a:t>
              </a:r>
              <a:r>
                <a:rPr lang="en-US" sz="999" dirty="0" err="1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全機能</a:t>
              </a:r>
              <a:r>
                <a:rPr 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</a:t>
              </a: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（買切）</a:t>
              </a:r>
              <a:endParaRPr lang="en-US" sz="999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endParaRPr>
            </a:p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XR</a:t>
              </a: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サーバーライセンス </a:t>
              </a:r>
              <a:r>
                <a:rPr lang="en-US" altLang="ja-JP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×</a:t>
              </a: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</a:t>
              </a:r>
              <a:r>
                <a:rPr lang="en-US" altLang="ja-JP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1</a:t>
              </a:r>
              <a:endParaRPr lang="en-US" sz="999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endParaRPr>
            </a:p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ユーザーアカウント</a:t>
              </a:r>
              <a:r>
                <a:rPr lang="en-US" altLang="ja-JP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5×ID </a:t>
              </a: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セット</a:t>
              </a:r>
              <a:endParaRPr lang="en-US" altLang="ja-JP" sz="999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endParaRPr>
            </a:p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en-US" altLang="ja-JP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HPC</a:t>
              </a: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（</a:t>
              </a:r>
              <a:r>
                <a:rPr lang="en-US" altLang="ja-JP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GPU-Workstation</a:t>
              </a: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） </a:t>
              </a:r>
              <a:endParaRPr lang="en-US" altLang="ja-JP" sz="999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endParaRPr>
            </a:p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ja-JP" alt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初期セットアップ費用</a:t>
              </a:r>
              <a:endParaRPr lang="en-US" altLang="ja-JP" sz="999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endParaRPr>
            </a:p>
          </p:txBody>
        </p:sp>
        <p:grpSp>
          <p:nvGrpSpPr>
            <p:cNvPr id="142" name="グループ化 141">
              <a:extLst>
                <a:ext uri="{FF2B5EF4-FFF2-40B4-BE49-F238E27FC236}">
                  <a16:creationId xmlns:a16="http://schemas.microsoft.com/office/drawing/2014/main" id="{C0C83BD4-6BB6-E0C5-5781-B49B629277B9}"/>
                </a:ext>
              </a:extLst>
            </p:cNvPr>
            <p:cNvGrpSpPr/>
            <p:nvPr/>
          </p:nvGrpSpPr>
          <p:grpSpPr>
            <a:xfrm>
              <a:off x="2966010" y="8132221"/>
              <a:ext cx="2444191" cy="974626"/>
              <a:chOff x="3194610" y="8013148"/>
              <a:chExt cx="2444191" cy="974626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3194610" y="8013148"/>
                <a:ext cx="1823704" cy="97462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7640"/>
                  </a:lnSpc>
                </a:pPr>
                <a:r>
                  <a:rPr lang="en-US" altLang="ja-JP" sz="8000" dirty="0">
                    <a:solidFill>
                      <a:srgbClr val="2C716C"/>
                    </a:solidFill>
                    <a:latin typeface="Bebas Neue Bold"/>
                    <a:ea typeface="Bebas Neue Bold"/>
                    <a:cs typeface="Bebas Neue Bold"/>
                    <a:sym typeface="Bebas Neue Bold"/>
                  </a:rPr>
                  <a:t>48</a:t>
                </a:r>
                <a:r>
                  <a:rPr lang="en-US" sz="8000" dirty="0">
                    <a:solidFill>
                      <a:srgbClr val="2C716C"/>
                    </a:solidFill>
                    <a:latin typeface="Bebas Neue Bold"/>
                    <a:ea typeface="Bebas Neue Bold"/>
                    <a:cs typeface="Bebas Neue Bold"/>
                    <a:sym typeface="Bebas Neue Bold"/>
                  </a:rPr>
                  <a:t>0</a:t>
                </a:r>
              </a:p>
            </p:txBody>
          </p:sp>
          <p:grpSp>
            <p:nvGrpSpPr>
              <p:cNvPr id="119" name="グループ化 118">
                <a:extLst>
                  <a:ext uri="{FF2B5EF4-FFF2-40B4-BE49-F238E27FC236}">
                    <a16:creationId xmlns:a16="http://schemas.microsoft.com/office/drawing/2014/main" id="{BA325506-DACF-AD66-E059-2C22EF12114F}"/>
                  </a:ext>
                </a:extLst>
              </p:cNvPr>
              <p:cNvGrpSpPr/>
              <p:nvPr/>
            </p:nvGrpSpPr>
            <p:grpSpPr>
              <a:xfrm>
                <a:off x="4753801" y="8369596"/>
                <a:ext cx="885000" cy="415863"/>
                <a:chOff x="4753801" y="8369596"/>
                <a:chExt cx="885000" cy="415863"/>
              </a:xfrm>
            </p:grpSpPr>
            <p:sp>
              <p:nvSpPr>
                <p:cNvPr id="114" name="TextBox 65">
                  <a:extLst>
                    <a:ext uri="{FF2B5EF4-FFF2-40B4-BE49-F238E27FC236}">
                      <a16:creationId xmlns:a16="http://schemas.microsoft.com/office/drawing/2014/main" id="{2CF49850-5F74-18C7-2B21-BF3C7B638B00}"/>
                    </a:ext>
                  </a:extLst>
                </p:cNvPr>
                <p:cNvSpPr txBox="1"/>
                <p:nvPr/>
              </p:nvSpPr>
              <p:spPr>
                <a:xfrm>
                  <a:off x="4781126" y="8369596"/>
                  <a:ext cx="449350" cy="276501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2541"/>
                    </a:lnSpc>
                  </a:pPr>
                  <a:r>
                    <a:rPr lang="en-US" sz="1588" spc="95" dirty="0" err="1">
                      <a:solidFill>
                        <a:srgbClr val="262727"/>
                      </a:solidFill>
                      <a:latin typeface="A-OTF 新ゴ Pro R" panose="020B0400000000000000" pitchFamily="50" charset="-128"/>
                      <a:ea typeface="A-OTF 新ゴ Pro R" panose="020B0400000000000000" pitchFamily="50" charset="-128"/>
                      <a:cs typeface="Noto Sans JP Medium"/>
                      <a:sym typeface="Noto Sans JP Medium"/>
                    </a:rPr>
                    <a:t>万円</a:t>
                  </a:r>
                  <a:endParaRPr lang="en-US" sz="1588" spc="95" dirty="0">
                    <a:solidFill>
                      <a:srgbClr val="262727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endParaRPr>
                </a:p>
              </p:txBody>
            </p:sp>
            <p:sp>
              <p:nvSpPr>
                <p:cNvPr id="116" name="TextBox 66">
                  <a:extLst>
                    <a:ext uri="{FF2B5EF4-FFF2-40B4-BE49-F238E27FC236}">
                      <a16:creationId xmlns:a16="http://schemas.microsoft.com/office/drawing/2014/main" id="{07C21BEE-8A82-0933-4E3F-28780138EF31}"/>
                    </a:ext>
                  </a:extLst>
                </p:cNvPr>
                <p:cNvSpPr txBox="1"/>
                <p:nvPr/>
              </p:nvSpPr>
              <p:spPr>
                <a:xfrm>
                  <a:off x="4753801" y="8631058"/>
                  <a:ext cx="504000" cy="154401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440"/>
                    </a:lnSpc>
                  </a:pPr>
                  <a:r>
                    <a:rPr lang="en-US" sz="900" spc="54" dirty="0">
                      <a:solidFill>
                        <a:srgbClr val="262727"/>
                      </a:solidFill>
                      <a:latin typeface="A-OTF 新ゴ Pro R" panose="020B0400000000000000" pitchFamily="50" charset="-128"/>
                      <a:ea typeface="A-OTF 新ゴ Pro R" panose="020B0400000000000000" pitchFamily="50" charset="-128"/>
                      <a:cs typeface="Noto Sans JP Medium"/>
                      <a:sym typeface="Noto Sans JP Medium"/>
                    </a:rPr>
                    <a:t>（</a:t>
                  </a:r>
                  <a:r>
                    <a:rPr lang="en-US" sz="900" spc="54" dirty="0" err="1">
                      <a:solidFill>
                        <a:srgbClr val="262727"/>
                      </a:solidFill>
                      <a:latin typeface="A-OTF 新ゴ Pro R" panose="020B0400000000000000" pitchFamily="50" charset="-128"/>
                      <a:ea typeface="A-OTF 新ゴ Pro R" panose="020B0400000000000000" pitchFamily="50" charset="-128"/>
                      <a:cs typeface="Noto Sans JP Medium"/>
                      <a:sym typeface="Noto Sans JP Medium"/>
                    </a:rPr>
                    <a:t>税別</a:t>
                  </a:r>
                  <a:r>
                    <a:rPr lang="en-US" sz="900" spc="54" dirty="0">
                      <a:solidFill>
                        <a:srgbClr val="262727"/>
                      </a:solidFill>
                      <a:latin typeface="A-OTF 新ゴ Pro R" panose="020B0400000000000000" pitchFamily="50" charset="-128"/>
                      <a:ea typeface="A-OTF 新ゴ Pro R" panose="020B0400000000000000" pitchFamily="50" charset="-128"/>
                      <a:cs typeface="Noto Sans JP Medium"/>
                      <a:sym typeface="Noto Sans JP Medium"/>
                    </a:rPr>
                    <a:t>）</a:t>
                  </a:r>
                </a:p>
              </p:txBody>
            </p:sp>
            <p:sp>
              <p:nvSpPr>
                <p:cNvPr id="118" name="TextBox 65">
                  <a:extLst>
                    <a:ext uri="{FF2B5EF4-FFF2-40B4-BE49-F238E27FC236}">
                      <a16:creationId xmlns:a16="http://schemas.microsoft.com/office/drawing/2014/main" id="{74F91B00-252A-408D-A99F-A327D793BFE0}"/>
                    </a:ext>
                  </a:extLst>
                </p:cNvPr>
                <p:cNvSpPr txBox="1"/>
                <p:nvPr/>
              </p:nvSpPr>
              <p:spPr>
                <a:xfrm>
                  <a:off x="5189451" y="8436471"/>
                  <a:ext cx="449350" cy="275332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2541"/>
                    </a:lnSpc>
                  </a:pPr>
                  <a:r>
                    <a:rPr lang="ja-JP" altLang="en-US" sz="1588" b="1" spc="95" dirty="0">
                      <a:solidFill>
                        <a:srgbClr val="262727"/>
                      </a:solidFill>
                      <a:latin typeface="A-OTF 新ゴ Pro R" panose="020B0400000000000000" pitchFamily="50" charset="-128"/>
                      <a:ea typeface="A-OTF 新ゴ Pro R" panose="020B0400000000000000" pitchFamily="50" charset="-128"/>
                      <a:cs typeface="Noto Sans JP Medium"/>
                      <a:sym typeface="Noto Sans JP Medium"/>
                    </a:rPr>
                    <a:t>～</a:t>
                  </a:r>
                  <a:endParaRPr lang="en-US" sz="1588" b="1" spc="95" dirty="0">
                    <a:solidFill>
                      <a:srgbClr val="262727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endParaRPr>
                </a:p>
              </p:txBody>
            </p:sp>
          </p:grpSp>
        </p:grpSp>
        <p:sp>
          <p:nvSpPr>
            <p:cNvPr id="144" name="TextBox 63">
              <a:extLst>
                <a:ext uri="{FF2B5EF4-FFF2-40B4-BE49-F238E27FC236}">
                  <a16:creationId xmlns:a16="http://schemas.microsoft.com/office/drawing/2014/main" id="{58658AB8-BE4B-5914-1637-8C9D6764CC61}"/>
                </a:ext>
              </a:extLst>
            </p:cNvPr>
            <p:cNvSpPr txBox="1"/>
            <p:nvPr/>
          </p:nvSpPr>
          <p:spPr>
            <a:xfrm>
              <a:off x="2971801" y="9091192"/>
              <a:ext cx="2589335" cy="1736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07949" lvl="1">
                <a:lnSpc>
                  <a:spcPts val="1599"/>
                </a:lnSpc>
              </a:pPr>
              <a:r>
                <a:rPr lang="en-US" altLang="ja-JP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※</a:t>
              </a:r>
              <a:r>
                <a:rPr lang="ja-JP" altLang="en-US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</a:t>
              </a:r>
              <a:r>
                <a:rPr lang="en-US" altLang="ja-JP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ID</a:t>
              </a:r>
              <a:r>
                <a:rPr lang="ja-JP" altLang="en-US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追加の場合は </a:t>
              </a:r>
              <a:r>
                <a:rPr lang="en-US" altLang="ja-JP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1</a:t>
              </a:r>
              <a:r>
                <a:rPr lang="ja-JP" altLang="en-US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</a:t>
              </a:r>
              <a:r>
                <a:rPr lang="en-US" altLang="ja-JP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ID</a:t>
              </a:r>
              <a:r>
                <a:rPr lang="ja-JP" altLang="en-US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単位 </a:t>
              </a:r>
              <a:r>
                <a:rPr lang="en-US" altLang="ja-JP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1.5</a:t>
              </a:r>
              <a:r>
                <a:rPr lang="ja-JP" altLang="en-US" sz="8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万円（年間）</a:t>
              </a:r>
              <a:endParaRPr lang="en-US" sz="900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endParaRPr>
            </a:p>
          </p:txBody>
        </p:sp>
      </p:grpSp>
      <p:pic>
        <p:nvPicPr>
          <p:cNvPr id="147" name="図 146">
            <a:extLst>
              <a:ext uri="{FF2B5EF4-FFF2-40B4-BE49-F238E27FC236}">
                <a16:creationId xmlns:a16="http://schemas.microsoft.com/office/drawing/2014/main" id="{9DDFB145-F26F-7242-8E7F-CE489F771F3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t="1863"/>
          <a:stretch>
            <a:fillRect/>
          </a:stretch>
        </p:blipFill>
        <p:spPr>
          <a:xfrm>
            <a:off x="5429957" y="7658100"/>
            <a:ext cx="1760332" cy="1099450"/>
          </a:xfrm>
          <a:prstGeom prst="rect">
            <a:avLst/>
          </a:prstGeom>
        </p:spPr>
      </p:pic>
      <p:pic>
        <p:nvPicPr>
          <p:cNvPr id="149" name="図 148">
            <a:extLst>
              <a:ext uri="{FF2B5EF4-FFF2-40B4-BE49-F238E27FC236}">
                <a16:creationId xmlns:a16="http://schemas.microsoft.com/office/drawing/2014/main" id="{35E790E4-48EF-29C5-CA95-6EBC12721D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814" y="8801100"/>
            <a:ext cx="640015" cy="640015"/>
          </a:xfrm>
          <a:prstGeom prst="rect">
            <a:avLst/>
          </a:prstGeom>
        </p:spPr>
      </p:pic>
      <p:sp>
        <p:nvSpPr>
          <p:cNvPr id="151" name="TextBox 63">
            <a:extLst>
              <a:ext uri="{FF2B5EF4-FFF2-40B4-BE49-F238E27FC236}">
                <a16:creationId xmlns:a16="http://schemas.microsoft.com/office/drawing/2014/main" id="{0E7E4AA8-55B6-8872-1B0C-DD1543D8C14A}"/>
              </a:ext>
            </a:extLst>
          </p:cNvPr>
          <p:cNvSpPr txBox="1"/>
          <p:nvPr/>
        </p:nvSpPr>
        <p:spPr>
          <a:xfrm>
            <a:off x="5517423" y="8959525"/>
            <a:ext cx="878947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49" lvl="1"/>
            <a:r>
              <a:rPr lang="ja-JP" altLang="en-US" sz="700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rPr>
              <a:t>機能説明動画は</a:t>
            </a:r>
            <a:endParaRPr lang="en-US" altLang="ja-JP" sz="700" dirty="0">
              <a:solidFill>
                <a:srgbClr val="000000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Noto Sans JP Medium"/>
              <a:sym typeface="Noto Sans JP Medium"/>
            </a:endParaRPr>
          </a:p>
          <a:p>
            <a:pPr marL="107949" lvl="1"/>
            <a:r>
              <a:rPr lang="ja-JP" altLang="en-US" sz="700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rPr>
              <a:t>コチラを</a:t>
            </a:r>
            <a:endParaRPr lang="en-US" altLang="ja-JP" sz="700" dirty="0">
              <a:solidFill>
                <a:srgbClr val="000000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Noto Sans JP Medium"/>
              <a:sym typeface="Noto Sans JP Medium"/>
            </a:endParaRPr>
          </a:p>
          <a:p>
            <a:pPr marL="107949" lvl="1"/>
            <a:r>
              <a:rPr lang="ja-JP" altLang="en-US" sz="700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rPr>
              <a:t>ご覧ください</a:t>
            </a:r>
            <a:endParaRPr lang="en-US" sz="800" dirty="0">
              <a:solidFill>
                <a:srgbClr val="000000"/>
              </a:solidFill>
              <a:latin typeface="A-OTF 新ゴ Pro R" panose="020B0400000000000000" pitchFamily="50" charset="-128"/>
              <a:ea typeface="A-OTF 新ゴ Pro R" panose="020B0400000000000000" pitchFamily="50" charset="-128"/>
              <a:cs typeface="Noto Sans JP Medium"/>
              <a:sym typeface="Noto Sans JP Medium"/>
            </a:endParaRPr>
          </a:p>
        </p:txBody>
      </p: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56217CAE-A270-2C33-1C5B-C24210666EB1}"/>
              </a:ext>
            </a:extLst>
          </p:cNvPr>
          <p:cNvGrpSpPr/>
          <p:nvPr/>
        </p:nvGrpSpPr>
        <p:grpSpPr>
          <a:xfrm>
            <a:off x="2133600" y="7830277"/>
            <a:ext cx="3048000" cy="288000"/>
            <a:chOff x="2057400" y="7830277"/>
            <a:chExt cx="3048000" cy="288000"/>
          </a:xfrm>
        </p:grpSpPr>
        <p:sp>
          <p:nvSpPr>
            <p:cNvPr id="153" name="Freeform 15">
              <a:extLst>
                <a:ext uri="{FF2B5EF4-FFF2-40B4-BE49-F238E27FC236}">
                  <a16:creationId xmlns:a16="http://schemas.microsoft.com/office/drawing/2014/main" id="{482BBB98-2BF0-19E4-B5EA-B6D630D7BBEC}"/>
                </a:ext>
              </a:extLst>
            </p:cNvPr>
            <p:cNvSpPr/>
            <p:nvPr/>
          </p:nvSpPr>
          <p:spPr>
            <a:xfrm>
              <a:off x="2057400" y="7830277"/>
              <a:ext cx="1512106" cy="288000"/>
            </a:xfrm>
            <a:custGeom>
              <a:avLst/>
              <a:gdLst/>
              <a:ahLst/>
              <a:cxnLst/>
              <a:rect l="l" t="t" r="r" b="b"/>
              <a:pathLst>
                <a:path w="7902997" h="10064763">
                  <a:moveTo>
                    <a:pt x="0" y="0"/>
                  </a:moveTo>
                  <a:lnTo>
                    <a:pt x="7902997" y="0"/>
                  </a:lnTo>
                  <a:lnTo>
                    <a:pt x="7902997" y="10064762"/>
                  </a:lnTo>
                  <a:lnTo>
                    <a:pt x="0" y="10064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2" t="-1" r="-136549" b="-1435853"/>
              </a:stretch>
            </a:blipFill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155" name="TextBox 63">
              <a:extLst>
                <a:ext uri="{FF2B5EF4-FFF2-40B4-BE49-F238E27FC236}">
                  <a16:creationId xmlns:a16="http://schemas.microsoft.com/office/drawing/2014/main" id="{4E4C41D7-BE73-6564-1199-E8E83710BEF4}"/>
                </a:ext>
              </a:extLst>
            </p:cNvPr>
            <p:cNvSpPr txBox="1"/>
            <p:nvPr/>
          </p:nvSpPr>
          <p:spPr>
            <a:xfrm>
              <a:off x="3456028" y="7887459"/>
              <a:ext cx="1649372" cy="1736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07949" lvl="1">
                <a:lnSpc>
                  <a:spcPts val="1599"/>
                </a:lnSpc>
              </a:pPr>
              <a:r>
                <a:rPr lang="en-US" sz="9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&amp;</a:t>
              </a:r>
              <a:r>
                <a:rPr lang="ja-JP" altLang="en-US" sz="9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</a:t>
              </a:r>
              <a:r>
                <a:rPr lang="en-US" sz="9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 </a:t>
              </a:r>
              <a:r>
                <a:rPr lang="ja-JP" altLang="en-US" sz="9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アプライド製</a:t>
              </a:r>
              <a:r>
                <a:rPr lang="en-US" altLang="ja-JP" sz="9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PC</a:t>
              </a:r>
              <a:r>
                <a:rPr lang="ja-JP" altLang="en-US" sz="9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rPr>
                <a:t>セット</a:t>
              </a:r>
              <a:endParaRPr lang="en-US" sz="900" dirty="0">
                <a:solidFill>
                  <a:srgbClr val="000000"/>
                </a:solidFill>
                <a:latin typeface="A-OTF 新ゴ Pro R" panose="020B0400000000000000" pitchFamily="50" charset="-128"/>
                <a:ea typeface="A-OTF 新ゴ Pro R" panose="020B0400000000000000" pitchFamily="50" charset="-128"/>
                <a:cs typeface="Noto Sans JP Medium"/>
                <a:sym typeface="Noto Sans JP Medium"/>
              </a:endParaRPr>
            </a:p>
          </p:txBody>
        </p:sp>
      </p:grp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EFB4B7C1-BD99-692C-9C44-1FECE342B75B}"/>
              </a:ext>
            </a:extLst>
          </p:cNvPr>
          <p:cNvGrpSpPr/>
          <p:nvPr/>
        </p:nvGrpSpPr>
        <p:grpSpPr>
          <a:xfrm>
            <a:off x="902694" y="4616302"/>
            <a:ext cx="3364506" cy="1365398"/>
            <a:chOff x="826494" y="4516454"/>
            <a:chExt cx="3364506" cy="1365398"/>
          </a:xfrm>
        </p:grpSpPr>
        <p:sp>
          <p:nvSpPr>
            <p:cNvPr id="65" name="Freeform 65"/>
            <p:cNvSpPr/>
            <p:nvPr/>
          </p:nvSpPr>
          <p:spPr>
            <a:xfrm>
              <a:off x="1803685" y="4612983"/>
              <a:ext cx="964354" cy="1185227"/>
            </a:xfrm>
            <a:custGeom>
              <a:avLst/>
              <a:gdLst/>
              <a:ahLst/>
              <a:cxnLst/>
              <a:rect l="l" t="t" r="r" b="b"/>
              <a:pathLst>
                <a:path w="8994775" h="5063109">
                  <a:moveTo>
                    <a:pt x="0" y="0"/>
                  </a:moveTo>
                  <a:lnTo>
                    <a:pt x="8994775" y="0"/>
                  </a:lnTo>
                  <a:lnTo>
                    <a:pt x="8994775" y="5063109"/>
                  </a:lnTo>
                  <a:lnTo>
                    <a:pt x="0" y="5063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2" t="-39048" r="-118347" b="-38606"/>
              </a:stretch>
            </a:blipFill>
          </p:spPr>
          <p:txBody>
            <a:bodyPr/>
            <a:lstStyle/>
            <a:p>
              <a:endParaRPr lang="ja-JP" altLang="en-US" dirty="0"/>
            </a:p>
          </p:txBody>
        </p:sp>
        <p:grpSp>
          <p:nvGrpSpPr>
            <p:cNvPr id="129" name="グループ化 128">
              <a:extLst>
                <a:ext uri="{FF2B5EF4-FFF2-40B4-BE49-F238E27FC236}">
                  <a16:creationId xmlns:a16="http://schemas.microsoft.com/office/drawing/2014/main" id="{749F6920-8A26-3903-3DF3-E579D294DB9A}"/>
                </a:ext>
              </a:extLst>
            </p:cNvPr>
            <p:cNvGrpSpPr/>
            <p:nvPr/>
          </p:nvGrpSpPr>
          <p:grpSpPr>
            <a:xfrm>
              <a:off x="826494" y="4811892"/>
              <a:ext cx="1085247" cy="913076"/>
              <a:chOff x="231036" y="4964519"/>
              <a:chExt cx="1085247" cy="913076"/>
            </a:xfrm>
          </p:grpSpPr>
          <p:grpSp>
            <p:nvGrpSpPr>
              <p:cNvPr id="66" name="Group 66"/>
              <p:cNvGrpSpPr/>
              <p:nvPr/>
            </p:nvGrpSpPr>
            <p:grpSpPr>
              <a:xfrm>
                <a:off x="231036" y="5063184"/>
                <a:ext cx="1085247" cy="814411"/>
                <a:chOff x="-12677130" y="915349"/>
                <a:chExt cx="4636008" cy="3479039"/>
              </a:xfrm>
            </p:grpSpPr>
            <p:sp>
              <p:nvSpPr>
                <p:cNvPr id="67" name="Freeform 67"/>
                <p:cNvSpPr/>
                <p:nvPr/>
              </p:nvSpPr>
              <p:spPr>
                <a:xfrm>
                  <a:off x="-12677130" y="915349"/>
                  <a:ext cx="4636008" cy="3479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6008" h="3479038">
                      <a:moveTo>
                        <a:pt x="0" y="0"/>
                      </a:moveTo>
                      <a:lnTo>
                        <a:pt x="4636008" y="0"/>
                      </a:lnTo>
                      <a:lnTo>
                        <a:pt x="4636008" y="3479038"/>
                      </a:lnTo>
                      <a:lnTo>
                        <a:pt x="0" y="34790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ja-JP" altLang="en-US" dirty="0"/>
                </a:p>
              </p:txBody>
            </p:sp>
          </p:grpSp>
          <p:grpSp>
            <p:nvGrpSpPr>
              <p:cNvPr id="62" name="Group 62"/>
              <p:cNvGrpSpPr/>
              <p:nvPr/>
            </p:nvGrpSpPr>
            <p:grpSpPr>
              <a:xfrm>
                <a:off x="499674" y="4964519"/>
                <a:ext cx="698704" cy="157239"/>
                <a:chOff x="-13893326" y="347277"/>
                <a:chExt cx="2984754" cy="671703"/>
              </a:xfrm>
            </p:grpSpPr>
            <p:sp>
              <p:nvSpPr>
                <p:cNvPr id="63" name="Freeform 63"/>
                <p:cNvSpPr/>
                <p:nvPr/>
              </p:nvSpPr>
              <p:spPr>
                <a:xfrm>
                  <a:off x="-13893326" y="347277"/>
                  <a:ext cx="2984754" cy="671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4754" h="671703">
                      <a:moveTo>
                        <a:pt x="0" y="0"/>
                      </a:moveTo>
                      <a:lnTo>
                        <a:pt x="2984754" y="0"/>
                      </a:lnTo>
                      <a:lnTo>
                        <a:pt x="2984754" y="671703"/>
                      </a:lnTo>
                      <a:lnTo>
                        <a:pt x="0" y="6717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0"/>
                  <a:stretch>
                    <a:fillRect t="-61183" r="1" b="-60990"/>
                  </a:stretch>
                </a:blipFill>
              </p:spPr>
            </p:sp>
          </p:grpSp>
        </p:grpSp>
        <p:grpSp>
          <p:nvGrpSpPr>
            <p:cNvPr id="162" name="グループ化 161">
              <a:extLst>
                <a:ext uri="{FF2B5EF4-FFF2-40B4-BE49-F238E27FC236}">
                  <a16:creationId xmlns:a16="http://schemas.microsoft.com/office/drawing/2014/main" id="{257C9682-C245-09AC-329B-3E9070A14E47}"/>
                </a:ext>
              </a:extLst>
            </p:cNvPr>
            <p:cNvGrpSpPr/>
            <p:nvPr/>
          </p:nvGrpSpPr>
          <p:grpSpPr>
            <a:xfrm>
              <a:off x="2825602" y="4516454"/>
              <a:ext cx="1365398" cy="1365398"/>
              <a:chOff x="2672469" y="4516454"/>
              <a:chExt cx="1365398" cy="1365398"/>
            </a:xfrm>
          </p:grpSpPr>
          <p:pic>
            <p:nvPicPr>
              <p:cNvPr id="158" name="図 157">
                <a:extLst>
                  <a:ext uri="{FF2B5EF4-FFF2-40B4-BE49-F238E27FC236}">
                    <a16:creationId xmlns:a16="http://schemas.microsoft.com/office/drawing/2014/main" id="{C8D56DF2-C5FB-3505-0FA2-3D6E1697D6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72469" y="4516454"/>
                <a:ext cx="1365398" cy="1365398"/>
              </a:xfrm>
              <a:prstGeom prst="rect">
                <a:avLst/>
              </a:prstGeom>
            </p:spPr>
          </p:pic>
          <p:sp>
            <p:nvSpPr>
              <p:cNvPr id="161" name="正方形/長方形 160">
                <a:extLst>
                  <a:ext uri="{FF2B5EF4-FFF2-40B4-BE49-F238E27FC236}">
                    <a16:creationId xmlns:a16="http://schemas.microsoft.com/office/drawing/2014/main" id="{C4725BA5-41EA-B7EB-3FE4-623E733368C4}"/>
                  </a:ext>
                </a:extLst>
              </p:cNvPr>
              <p:cNvSpPr/>
              <p:nvPr/>
            </p:nvSpPr>
            <p:spPr>
              <a:xfrm>
                <a:off x="2759059" y="4677384"/>
                <a:ext cx="1106805" cy="800614"/>
              </a:xfrm>
              <a:custGeom>
                <a:avLst/>
                <a:gdLst>
                  <a:gd name="csX0" fmla="*/ 0 w 1143000"/>
                  <a:gd name="csY0" fmla="*/ 0 h 751084"/>
                  <a:gd name="csX1" fmla="*/ 1143000 w 1143000"/>
                  <a:gd name="csY1" fmla="*/ 0 h 751084"/>
                  <a:gd name="csX2" fmla="*/ 1143000 w 1143000"/>
                  <a:gd name="csY2" fmla="*/ 751084 h 751084"/>
                  <a:gd name="csX3" fmla="*/ 0 w 1143000"/>
                  <a:gd name="csY3" fmla="*/ 751084 h 751084"/>
                  <a:gd name="csX4" fmla="*/ 0 w 1143000"/>
                  <a:gd name="csY4" fmla="*/ 0 h 751084"/>
                  <a:gd name="csX0" fmla="*/ 0 w 1152525"/>
                  <a:gd name="csY0" fmla="*/ 0 h 773944"/>
                  <a:gd name="csX1" fmla="*/ 1152525 w 1152525"/>
                  <a:gd name="csY1" fmla="*/ 22860 h 773944"/>
                  <a:gd name="csX2" fmla="*/ 1152525 w 1152525"/>
                  <a:gd name="csY2" fmla="*/ 773944 h 773944"/>
                  <a:gd name="csX3" fmla="*/ 9525 w 1152525"/>
                  <a:gd name="csY3" fmla="*/ 773944 h 773944"/>
                  <a:gd name="csX4" fmla="*/ 0 w 1152525"/>
                  <a:gd name="csY4" fmla="*/ 0 h 773944"/>
                  <a:gd name="csX0" fmla="*/ 9525 w 1162050"/>
                  <a:gd name="csY0" fmla="*/ 0 h 792994"/>
                  <a:gd name="csX1" fmla="*/ 1162050 w 1162050"/>
                  <a:gd name="csY1" fmla="*/ 22860 h 792994"/>
                  <a:gd name="csX2" fmla="*/ 1162050 w 1162050"/>
                  <a:gd name="csY2" fmla="*/ 773944 h 792994"/>
                  <a:gd name="csX3" fmla="*/ 0 w 1162050"/>
                  <a:gd name="csY3" fmla="*/ 792994 h 792994"/>
                  <a:gd name="csX4" fmla="*/ 9525 w 1162050"/>
                  <a:gd name="csY4" fmla="*/ 0 h 792994"/>
                  <a:gd name="csX0" fmla="*/ 7620 w 1160145"/>
                  <a:gd name="csY0" fmla="*/ 0 h 800614"/>
                  <a:gd name="csX1" fmla="*/ 1160145 w 1160145"/>
                  <a:gd name="csY1" fmla="*/ 22860 h 800614"/>
                  <a:gd name="csX2" fmla="*/ 1160145 w 1160145"/>
                  <a:gd name="csY2" fmla="*/ 773944 h 800614"/>
                  <a:gd name="csX3" fmla="*/ 0 w 1160145"/>
                  <a:gd name="csY3" fmla="*/ 800614 h 800614"/>
                  <a:gd name="csX4" fmla="*/ 7620 w 1160145"/>
                  <a:gd name="csY4" fmla="*/ 0 h 800614"/>
                  <a:gd name="csX0" fmla="*/ 7620 w 1160145"/>
                  <a:gd name="csY0" fmla="*/ 0 h 800614"/>
                  <a:gd name="csX1" fmla="*/ 952500 w 1160145"/>
                  <a:gd name="csY1" fmla="*/ 100965 h 800614"/>
                  <a:gd name="csX2" fmla="*/ 1160145 w 1160145"/>
                  <a:gd name="csY2" fmla="*/ 773944 h 800614"/>
                  <a:gd name="csX3" fmla="*/ 0 w 1160145"/>
                  <a:gd name="csY3" fmla="*/ 800614 h 800614"/>
                  <a:gd name="csX4" fmla="*/ 7620 w 1160145"/>
                  <a:gd name="csY4" fmla="*/ 0 h 800614"/>
                  <a:gd name="csX0" fmla="*/ 7620 w 1160145"/>
                  <a:gd name="csY0" fmla="*/ 0 h 800614"/>
                  <a:gd name="csX1" fmla="*/ 1106805 w 1160145"/>
                  <a:gd name="csY1" fmla="*/ 100965 h 800614"/>
                  <a:gd name="csX2" fmla="*/ 1160145 w 1160145"/>
                  <a:gd name="csY2" fmla="*/ 773944 h 800614"/>
                  <a:gd name="csX3" fmla="*/ 0 w 1160145"/>
                  <a:gd name="csY3" fmla="*/ 800614 h 800614"/>
                  <a:gd name="csX4" fmla="*/ 7620 w 1160145"/>
                  <a:gd name="csY4" fmla="*/ 0 h 800614"/>
                  <a:gd name="csX0" fmla="*/ 7620 w 1106805"/>
                  <a:gd name="csY0" fmla="*/ 0 h 800614"/>
                  <a:gd name="csX1" fmla="*/ 1106805 w 1106805"/>
                  <a:gd name="csY1" fmla="*/ 100965 h 800614"/>
                  <a:gd name="csX2" fmla="*/ 1104900 w 1106805"/>
                  <a:gd name="csY2" fmla="*/ 737749 h 800614"/>
                  <a:gd name="csX3" fmla="*/ 0 w 1106805"/>
                  <a:gd name="csY3" fmla="*/ 800614 h 800614"/>
                  <a:gd name="csX4" fmla="*/ 7620 w 1106805"/>
                  <a:gd name="csY4" fmla="*/ 0 h 8006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06805" h="800614">
                    <a:moveTo>
                      <a:pt x="7620" y="0"/>
                    </a:moveTo>
                    <a:lnTo>
                      <a:pt x="1106805" y="100965"/>
                    </a:lnTo>
                    <a:lnTo>
                      <a:pt x="1104900" y="737749"/>
                    </a:lnTo>
                    <a:lnTo>
                      <a:pt x="0" y="800614"/>
                    </a:lnTo>
                    <a:lnTo>
                      <a:pt x="7620" y="0"/>
                    </a:lnTo>
                    <a:close/>
                  </a:path>
                </a:pathLst>
              </a:custGeom>
              <a:blipFill>
                <a:blip r:embed="rId22"/>
                <a:stretch>
                  <a:fillRect l="2" t="-39048" r="-109928" b="-3860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66" name="Freeform 13">
            <a:extLst>
              <a:ext uri="{FF2B5EF4-FFF2-40B4-BE49-F238E27FC236}">
                <a16:creationId xmlns:a16="http://schemas.microsoft.com/office/drawing/2014/main" id="{BD7E8492-CDE2-CE65-3583-9580C4135B53}"/>
              </a:ext>
            </a:extLst>
          </p:cNvPr>
          <p:cNvSpPr/>
          <p:nvPr/>
        </p:nvSpPr>
        <p:spPr>
          <a:xfrm>
            <a:off x="-1800" y="10717786"/>
            <a:ext cx="7776000" cy="178814"/>
          </a:xfrm>
          <a:custGeom>
            <a:avLst/>
            <a:gdLst/>
            <a:ahLst/>
            <a:cxnLst/>
            <a:rect l="l" t="t" r="r" b="b"/>
            <a:pathLst>
              <a:path w="7776000" h="362608">
                <a:moveTo>
                  <a:pt x="0" y="0"/>
                </a:moveTo>
                <a:lnTo>
                  <a:pt x="7776000" y="0"/>
                </a:lnTo>
                <a:lnTo>
                  <a:pt x="7776000" y="362608"/>
                </a:lnTo>
                <a:lnTo>
                  <a:pt x="0" y="362608"/>
                </a:lnTo>
                <a:lnTo>
                  <a:pt x="0" y="0"/>
                </a:lnTo>
                <a:close/>
              </a:path>
            </a:pathLst>
          </a:custGeom>
          <a:solidFill>
            <a:srgbClr val="2C716C"/>
          </a:solidFill>
        </p:spPr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46315424-D74E-E71F-E7DA-E9F039A585B8}"/>
              </a:ext>
            </a:extLst>
          </p:cNvPr>
          <p:cNvGrpSpPr/>
          <p:nvPr/>
        </p:nvGrpSpPr>
        <p:grpSpPr>
          <a:xfrm>
            <a:off x="-5949829" y="7603203"/>
            <a:ext cx="5589286" cy="1857242"/>
            <a:chOff x="-7265686" y="5177539"/>
            <a:chExt cx="5589286" cy="185724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BE47DF83-B031-5B09-A061-87C625338FB6}"/>
                </a:ext>
              </a:extLst>
            </p:cNvPr>
            <p:cNvGrpSpPr/>
            <p:nvPr/>
          </p:nvGrpSpPr>
          <p:grpSpPr>
            <a:xfrm>
              <a:off x="-7265686" y="5177539"/>
              <a:ext cx="5589286" cy="1857242"/>
              <a:chOff x="763465" y="7603203"/>
              <a:chExt cx="5589286" cy="1857242"/>
            </a:xfrm>
          </p:grpSpPr>
          <p:sp>
            <p:nvSpPr>
              <p:cNvPr id="28" name="四角形: 角を丸くする 27">
                <a:extLst>
                  <a:ext uri="{FF2B5EF4-FFF2-40B4-BE49-F238E27FC236}">
                    <a16:creationId xmlns:a16="http://schemas.microsoft.com/office/drawing/2014/main" id="{EB989EDD-DC25-B034-1BCB-4A6690AFDDA2}"/>
                  </a:ext>
                </a:extLst>
              </p:cNvPr>
              <p:cNvSpPr/>
              <p:nvPr/>
            </p:nvSpPr>
            <p:spPr>
              <a:xfrm>
                <a:off x="763465" y="7603203"/>
                <a:ext cx="5589286" cy="1857242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rgbClr val="2C716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1B14B4C6-ABE5-3106-4C8E-BCA2F11C7880}"/>
                  </a:ext>
                </a:extLst>
              </p:cNvPr>
              <p:cNvGrpSpPr/>
              <p:nvPr/>
            </p:nvGrpSpPr>
            <p:grpSpPr>
              <a:xfrm>
                <a:off x="985682" y="7826619"/>
                <a:ext cx="1219200" cy="288000"/>
                <a:chOff x="847184" y="7656316"/>
                <a:chExt cx="1219200" cy="288000"/>
              </a:xfrm>
            </p:grpSpPr>
            <p:sp>
              <p:nvSpPr>
                <p:cNvPr id="56" name="四角形: 角を丸くする 55">
                  <a:extLst>
                    <a:ext uri="{FF2B5EF4-FFF2-40B4-BE49-F238E27FC236}">
                      <a16:creationId xmlns:a16="http://schemas.microsoft.com/office/drawing/2014/main" id="{2B78E0DD-0C61-A569-EC80-B05A10FECAE4}"/>
                    </a:ext>
                  </a:extLst>
                </p:cNvPr>
                <p:cNvSpPr/>
                <p:nvPr/>
              </p:nvSpPr>
              <p:spPr>
                <a:xfrm>
                  <a:off x="880784" y="7656316"/>
                  <a:ext cx="1152000" cy="288000"/>
                </a:xfrm>
                <a:prstGeom prst="roundRect">
                  <a:avLst/>
                </a:prstGeom>
                <a:solidFill>
                  <a:schemeClr val="bg1"/>
                </a:solidFill>
                <a:ln w="6350">
                  <a:solidFill>
                    <a:srgbClr val="2C716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7" name="TextBox 26">
                  <a:extLst>
                    <a:ext uri="{FF2B5EF4-FFF2-40B4-BE49-F238E27FC236}">
                      <a16:creationId xmlns:a16="http://schemas.microsoft.com/office/drawing/2014/main" id="{49F85127-4B9B-A99A-7A06-E5690856A16E}"/>
                    </a:ext>
                  </a:extLst>
                </p:cNvPr>
                <p:cNvSpPr txBox="1"/>
                <p:nvPr/>
              </p:nvSpPr>
              <p:spPr>
                <a:xfrm>
                  <a:off x="847184" y="7729079"/>
                  <a:ext cx="1219200" cy="14247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1271"/>
                    </a:lnSpc>
                  </a:pPr>
                  <a:r>
                    <a:rPr lang="ja-JP" altLang="en-US" sz="794" b="1" spc="47" dirty="0">
                      <a:solidFill>
                        <a:srgbClr val="2C716C"/>
                      </a:solidFill>
                      <a:latin typeface="A-OTF 新ゴ Pro R" panose="020B0400000000000000" pitchFamily="50" charset="-128"/>
                      <a:ea typeface="A-OTF 新ゴ Pro R" panose="020B0400000000000000" pitchFamily="50" charset="-128"/>
                      <a:cs typeface="Noto Sans Bold"/>
                      <a:sym typeface="Noto Sans Bold"/>
                    </a:rPr>
                    <a:t>スターターセット</a:t>
                  </a:r>
                  <a:endParaRPr lang="en-US" sz="794" b="1" spc="47" dirty="0">
                    <a:solidFill>
                      <a:srgbClr val="2C716C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Bold"/>
                    <a:sym typeface="Noto Sans Bold"/>
                  </a:endParaRPr>
                </a:p>
              </p:txBody>
            </p:sp>
          </p:grpSp>
          <p:sp>
            <p:nvSpPr>
              <p:cNvPr id="47" name="TextBox 63">
                <a:extLst>
                  <a:ext uri="{FF2B5EF4-FFF2-40B4-BE49-F238E27FC236}">
                    <a16:creationId xmlns:a16="http://schemas.microsoft.com/office/drawing/2014/main" id="{B0B8A912-FBF3-AD79-77F6-018333CF12AD}"/>
                  </a:ext>
                </a:extLst>
              </p:cNvPr>
              <p:cNvSpPr txBox="1"/>
              <p:nvPr/>
            </p:nvSpPr>
            <p:spPr>
              <a:xfrm>
                <a:off x="901962" y="8268274"/>
                <a:ext cx="2589335" cy="9965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215899" lvl="1" indent="-107950" algn="l">
                  <a:lnSpc>
                    <a:spcPts val="1599"/>
                  </a:lnSpc>
                  <a:buFont typeface="Arial"/>
                  <a:buChar char="•"/>
                </a:pPr>
                <a:r>
                  <a:rPr lang="en-US" sz="999" dirty="0" err="1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AnnoLink</a:t>
                </a:r>
                <a:r>
                  <a:rPr 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</a:t>
                </a: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</a:t>
                </a:r>
                <a:r>
                  <a:rPr lang="en-US" sz="999" dirty="0" err="1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全機能</a:t>
                </a:r>
                <a:r>
                  <a:rPr 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</a:t>
                </a: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（買切）</a:t>
                </a:r>
                <a:endParaRPr 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endParaRPr>
              </a:p>
              <a:p>
                <a:pPr marL="215899" lvl="1" indent="-107950" algn="l">
                  <a:lnSpc>
                    <a:spcPts val="1599"/>
                  </a:lnSpc>
                  <a:buFont typeface="Arial"/>
                  <a:buChar char="•"/>
                </a:pPr>
                <a:r>
                  <a:rPr 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XR</a:t>
                </a: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サーバーライセンス </a:t>
                </a:r>
                <a:r>
                  <a:rPr lang="en-US" altLang="ja-JP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×</a:t>
                </a: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</a:t>
                </a:r>
                <a:r>
                  <a:rPr lang="en-US" altLang="ja-JP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1</a:t>
                </a:r>
                <a:endParaRPr lang="en-US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endParaRPr>
              </a:p>
              <a:p>
                <a:pPr marL="215899" lvl="1" indent="-107950" algn="l">
                  <a:lnSpc>
                    <a:spcPts val="1599"/>
                  </a:lnSpc>
                  <a:buFont typeface="Arial"/>
                  <a:buChar char="•"/>
                </a:pP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ユーザーアカウント</a:t>
                </a:r>
                <a:r>
                  <a:rPr lang="en-US" altLang="ja-JP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5×ID </a:t>
                </a: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セット</a:t>
                </a:r>
                <a:endParaRPr lang="en-US" altLang="ja-JP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endParaRPr>
              </a:p>
              <a:p>
                <a:pPr marL="215899" lvl="1" indent="-107950" algn="l">
                  <a:lnSpc>
                    <a:spcPts val="1599"/>
                  </a:lnSpc>
                  <a:buFont typeface="Arial"/>
                  <a:buChar char="•"/>
                </a:pPr>
                <a:r>
                  <a:rPr lang="en-US" altLang="ja-JP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HPC</a:t>
                </a: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（</a:t>
                </a:r>
                <a:r>
                  <a:rPr lang="en-US" altLang="ja-JP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GPU-Workstation</a:t>
                </a: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） </a:t>
                </a:r>
                <a:endParaRPr lang="en-US" altLang="ja-JP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endParaRPr>
              </a:p>
              <a:p>
                <a:pPr marL="215899" lvl="1" indent="-107950" algn="l">
                  <a:lnSpc>
                    <a:spcPts val="1599"/>
                  </a:lnSpc>
                  <a:buFont typeface="Arial"/>
                  <a:buChar char="•"/>
                </a:pPr>
                <a:r>
                  <a:rPr lang="ja-JP" altLang="en-US" sz="999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初期セットアップ費用</a:t>
                </a:r>
                <a:endParaRPr lang="en-US" altLang="ja-JP" sz="999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endParaRPr>
              </a:p>
            </p:txBody>
          </p:sp>
          <p:sp>
            <p:nvSpPr>
              <p:cNvPr id="50" name="TextBox 25">
                <a:extLst>
                  <a:ext uri="{FF2B5EF4-FFF2-40B4-BE49-F238E27FC236}">
                    <a16:creationId xmlns:a16="http://schemas.microsoft.com/office/drawing/2014/main" id="{D7E55ED5-37DB-8B3C-B432-F0B0125D82F3}"/>
                  </a:ext>
                </a:extLst>
              </p:cNvPr>
              <p:cNvSpPr txBox="1"/>
              <p:nvPr/>
            </p:nvSpPr>
            <p:spPr>
              <a:xfrm>
                <a:off x="2966010" y="8132221"/>
                <a:ext cx="1823704" cy="97462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7640"/>
                  </a:lnSpc>
                </a:pPr>
                <a:endParaRPr lang="en-US" sz="8000" dirty="0">
                  <a:solidFill>
                    <a:srgbClr val="2C716C"/>
                  </a:solidFill>
                  <a:latin typeface="Bebas Neue Bold"/>
                  <a:ea typeface="Bebas Neue Bold"/>
                  <a:cs typeface="Bebas Neue Bold"/>
                  <a:sym typeface="Bebas Neue Bold"/>
                </a:endParaRPr>
              </a:p>
            </p:txBody>
          </p:sp>
          <p:sp>
            <p:nvSpPr>
              <p:cNvPr id="49" name="TextBox 63">
                <a:extLst>
                  <a:ext uri="{FF2B5EF4-FFF2-40B4-BE49-F238E27FC236}">
                    <a16:creationId xmlns:a16="http://schemas.microsoft.com/office/drawing/2014/main" id="{66812708-9178-6336-B7C5-593D9F0DC712}"/>
                  </a:ext>
                </a:extLst>
              </p:cNvPr>
              <p:cNvSpPr txBox="1"/>
              <p:nvPr/>
            </p:nvSpPr>
            <p:spPr>
              <a:xfrm>
                <a:off x="2971801" y="9091192"/>
                <a:ext cx="2589335" cy="17363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07949" lvl="1">
                  <a:lnSpc>
                    <a:spcPts val="1599"/>
                  </a:lnSpc>
                </a:pPr>
                <a:r>
                  <a:rPr lang="en-US" altLang="ja-JP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※</a:t>
                </a:r>
                <a:r>
                  <a:rPr lang="ja-JP" altLang="en-US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</a:t>
                </a:r>
                <a:r>
                  <a:rPr lang="en-US" altLang="ja-JP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ID</a:t>
                </a:r>
                <a:r>
                  <a:rPr lang="ja-JP" altLang="en-US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追加の場合は </a:t>
                </a:r>
                <a:r>
                  <a:rPr lang="en-US" altLang="ja-JP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1</a:t>
                </a:r>
                <a:r>
                  <a:rPr lang="ja-JP" altLang="en-US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</a:t>
                </a:r>
                <a:r>
                  <a:rPr lang="en-US" altLang="ja-JP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ID</a:t>
                </a:r>
                <a:r>
                  <a:rPr lang="ja-JP" altLang="en-US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単位 </a:t>
                </a:r>
                <a:r>
                  <a:rPr lang="en-US" altLang="ja-JP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1.5</a:t>
                </a:r>
                <a:r>
                  <a:rPr lang="ja-JP" altLang="en-US" sz="8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万円（年間）</a:t>
                </a:r>
                <a:endParaRPr lang="en-US" sz="9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endParaRPr>
              </a:p>
            </p:txBody>
          </p:sp>
        </p:grpSp>
        <p:sp>
          <p:nvSpPr>
            <p:cNvPr id="59" name="TextBox 25">
              <a:extLst>
                <a:ext uri="{FF2B5EF4-FFF2-40B4-BE49-F238E27FC236}">
                  <a16:creationId xmlns:a16="http://schemas.microsoft.com/office/drawing/2014/main" id="{F2FA8166-3DD0-6769-D495-B734D5AFB0CD}"/>
                </a:ext>
              </a:extLst>
            </p:cNvPr>
            <p:cNvSpPr txBox="1"/>
            <p:nvPr/>
          </p:nvSpPr>
          <p:spPr>
            <a:xfrm>
              <a:off x="-4714014" y="5872813"/>
              <a:ext cx="2795103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ja-JP" altLang="en-US" sz="2000" dirty="0">
                  <a:solidFill>
                    <a:srgbClr val="2C716C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Bebas Neue Bold"/>
                  <a:sym typeface="Bebas Neue Bold"/>
                </a:rPr>
                <a:t>価格は</a:t>
              </a:r>
              <a:endParaRPr lang="en-US" altLang="ja-JP" sz="2000" dirty="0">
                <a:solidFill>
                  <a:srgbClr val="2C716C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  <a:cs typeface="Bebas Neue Bold"/>
                <a:sym typeface="Bebas Neue Bold"/>
              </a:endParaRPr>
            </a:p>
            <a:p>
              <a:r>
                <a:rPr lang="ja-JP" altLang="en-US" sz="2000" dirty="0">
                  <a:solidFill>
                    <a:srgbClr val="2C716C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Bebas Neue Bold"/>
                  <a:sym typeface="Bebas Neue Bold"/>
                </a:rPr>
                <a:t>お問い合わせください。</a:t>
              </a:r>
              <a:endParaRPr lang="en-US" sz="2000" dirty="0">
                <a:solidFill>
                  <a:srgbClr val="2C716C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  <a:cs typeface="Bebas Neue Bold"/>
                <a:sym typeface="Bebas Neue Bold"/>
              </a:endParaRPr>
            </a:p>
          </p:txBody>
        </p:sp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0BA88F90-C71B-8FA0-8AA7-58C907F8103A}"/>
                </a:ext>
              </a:extLst>
            </p:cNvPr>
            <p:cNvGrpSpPr/>
            <p:nvPr/>
          </p:nvGrpSpPr>
          <p:grpSpPr>
            <a:xfrm>
              <a:off x="-5208527" y="5444642"/>
              <a:ext cx="3048000" cy="288000"/>
              <a:chOff x="2057400" y="7830277"/>
              <a:chExt cx="3048000" cy="288000"/>
            </a:xfrm>
          </p:grpSpPr>
          <p:sp>
            <p:nvSpPr>
              <p:cNvPr id="61" name="Freeform 15">
                <a:extLst>
                  <a:ext uri="{FF2B5EF4-FFF2-40B4-BE49-F238E27FC236}">
                    <a16:creationId xmlns:a16="http://schemas.microsoft.com/office/drawing/2014/main" id="{893CD5F4-3AF2-23F2-192D-4EE391F38660}"/>
                  </a:ext>
                </a:extLst>
              </p:cNvPr>
              <p:cNvSpPr/>
              <p:nvPr/>
            </p:nvSpPr>
            <p:spPr>
              <a:xfrm>
                <a:off x="2057400" y="7830277"/>
                <a:ext cx="1512106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7902997" h="10064763">
                    <a:moveTo>
                      <a:pt x="0" y="0"/>
                    </a:moveTo>
                    <a:lnTo>
                      <a:pt x="7902997" y="0"/>
                    </a:lnTo>
                    <a:lnTo>
                      <a:pt x="7902997" y="10064762"/>
                    </a:lnTo>
                    <a:lnTo>
                      <a:pt x="0" y="100647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 l="2" t="-1" r="-136549" b="-1435853"/>
                </a:stretch>
              </a:blipFill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FFD2351-422F-5BB4-9AC4-8AE147E01A36}"/>
                  </a:ext>
                </a:extLst>
              </p:cNvPr>
              <p:cNvSpPr txBox="1"/>
              <p:nvPr/>
            </p:nvSpPr>
            <p:spPr>
              <a:xfrm>
                <a:off x="3456028" y="7887459"/>
                <a:ext cx="1649372" cy="17363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07949" lvl="1">
                  <a:lnSpc>
                    <a:spcPts val="1599"/>
                  </a:lnSpc>
                </a:pPr>
                <a:r>
                  <a:rPr lang="en-US" sz="9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&amp;</a:t>
                </a:r>
                <a:r>
                  <a:rPr lang="ja-JP" altLang="en-US" sz="9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</a:t>
                </a:r>
                <a:r>
                  <a:rPr lang="en-US" sz="9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 </a:t>
                </a:r>
                <a:r>
                  <a:rPr lang="ja-JP" altLang="en-US" sz="9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アプライド製</a:t>
                </a:r>
                <a:r>
                  <a:rPr lang="en-US" altLang="ja-JP" sz="9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PC</a:t>
                </a:r>
                <a:r>
                  <a:rPr lang="ja-JP" altLang="en-US" sz="900" dirty="0">
                    <a:solidFill>
                      <a:srgbClr val="000000"/>
                    </a:solidFill>
                    <a:latin typeface="A-OTF 新ゴ Pro R" panose="020B0400000000000000" pitchFamily="50" charset="-128"/>
                    <a:ea typeface="A-OTF 新ゴ Pro R" panose="020B0400000000000000" pitchFamily="50" charset="-128"/>
                    <a:cs typeface="Noto Sans JP Medium"/>
                    <a:sym typeface="Noto Sans JP Medium"/>
                  </a:rPr>
                  <a:t>セット</a:t>
                </a:r>
                <a:endParaRPr lang="en-US" sz="900" dirty="0">
                  <a:solidFill>
                    <a:srgbClr val="000000"/>
                  </a:solidFill>
                  <a:latin typeface="A-OTF 新ゴ Pro R" panose="020B0400000000000000" pitchFamily="50" charset="-128"/>
                  <a:ea typeface="A-OTF 新ゴ Pro R" panose="020B0400000000000000" pitchFamily="50" charset="-128"/>
                  <a:cs typeface="Noto Sans JP Medium"/>
                  <a:sym typeface="Noto Sans JP Medium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395</Words>
  <Application>Microsoft Office PowerPoint</Application>
  <PresentationFormat>ユーザー設定</PresentationFormat>
  <Paragraphs>85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Arial</vt:lpstr>
      <vt:lpstr>Calibri</vt:lpstr>
      <vt:lpstr>Noto Sans Bold</vt:lpstr>
      <vt:lpstr>ＭＳ Ｐゴシック</vt:lpstr>
      <vt:lpstr>A-OTF 新ゴ Pro M</vt:lpstr>
      <vt:lpstr>Bebas Neue Bold</vt:lpstr>
      <vt:lpstr>A-OTF 新ゴ Pro R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AnnoLink_Reaflet_202607.pdf</dc:title>
  <dc:creator>根尾圭祐</dc:creator>
  <cp:lastModifiedBy>圭祐 根尾</cp:lastModifiedBy>
  <cp:revision>2</cp:revision>
  <dcterms:created xsi:type="dcterms:W3CDTF">2006-08-16T00:00:00Z</dcterms:created>
  <dcterms:modified xsi:type="dcterms:W3CDTF">2026-08-14T09:11:13Z</dcterms:modified>
  <dc:identifier>DAHSOkU00LI</dc:identifier>
</cp:coreProperties>
</file>