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8ED2"/>
    <a:srgbClr val="DCBF78"/>
    <a:srgbClr val="014181"/>
    <a:srgbClr val="00B058"/>
    <a:srgbClr val="008087"/>
    <a:srgbClr val="EC822C"/>
    <a:srgbClr val="005776"/>
    <a:srgbClr val="E7F9FF"/>
    <a:srgbClr val="005675"/>
    <a:srgbClr val="FA56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4660"/>
  </p:normalViewPr>
  <p:slideViewPr>
    <p:cSldViewPr snapToGrid="0">
      <p:cViewPr>
        <p:scale>
          <a:sx n="100" d="100"/>
          <a:sy n="100" d="100"/>
        </p:scale>
        <p:origin x="172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7171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087730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038745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421995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79852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52789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111176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155122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890283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3932749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423142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C1143E9B-7526-4C09-9BF3-C432B02C60B4}" type="datetimeFigureOut">
              <a:rPr kumimoji="1" lang="ja-JP" altLang="en-US" smtClean="0"/>
              <a:t>2026/8/6</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07267F4E-7B46-4888-9109-7843E083CC75}" type="slidenum">
              <a:rPr kumimoji="1" lang="ja-JP" altLang="en-US" smtClean="0"/>
              <a:t>‹#›</a:t>
            </a:fld>
            <a:endParaRPr kumimoji="1" lang="ja-JP" altLang="en-US"/>
          </a:p>
        </p:txBody>
      </p:sp>
    </p:spTree>
    <p:extLst>
      <p:ext uri="{BB962C8B-B14F-4D97-AF65-F5344CB8AC3E}">
        <p14:creationId xmlns:p14="http://schemas.microsoft.com/office/powerpoint/2010/main" val="159475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microsoft.com/office/2007/relationships/hdphoto" Target="../media/hdphoto1.wdp"/><Relationship Id="rId7"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a:extLst>
              <a:ext uri="{FF2B5EF4-FFF2-40B4-BE49-F238E27FC236}">
                <a16:creationId xmlns:a16="http://schemas.microsoft.com/office/drawing/2014/main" id="{FA89524C-A5F4-B90B-1E2F-EF5333B5E50B}"/>
              </a:ext>
            </a:extLst>
          </p:cNvPr>
          <p:cNvPicPr>
            <a:picLocks noChangeAspect="1"/>
          </p:cNvPicPr>
          <p:nvPr/>
        </p:nvPicPr>
        <p:blipFill>
          <a:blip r:embed="rId2">
            <a:extLst>
              <a:ext uri="{28A0092B-C50C-407E-A947-70E740481C1C}">
                <a14:useLocalDpi xmlns:a14="http://schemas.microsoft.com/office/drawing/2010/main" val="0"/>
              </a:ext>
            </a:extLst>
          </a:blip>
          <a:srcRect l="2826"/>
          <a:stretch>
            <a:fillRect/>
          </a:stretch>
        </p:blipFill>
        <p:spPr>
          <a:xfrm>
            <a:off x="2994659" y="451084"/>
            <a:ext cx="4565016" cy="1101038"/>
          </a:xfrm>
          <a:prstGeom prst="rect">
            <a:avLst/>
          </a:prstGeom>
        </p:spPr>
      </p:pic>
      <p:sp>
        <p:nvSpPr>
          <p:cNvPr id="7" name="正方形/長方形 6">
            <a:extLst>
              <a:ext uri="{FF2B5EF4-FFF2-40B4-BE49-F238E27FC236}">
                <a16:creationId xmlns:a16="http://schemas.microsoft.com/office/drawing/2014/main" id="{35A558D7-1101-5C81-2798-FB7AF2BA6864}"/>
              </a:ext>
            </a:extLst>
          </p:cNvPr>
          <p:cNvSpPr/>
          <p:nvPr/>
        </p:nvSpPr>
        <p:spPr>
          <a:xfrm>
            <a:off x="-1" y="10050463"/>
            <a:ext cx="7559675" cy="641350"/>
          </a:xfrm>
          <a:prstGeom prst="rect">
            <a:avLst/>
          </a:prstGeom>
          <a:solidFill>
            <a:srgbClr val="FA56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2DADD465-3BCC-A803-D8E8-E2146A6E231B}"/>
              </a:ext>
            </a:extLst>
          </p:cNvPr>
          <p:cNvSpPr/>
          <p:nvPr/>
        </p:nvSpPr>
        <p:spPr>
          <a:xfrm>
            <a:off x="-1" y="9918927"/>
            <a:ext cx="7559675" cy="14605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図 9">
            <a:extLst>
              <a:ext uri="{FF2B5EF4-FFF2-40B4-BE49-F238E27FC236}">
                <a16:creationId xmlns:a16="http://schemas.microsoft.com/office/drawing/2014/main" id="{06187E56-55C1-9FC8-2381-2201BA74DB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603" y="879048"/>
            <a:ext cx="2047651" cy="419769"/>
          </a:xfrm>
          <a:prstGeom prst="rect">
            <a:avLst/>
          </a:prstGeom>
        </p:spPr>
      </p:pic>
      <p:sp>
        <p:nvSpPr>
          <p:cNvPr id="15" name="テキスト ボックス 14">
            <a:extLst>
              <a:ext uri="{FF2B5EF4-FFF2-40B4-BE49-F238E27FC236}">
                <a16:creationId xmlns:a16="http://schemas.microsoft.com/office/drawing/2014/main" id="{F8D988EF-2A5E-5316-7A2D-14B745B85817}"/>
              </a:ext>
            </a:extLst>
          </p:cNvPr>
          <p:cNvSpPr txBox="1"/>
          <p:nvPr/>
        </p:nvSpPr>
        <p:spPr>
          <a:xfrm>
            <a:off x="255588" y="2233563"/>
            <a:ext cx="7052454" cy="707886"/>
          </a:xfrm>
          <a:prstGeom prst="rect">
            <a:avLst/>
          </a:prstGeom>
          <a:noFill/>
          <a:ln>
            <a:noFill/>
          </a:ln>
        </p:spPr>
        <p:txBody>
          <a:bodyPr wrap="square" rtlCol="0">
            <a:spAutoFit/>
          </a:bodyPr>
          <a:lstStyle/>
          <a:p>
            <a:pPr algn="ctr"/>
            <a:r>
              <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Altair </a:t>
            </a:r>
            <a:r>
              <a:rPr lang="en-US" altLang="ja-JP" sz="1000" dirty="0" err="1">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Radioss</a:t>
            </a:r>
            <a:r>
              <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 </a:t>
            </a:r>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は、衝突解析や破壊解析などの高度な非線形動的問題を扱うために開発された先進的な構造解析ソルバーです。並列計算のスケーラビリティ、解析精度、解法のロバスト性において優位性を持ち、マルチフィジックスシミュレーション機能や複合材モデリング機能を備えています。</a:t>
            </a:r>
            <a:r>
              <a:rPr lang="en-US" altLang="ja-JP" sz="1000" dirty="0" err="1">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Radioss</a:t>
            </a:r>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は、世界中の様々な産業において、耐衝撃性や安全性の改善および生産技術課題を扱うソルバーとして活用されています。</a:t>
            </a:r>
            <a:endPar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endParaRPr>
          </a:p>
        </p:txBody>
      </p:sp>
      <p:cxnSp>
        <p:nvCxnSpPr>
          <p:cNvPr id="18" name="直線コネクタ 17">
            <a:extLst>
              <a:ext uri="{FF2B5EF4-FFF2-40B4-BE49-F238E27FC236}">
                <a16:creationId xmlns:a16="http://schemas.microsoft.com/office/drawing/2014/main" id="{298175FF-2836-728F-1FE8-7CD2A4797637}"/>
              </a:ext>
            </a:extLst>
          </p:cNvPr>
          <p:cNvCxnSpPr/>
          <p:nvPr/>
        </p:nvCxnSpPr>
        <p:spPr>
          <a:xfrm>
            <a:off x="431602" y="2075321"/>
            <a:ext cx="67311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271C106B-6D1B-0707-9B36-C51A261E783F}"/>
              </a:ext>
            </a:extLst>
          </p:cNvPr>
          <p:cNvCxnSpPr>
            <a:cxnSpLocks/>
          </p:cNvCxnSpPr>
          <p:nvPr/>
        </p:nvCxnSpPr>
        <p:spPr>
          <a:xfrm>
            <a:off x="2568476" y="2075321"/>
            <a:ext cx="2432149"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4320F6D2-0886-3E8E-73C4-25AED6D567B3}"/>
              </a:ext>
            </a:extLst>
          </p:cNvPr>
          <p:cNvSpPr txBox="1"/>
          <p:nvPr/>
        </p:nvSpPr>
        <p:spPr>
          <a:xfrm>
            <a:off x="258323" y="1761631"/>
            <a:ext cx="7052454" cy="338554"/>
          </a:xfrm>
          <a:prstGeom prst="rect">
            <a:avLst/>
          </a:prstGeom>
          <a:noFill/>
          <a:ln>
            <a:noFill/>
          </a:ln>
        </p:spPr>
        <p:txBody>
          <a:bodyPr wrap="square" rtlCol="0">
            <a:spAutoFit/>
          </a:bodyPr>
          <a:lstStyle/>
          <a:p>
            <a:pPr algn="ctr"/>
            <a:r>
              <a:rPr lang="en-US" altLang="ja-JP"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Altair </a:t>
            </a:r>
            <a:r>
              <a:rPr lang="en-US" altLang="ja-JP" sz="1600" dirty="0" err="1">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Radioss</a:t>
            </a:r>
            <a:r>
              <a:rPr lang="en-US" altLang="ja-JP"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 </a:t>
            </a:r>
            <a:r>
              <a:rPr lang="ja-JP" altLang="en-US"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とは</a:t>
            </a:r>
            <a:endParaRPr lang="en-US" altLang="ja-JP"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25" name="テキスト ボックス 24">
            <a:extLst>
              <a:ext uri="{FF2B5EF4-FFF2-40B4-BE49-F238E27FC236}">
                <a16:creationId xmlns:a16="http://schemas.microsoft.com/office/drawing/2014/main" id="{8725DD76-20C9-5482-ABDF-3D5809A9C57D}"/>
              </a:ext>
            </a:extLst>
          </p:cNvPr>
          <p:cNvSpPr txBox="1"/>
          <p:nvPr/>
        </p:nvSpPr>
        <p:spPr>
          <a:xfrm>
            <a:off x="-1" y="10101395"/>
            <a:ext cx="7559675" cy="276999"/>
          </a:xfrm>
          <a:prstGeom prst="rect">
            <a:avLst/>
          </a:prstGeom>
          <a:noFill/>
          <a:ln>
            <a:noFill/>
          </a:ln>
        </p:spPr>
        <p:txBody>
          <a:bodyPr wrap="square" rtlCol="0">
            <a:spAutoFit/>
          </a:bodyPr>
          <a:lstStyle/>
          <a:p>
            <a:pPr algn="ctr"/>
            <a:r>
              <a:rPr lang="ja-JP" altLang="en-US" sz="1200" dirty="0">
                <a:solidFill>
                  <a:schemeClr val="bg1"/>
                </a:solidFill>
                <a:latin typeface="A-OTF 新ゴ Pro M" panose="020B0500000000000000" pitchFamily="50" charset="-128"/>
                <a:ea typeface="A-OTF 新ゴ Pro M" panose="020B0500000000000000" pitchFamily="50" charset="-128"/>
                <a:cs typeface="Segoe UI" panose="020B0502040204020203" pitchFamily="34" charset="0"/>
              </a:rPr>
              <a:t>アプライドは、</a:t>
            </a:r>
            <a:r>
              <a:rPr lang="en-US" altLang="ja-JP" sz="1200" dirty="0">
                <a:solidFill>
                  <a:schemeClr val="bg1"/>
                </a:solidFill>
                <a:latin typeface="A-OTF 新ゴ Pro M" panose="020B0500000000000000" pitchFamily="50" charset="-128"/>
                <a:ea typeface="A-OTF 新ゴ Pro M" panose="020B0500000000000000" pitchFamily="50" charset="-128"/>
                <a:cs typeface="Segoe UI" panose="020B0502040204020203" pitchFamily="34" charset="0"/>
              </a:rPr>
              <a:t>AI</a:t>
            </a:r>
            <a:r>
              <a:rPr lang="ja-JP" altLang="en-US" sz="1200" dirty="0">
                <a:solidFill>
                  <a:schemeClr val="bg1"/>
                </a:solidFill>
                <a:latin typeface="A-OTF 新ゴ Pro M" panose="020B0500000000000000" pitchFamily="50" charset="-128"/>
                <a:ea typeface="A-OTF 新ゴ Pro M" panose="020B0500000000000000" pitchFamily="50" charset="-128"/>
                <a:cs typeface="Segoe UI" panose="020B0502040204020203" pitchFamily="34" charset="0"/>
              </a:rPr>
              <a:t>を活用した最新のテクノロジーとハードウェアを提供致します。</a:t>
            </a:r>
            <a:endParaRPr lang="en-US" altLang="ja-JP" sz="1200" dirty="0">
              <a:solidFill>
                <a:schemeClr val="bg1"/>
              </a:solidFill>
              <a:latin typeface="A-OTF 新ゴ Pro M" panose="020B0500000000000000" pitchFamily="50" charset="-128"/>
              <a:ea typeface="A-OTF 新ゴ Pro M" panose="020B0500000000000000" pitchFamily="50" charset="-128"/>
              <a:cs typeface="Segoe UI" panose="020B0502040204020203" pitchFamily="34" charset="0"/>
            </a:endParaRPr>
          </a:p>
        </p:txBody>
      </p:sp>
      <p:cxnSp>
        <p:nvCxnSpPr>
          <p:cNvPr id="32" name="直線コネクタ 31">
            <a:extLst>
              <a:ext uri="{FF2B5EF4-FFF2-40B4-BE49-F238E27FC236}">
                <a16:creationId xmlns:a16="http://schemas.microsoft.com/office/drawing/2014/main" id="{5E66970E-B8BC-5236-8ADA-22960E0B19BA}"/>
              </a:ext>
            </a:extLst>
          </p:cNvPr>
          <p:cNvCxnSpPr/>
          <p:nvPr/>
        </p:nvCxnSpPr>
        <p:spPr>
          <a:xfrm>
            <a:off x="431602" y="5334616"/>
            <a:ext cx="673119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1CE964F8-22ED-681B-001E-3D066DA7F529}"/>
              </a:ext>
            </a:extLst>
          </p:cNvPr>
          <p:cNvCxnSpPr>
            <a:cxnSpLocks/>
          </p:cNvCxnSpPr>
          <p:nvPr/>
        </p:nvCxnSpPr>
        <p:spPr>
          <a:xfrm>
            <a:off x="629442" y="5334616"/>
            <a:ext cx="6300789"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D67D8314-4886-9B20-725A-8E5CC3242973}"/>
              </a:ext>
            </a:extLst>
          </p:cNvPr>
          <p:cNvSpPr txBox="1"/>
          <p:nvPr/>
        </p:nvSpPr>
        <p:spPr>
          <a:xfrm>
            <a:off x="255588" y="4996062"/>
            <a:ext cx="7052454" cy="338554"/>
          </a:xfrm>
          <a:prstGeom prst="rect">
            <a:avLst/>
          </a:prstGeom>
          <a:noFill/>
          <a:ln>
            <a:noFill/>
          </a:ln>
        </p:spPr>
        <p:txBody>
          <a:bodyPr wrap="square" rtlCol="0">
            <a:spAutoFit/>
          </a:bodyPr>
          <a:lstStyle/>
          <a:p>
            <a:pPr algn="ctr"/>
            <a:r>
              <a:rPr lang="ja-JP" altLang="en-US"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主に自動車・航空宇宙・電機・インフラなどの業界で選ばれる理由</a:t>
            </a:r>
            <a:endParaRPr lang="en-US" altLang="ja-JP" sz="160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41" name="正方形/長方形 40">
            <a:extLst>
              <a:ext uri="{FF2B5EF4-FFF2-40B4-BE49-F238E27FC236}">
                <a16:creationId xmlns:a16="http://schemas.microsoft.com/office/drawing/2014/main" id="{64E12D3E-9C22-A644-C899-B3376AC0BB77}"/>
              </a:ext>
            </a:extLst>
          </p:cNvPr>
          <p:cNvSpPr/>
          <p:nvPr/>
        </p:nvSpPr>
        <p:spPr>
          <a:xfrm>
            <a:off x="251634" y="8648988"/>
            <a:ext cx="7052454" cy="1015663"/>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4" name="正方形/長方形 43">
            <a:extLst>
              <a:ext uri="{FF2B5EF4-FFF2-40B4-BE49-F238E27FC236}">
                <a16:creationId xmlns:a16="http://schemas.microsoft.com/office/drawing/2014/main" id="{FFA0CFFA-1F04-A8D8-6C77-D20F98FE2CAA}"/>
              </a:ext>
            </a:extLst>
          </p:cNvPr>
          <p:cNvSpPr/>
          <p:nvPr/>
        </p:nvSpPr>
        <p:spPr>
          <a:xfrm>
            <a:off x="251634" y="8640502"/>
            <a:ext cx="7052454" cy="34704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テキスト ボックス 44">
            <a:extLst>
              <a:ext uri="{FF2B5EF4-FFF2-40B4-BE49-F238E27FC236}">
                <a16:creationId xmlns:a16="http://schemas.microsoft.com/office/drawing/2014/main" id="{84DE03AC-B2E5-2CD7-6F04-BAE15903008E}"/>
              </a:ext>
            </a:extLst>
          </p:cNvPr>
          <p:cNvSpPr txBox="1"/>
          <p:nvPr/>
        </p:nvSpPr>
        <p:spPr>
          <a:xfrm>
            <a:off x="258323" y="8649474"/>
            <a:ext cx="7052454" cy="338554"/>
          </a:xfrm>
          <a:prstGeom prst="rect">
            <a:avLst/>
          </a:prstGeom>
          <a:noFill/>
          <a:ln>
            <a:noFill/>
          </a:ln>
        </p:spPr>
        <p:txBody>
          <a:bodyPr wrap="square" rtlCol="0">
            <a:spAutoFit/>
          </a:bodyPr>
          <a:lstStyle/>
          <a:p>
            <a:pPr algn="ctr"/>
            <a:r>
              <a:rPr lang="ja-JP" altLang="en-US" sz="16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ソフトウェアの快適な動作のためには、マルチコアの</a:t>
            </a:r>
            <a:r>
              <a:rPr lang="en-US" altLang="ja-JP" sz="16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CPU</a:t>
            </a:r>
            <a:r>
              <a:rPr lang="ja-JP" altLang="en-US" sz="16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が重要</a:t>
            </a:r>
            <a:r>
              <a:rPr lang="en-US" altLang="ja-JP" sz="16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a:t>
            </a:r>
          </a:p>
        </p:txBody>
      </p:sp>
      <p:sp>
        <p:nvSpPr>
          <p:cNvPr id="46" name="テキスト ボックス 45">
            <a:extLst>
              <a:ext uri="{FF2B5EF4-FFF2-40B4-BE49-F238E27FC236}">
                <a16:creationId xmlns:a16="http://schemas.microsoft.com/office/drawing/2014/main" id="{4A308C76-2735-A196-A21C-99DB8C9FC157}"/>
              </a:ext>
            </a:extLst>
          </p:cNvPr>
          <p:cNvSpPr txBox="1"/>
          <p:nvPr/>
        </p:nvSpPr>
        <p:spPr>
          <a:xfrm>
            <a:off x="1670051" y="9049097"/>
            <a:ext cx="5634036" cy="553998"/>
          </a:xfrm>
          <a:prstGeom prst="rect">
            <a:avLst/>
          </a:prstGeom>
          <a:noFill/>
          <a:ln>
            <a:noFill/>
          </a:ln>
        </p:spPr>
        <p:txBody>
          <a:bodyPr wrap="square" rtlCol="0">
            <a:spAutoFit/>
          </a:bodyPr>
          <a:lstStyle/>
          <a:p>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衝突・爆発・流体連成などの大規模な非線形解析」を回すソルバーである</a:t>
            </a:r>
            <a:r>
              <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Altair </a:t>
            </a:r>
            <a:r>
              <a:rPr lang="en-US" altLang="ja-JP" sz="1000" dirty="0" err="1">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Radioss</a:t>
            </a:r>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は、多コア数 </a:t>
            </a:r>
            <a:r>
              <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&amp; </a:t>
            </a:r>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高クロックが計算速度に直結します。出来る限りコア数が多いプロフェッショナル向け</a:t>
            </a:r>
            <a:r>
              <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CPU</a:t>
            </a:r>
            <a:r>
              <a:rPr lang="ja-JP" altLang="en-US"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rPr>
              <a:t>が推奨されており、またボトルネックにならないための大容量メモリも必要です。</a:t>
            </a:r>
            <a:endParaRPr lang="en-US" altLang="ja-JP" sz="1000" dirty="0">
              <a:solidFill>
                <a:sysClr val="windowText" lastClr="000000"/>
              </a:solidFill>
              <a:latin typeface="A-OTF 新ゴ Pro R" panose="020B0400000000000000" pitchFamily="50" charset="-128"/>
              <a:ea typeface="A-OTF 新ゴ Pro R" panose="020B0400000000000000" pitchFamily="50" charset="-128"/>
              <a:cs typeface="Segoe UI" panose="020B0502040204020203" pitchFamily="34" charset="0"/>
            </a:endParaRPr>
          </a:p>
        </p:txBody>
      </p:sp>
      <p:sp>
        <p:nvSpPr>
          <p:cNvPr id="2" name="テキスト ボックス 1">
            <a:extLst>
              <a:ext uri="{FF2B5EF4-FFF2-40B4-BE49-F238E27FC236}">
                <a16:creationId xmlns:a16="http://schemas.microsoft.com/office/drawing/2014/main" id="{E96956D4-DFB2-3395-A471-4A5840F015C9}"/>
              </a:ext>
            </a:extLst>
          </p:cNvPr>
          <p:cNvSpPr txBox="1"/>
          <p:nvPr/>
        </p:nvSpPr>
        <p:spPr>
          <a:xfrm>
            <a:off x="3830637" y="776319"/>
            <a:ext cx="2563376" cy="499031"/>
          </a:xfrm>
          <a:custGeom>
            <a:avLst/>
            <a:gdLst/>
            <a:ahLst/>
            <a:cxnLst/>
            <a:rect l="l" t="t" r="r" b="b"/>
            <a:pathLst>
              <a:path w="1880116" h="366016">
                <a:moveTo>
                  <a:pt x="538181" y="232694"/>
                </a:moveTo>
                <a:cubicBezTo>
                  <a:pt x="535419" y="234661"/>
                  <a:pt x="532623" y="236155"/>
                  <a:pt x="529796" y="237176"/>
                </a:cubicBezTo>
                <a:cubicBezTo>
                  <a:pt x="526970" y="238196"/>
                  <a:pt x="524049" y="239059"/>
                  <a:pt x="521033" y="239764"/>
                </a:cubicBezTo>
                <a:cubicBezTo>
                  <a:pt x="510880" y="242068"/>
                  <a:pt x="500504" y="243646"/>
                  <a:pt x="489906" y="244499"/>
                </a:cubicBezTo>
                <a:cubicBezTo>
                  <a:pt x="479309" y="245351"/>
                  <a:pt x="468806" y="246803"/>
                  <a:pt x="458397" y="248854"/>
                </a:cubicBezTo>
                <a:cubicBezTo>
                  <a:pt x="444842" y="252336"/>
                  <a:pt x="435833" y="257870"/>
                  <a:pt x="431371" y="265456"/>
                </a:cubicBezTo>
                <a:cubicBezTo>
                  <a:pt x="426908" y="273042"/>
                  <a:pt x="424972" y="279964"/>
                  <a:pt x="425561" y="286224"/>
                </a:cubicBezTo>
                <a:cubicBezTo>
                  <a:pt x="425908" y="297524"/>
                  <a:pt x="429887" y="305730"/>
                  <a:pt x="437496" y="310843"/>
                </a:cubicBezTo>
                <a:cubicBezTo>
                  <a:pt x="445105" y="315956"/>
                  <a:pt x="454261" y="318355"/>
                  <a:pt x="464964" y="318040"/>
                </a:cubicBezTo>
                <a:cubicBezTo>
                  <a:pt x="480330" y="317482"/>
                  <a:pt x="492538" y="314052"/>
                  <a:pt x="501589" y="307750"/>
                </a:cubicBezTo>
                <a:cubicBezTo>
                  <a:pt x="510640" y="301448"/>
                  <a:pt x="516785" y="295619"/>
                  <a:pt x="520024" y="290264"/>
                </a:cubicBezTo>
                <a:cubicBezTo>
                  <a:pt x="522914" y="285782"/>
                  <a:pt x="525205" y="281111"/>
                  <a:pt x="526897" y="276250"/>
                </a:cubicBezTo>
                <a:cubicBezTo>
                  <a:pt x="528588" y="271390"/>
                  <a:pt x="530500" y="264446"/>
                  <a:pt x="532633" y="255419"/>
                </a:cubicBezTo>
                <a:close/>
                <a:moveTo>
                  <a:pt x="797131" y="148355"/>
                </a:moveTo>
                <a:cubicBezTo>
                  <a:pt x="785836" y="148891"/>
                  <a:pt x="776749" y="150974"/>
                  <a:pt x="769871" y="154604"/>
                </a:cubicBezTo>
                <a:cubicBezTo>
                  <a:pt x="762992" y="158234"/>
                  <a:pt x="757944" y="161706"/>
                  <a:pt x="754726" y="165020"/>
                </a:cubicBezTo>
                <a:cubicBezTo>
                  <a:pt x="746007" y="173385"/>
                  <a:pt x="739339" y="182664"/>
                  <a:pt x="734722" y="192860"/>
                </a:cubicBezTo>
                <a:cubicBezTo>
                  <a:pt x="730105" y="203055"/>
                  <a:pt x="726845" y="213976"/>
                  <a:pt x="724941" y="225623"/>
                </a:cubicBezTo>
                <a:cubicBezTo>
                  <a:pt x="724352" y="227959"/>
                  <a:pt x="723637" y="231620"/>
                  <a:pt x="722796" y="236607"/>
                </a:cubicBezTo>
                <a:cubicBezTo>
                  <a:pt x="721954" y="241595"/>
                  <a:pt x="721492" y="247529"/>
                  <a:pt x="721407" y="254410"/>
                </a:cubicBezTo>
                <a:cubicBezTo>
                  <a:pt x="721344" y="256367"/>
                  <a:pt x="721597" y="259775"/>
                  <a:pt x="722165" y="264636"/>
                </a:cubicBezTo>
                <a:cubicBezTo>
                  <a:pt x="722733" y="269497"/>
                  <a:pt x="723995" y="274674"/>
                  <a:pt x="725951" y="280166"/>
                </a:cubicBezTo>
                <a:cubicBezTo>
                  <a:pt x="729843" y="290224"/>
                  <a:pt x="735690" y="297632"/>
                  <a:pt x="743494" y="302387"/>
                </a:cubicBezTo>
                <a:cubicBezTo>
                  <a:pt x="751297" y="307143"/>
                  <a:pt x="760426" y="309499"/>
                  <a:pt x="770881" y="309457"/>
                </a:cubicBezTo>
                <a:cubicBezTo>
                  <a:pt x="774573" y="309678"/>
                  <a:pt x="779683" y="309236"/>
                  <a:pt x="786215" y="308132"/>
                </a:cubicBezTo>
                <a:cubicBezTo>
                  <a:pt x="792746" y="307027"/>
                  <a:pt x="799750" y="303934"/>
                  <a:pt x="807228" y="298852"/>
                </a:cubicBezTo>
                <a:cubicBezTo>
                  <a:pt x="819811" y="289204"/>
                  <a:pt x="829029" y="277301"/>
                  <a:pt x="834882" y="263145"/>
                </a:cubicBezTo>
                <a:cubicBezTo>
                  <a:pt x="840733" y="248988"/>
                  <a:pt x="844455" y="235926"/>
                  <a:pt x="846043" y="223959"/>
                </a:cubicBezTo>
                <a:cubicBezTo>
                  <a:pt x="847633" y="211991"/>
                  <a:pt x="848324" y="204465"/>
                  <a:pt x="848119" y="201382"/>
                </a:cubicBezTo>
                <a:cubicBezTo>
                  <a:pt x="848224" y="194312"/>
                  <a:pt x="847382" y="187620"/>
                  <a:pt x="845594" y="181307"/>
                </a:cubicBezTo>
                <a:cubicBezTo>
                  <a:pt x="843806" y="174995"/>
                  <a:pt x="840442" y="169060"/>
                  <a:pt x="835498" y="163505"/>
                </a:cubicBezTo>
                <a:cubicBezTo>
                  <a:pt x="830397" y="157792"/>
                  <a:pt x="824571" y="153815"/>
                  <a:pt x="818018" y="151574"/>
                </a:cubicBezTo>
                <a:cubicBezTo>
                  <a:pt x="811466" y="149334"/>
                  <a:pt x="804504" y="148261"/>
                  <a:pt x="797131" y="148355"/>
                </a:cubicBezTo>
                <a:close/>
                <a:moveTo>
                  <a:pt x="1226805" y="143307"/>
                </a:moveTo>
                <a:cubicBezTo>
                  <a:pt x="1218229" y="143475"/>
                  <a:pt x="1211137" y="144654"/>
                  <a:pt x="1205528" y="146843"/>
                </a:cubicBezTo>
                <a:cubicBezTo>
                  <a:pt x="1199920" y="149031"/>
                  <a:pt x="1195732" y="151220"/>
                  <a:pt x="1192965" y="153408"/>
                </a:cubicBezTo>
                <a:cubicBezTo>
                  <a:pt x="1179225" y="163078"/>
                  <a:pt x="1169217" y="175161"/>
                  <a:pt x="1162940" y="189656"/>
                </a:cubicBezTo>
                <a:cubicBezTo>
                  <a:pt x="1156664" y="204152"/>
                  <a:pt x="1152717" y="217582"/>
                  <a:pt x="1151099" y="229945"/>
                </a:cubicBezTo>
                <a:cubicBezTo>
                  <a:pt x="1149481" y="242308"/>
                  <a:pt x="1148789" y="250127"/>
                  <a:pt x="1149023" y="253400"/>
                </a:cubicBezTo>
                <a:cubicBezTo>
                  <a:pt x="1148844" y="259397"/>
                  <a:pt x="1149076" y="264321"/>
                  <a:pt x="1149718" y="268171"/>
                </a:cubicBezTo>
                <a:cubicBezTo>
                  <a:pt x="1150359" y="272022"/>
                  <a:pt x="1150970" y="275178"/>
                  <a:pt x="1151548" y="277640"/>
                </a:cubicBezTo>
                <a:cubicBezTo>
                  <a:pt x="1153011" y="284016"/>
                  <a:pt x="1157283" y="291465"/>
                  <a:pt x="1164365" y="299987"/>
                </a:cubicBezTo>
                <a:cubicBezTo>
                  <a:pt x="1171446" y="308509"/>
                  <a:pt x="1183168" y="313180"/>
                  <a:pt x="1199531" y="314001"/>
                </a:cubicBezTo>
                <a:cubicBezTo>
                  <a:pt x="1203245" y="314169"/>
                  <a:pt x="1208443" y="313454"/>
                  <a:pt x="1215125" y="311855"/>
                </a:cubicBezTo>
                <a:cubicBezTo>
                  <a:pt x="1221807" y="310255"/>
                  <a:pt x="1228899" y="306762"/>
                  <a:pt x="1236402" y="301376"/>
                </a:cubicBezTo>
                <a:cubicBezTo>
                  <a:pt x="1245480" y="294555"/>
                  <a:pt x="1252969" y="285527"/>
                  <a:pt x="1258868" y="274292"/>
                </a:cubicBezTo>
                <a:cubicBezTo>
                  <a:pt x="1264767" y="263057"/>
                  <a:pt x="1269150" y="251149"/>
                  <a:pt x="1272018" y="238568"/>
                </a:cubicBezTo>
                <a:cubicBezTo>
                  <a:pt x="1274886" y="225986"/>
                  <a:pt x="1276314" y="214265"/>
                  <a:pt x="1276302" y="203404"/>
                </a:cubicBezTo>
                <a:cubicBezTo>
                  <a:pt x="1275597" y="180131"/>
                  <a:pt x="1270062" y="164181"/>
                  <a:pt x="1259698" y="155554"/>
                </a:cubicBezTo>
                <a:cubicBezTo>
                  <a:pt x="1249334" y="146926"/>
                  <a:pt x="1238369" y="142844"/>
                  <a:pt x="1226805" y="143307"/>
                </a:cubicBezTo>
                <a:close/>
                <a:moveTo>
                  <a:pt x="996454" y="99450"/>
                </a:moveTo>
                <a:lnTo>
                  <a:pt x="1067130" y="99450"/>
                </a:lnTo>
                <a:lnTo>
                  <a:pt x="1012609" y="357858"/>
                </a:lnTo>
                <a:lnTo>
                  <a:pt x="941428" y="357858"/>
                </a:lnTo>
                <a:close/>
                <a:moveTo>
                  <a:pt x="1773133" y="91878"/>
                </a:moveTo>
                <a:cubicBezTo>
                  <a:pt x="1776002" y="91635"/>
                  <a:pt x="1783056" y="91896"/>
                  <a:pt x="1794296" y="92661"/>
                </a:cubicBezTo>
                <a:cubicBezTo>
                  <a:pt x="1805536" y="93427"/>
                  <a:pt x="1817895" y="96153"/>
                  <a:pt x="1831375" y="100839"/>
                </a:cubicBezTo>
                <a:cubicBezTo>
                  <a:pt x="1844855" y="105526"/>
                  <a:pt x="1856390" y="113630"/>
                  <a:pt x="1865979" y="125151"/>
                </a:cubicBezTo>
                <a:cubicBezTo>
                  <a:pt x="1868998" y="128679"/>
                  <a:pt x="1872047" y="134103"/>
                  <a:pt x="1875129" y="141422"/>
                </a:cubicBezTo>
                <a:cubicBezTo>
                  <a:pt x="1878211" y="148740"/>
                  <a:pt x="1879872" y="157955"/>
                  <a:pt x="1880114" y="169064"/>
                </a:cubicBezTo>
                <a:cubicBezTo>
                  <a:pt x="1880125" y="170085"/>
                  <a:pt x="1880104" y="171074"/>
                  <a:pt x="1880051" y="172031"/>
                </a:cubicBezTo>
                <a:cubicBezTo>
                  <a:pt x="1879999" y="172989"/>
                  <a:pt x="1879851" y="173851"/>
                  <a:pt x="1879610" y="174619"/>
                </a:cubicBezTo>
                <a:lnTo>
                  <a:pt x="1814029" y="174619"/>
                </a:lnTo>
                <a:cubicBezTo>
                  <a:pt x="1814082" y="173315"/>
                  <a:pt x="1814102" y="171505"/>
                  <a:pt x="1814092" y="169190"/>
                </a:cubicBezTo>
                <a:cubicBezTo>
                  <a:pt x="1814082" y="166876"/>
                  <a:pt x="1813724" y="164309"/>
                  <a:pt x="1813020" y="161489"/>
                </a:cubicBezTo>
                <a:cubicBezTo>
                  <a:pt x="1809857" y="151663"/>
                  <a:pt x="1804074" y="145182"/>
                  <a:pt x="1795670" y="142046"/>
                </a:cubicBezTo>
                <a:cubicBezTo>
                  <a:pt x="1787266" y="138911"/>
                  <a:pt x="1778575" y="137481"/>
                  <a:pt x="1769596" y="137754"/>
                </a:cubicBezTo>
                <a:cubicBezTo>
                  <a:pt x="1762091" y="137796"/>
                  <a:pt x="1756006" y="138469"/>
                  <a:pt x="1751342" y="139774"/>
                </a:cubicBezTo>
                <a:cubicBezTo>
                  <a:pt x="1746679" y="141079"/>
                  <a:pt x="1742995" y="142762"/>
                  <a:pt x="1740289" y="144824"/>
                </a:cubicBezTo>
                <a:cubicBezTo>
                  <a:pt x="1735363" y="148033"/>
                  <a:pt x="1732078" y="151589"/>
                  <a:pt x="1730436" y="155492"/>
                </a:cubicBezTo>
                <a:cubicBezTo>
                  <a:pt x="1728794" y="159396"/>
                  <a:pt x="1728036" y="162573"/>
                  <a:pt x="1728162" y="165024"/>
                </a:cubicBezTo>
                <a:cubicBezTo>
                  <a:pt x="1728141" y="167002"/>
                  <a:pt x="1728309" y="168728"/>
                  <a:pt x="1728667" y="170200"/>
                </a:cubicBezTo>
                <a:cubicBezTo>
                  <a:pt x="1729025" y="171673"/>
                  <a:pt x="1729699" y="173146"/>
                  <a:pt x="1730688" y="174619"/>
                </a:cubicBezTo>
                <a:cubicBezTo>
                  <a:pt x="1732089" y="177807"/>
                  <a:pt x="1734341" y="180522"/>
                  <a:pt x="1737447" y="182763"/>
                </a:cubicBezTo>
                <a:cubicBezTo>
                  <a:pt x="1740552" y="185004"/>
                  <a:pt x="1745205" y="187339"/>
                  <a:pt x="1751406" y="189769"/>
                </a:cubicBezTo>
                <a:cubicBezTo>
                  <a:pt x="1761291" y="193378"/>
                  <a:pt x="1771206" y="196387"/>
                  <a:pt x="1781152" y="198796"/>
                </a:cubicBezTo>
                <a:cubicBezTo>
                  <a:pt x="1791097" y="201206"/>
                  <a:pt x="1800879" y="204088"/>
                  <a:pt x="1810498" y="207444"/>
                </a:cubicBezTo>
                <a:cubicBezTo>
                  <a:pt x="1815305" y="208828"/>
                  <a:pt x="1821999" y="211840"/>
                  <a:pt x="1830580" y="216478"/>
                </a:cubicBezTo>
                <a:cubicBezTo>
                  <a:pt x="1839160" y="221117"/>
                  <a:pt x="1847012" y="228168"/>
                  <a:pt x="1854136" y="237632"/>
                </a:cubicBezTo>
                <a:cubicBezTo>
                  <a:pt x="1861259" y="247097"/>
                  <a:pt x="1865039" y="259759"/>
                  <a:pt x="1865474" y="275620"/>
                </a:cubicBezTo>
                <a:cubicBezTo>
                  <a:pt x="1865464" y="283752"/>
                  <a:pt x="1864224" y="291727"/>
                  <a:pt x="1861755" y="299543"/>
                </a:cubicBezTo>
                <a:cubicBezTo>
                  <a:pt x="1859286" y="307359"/>
                  <a:pt x="1855650" y="314701"/>
                  <a:pt x="1850848" y="321567"/>
                </a:cubicBezTo>
                <a:cubicBezTo>
                  <a:pt x="1843316" y="333321"/>
                  <a:pt x="1831018" y="343467"/>
                  <a:pt x="1813954" y="352006"/>
                </a:cubicBezTo>
                <a:cubicBezTo>
                  <a:pt x="1796890" y="360546"/>
                  <a:pt x="1773346" y="365020"/>
                  <a:pt x="1743321" y="365430"/>
                </a:cubicBezTo>
                <a:cubicBezTo>
                  <a:pt x="1739713" y="365645"/>
                  <a:pt x="1732510" y="365327"/>
                  <a:pt x="1721711" y="364478"/>
                </a:cubicBezTo>
                <a:cubicBezTo>
                  <a:pt x="1710913" y="363629"/>
                  <a:pt x="1698966" y="360959"/>
                  <a:pt x="1685871" y="356468"/>
                </a:cubicBezTo>
                <a:cubicBezTo>
                  <a:pt x="1672776" y="351977"/>
                  <a:pt x="1660980" y="344377"/>
                  <a:pt x="1650482" y="333667"/>
                </a:cubicBezTo>
                <a:cubicBezTo>
                  <a:pt x="1646107" y="329708"/>
                  <a:pt x="1641732" y="323381"/>
                  <a:pt x="1637357" y="314685"/>
                </a:cubicBezTo>
                <a:cubicBezTo>
                  <a:pt x="1632982" y="305990"/>
                  <a:pt x="1630626" y="294483"/>
                  <a:pt x="1630289" y="280165"/>
                </a:cubicBezTo>
                <a:cubicBezTo>
                  <a:pt x="1630205" y="278145"/>
                  <a:pt x="1630373" y="276125"/>
                  <a:pt x="1630794" y="274105"/>
                </a:cubicBezTo>
                <a:lnTo>
                  <a:pt x="1696891" y="274105"/>
                </a:lnTo>
                <a:cubicBezTo>
                  <a:pt x="1696870" y="275199"/>
                  <a:pt x="1696912" y="276924"/>
                  <a:pt x="1697017" y="279281"/>
                </a:cubicBezTo>
                <a:cubicBezTo>
                  <a:pt x="1697123" y="281638"/>
                  <a:pt x="1697417" y="284121"/>
                  <a:pt x="1697900" y="286730"/>
                </a:cubicBezTo>
                <a:cubicBezTo>
                  <a:pt x="1700687" y="297278"/>
                  <a:pt x="1705933" y="304684"/>
                  <a:pt x="1713638" y="308948"/>
                </a:cubicBezTo>
                <a:cubicBezTo>
                  <a:pt x="1721342" y="313213"/>
                  <a:pt x="1728908" y="315682"/>
                  <a:pt x="1736333" y="316356"/>
                </a:cubicBezTo>
                <a:cubicBezTo>
                  <a:pt x="1743759" y="317030"/>
                  <a:pt x="1748446" y="317254"/>
                  <a:pt x="1750395" y="317030"/>
                </a:cubicBezTo>
                <a:cubicBezTo>
                  <a:pt x="1765996" y="316704"/>
                  <a:pt x="1777492" y="313442"/>
                  <a:pt x="1784882" y="307245"/>
                </a:cubicBezTo>
                <a:cubicBezTo>
                  <a:pt x="1792272" y="301049"/>
                  <a:pt x="1795935" y="293874"/>
                  <a:pt x="1795872" y="285720"/>
                </a:cubicBezTo>
                <a:cubicBezTo>
                  <a:pt x="1795851" y="281953"/>
                  <a:pt x="1795135" y="278629"/>
                  <a:pt x="1793724" y="275746"/>
                </a:cubicBezTo>
                <a:cubicBezTo>
                  <a:pt x="1792313" y="272863"/>
                  <a:pt x="1790334" y="270296"/>
                  <a:pt x="1787787" y="268045"/>
                </a:cubicBezTo>
                <a:cubicBezTo>
                  <a:pt x="1780554" y="262185"/>
                  <a:pt x="1770765" y="257618"/>
                  <a:pt x="1758420" y="254347"/>
                </a:cubicBezTo>
                <a:cubicBezTo>
                  <a:pt x="1746075" y="251074"/>
                  <a:pt x="1730609" y="246382"/>
                  <a:pt x="1712022" y="240270"/>
                </a:cubicBezTo>
                <a:cubicBezTo>
                  <a:pt x="1707393" y="238904"/>
                  <a:pt x="1700904" y="236080"/>
                  <a:pt x="1692558" y="231797"/>
                </a:cubicBezTo>
                <a:cubicBezTo>
                  <a:pt x="1684210" y="227514"/>
                  <a:pt x="1676564" y="220874"/>
                  <a:pt x="1669618" y="211877"/>
                </a:cubicBezTo>
                <a:cubicBezTo>
                  <a:pt x="1662672" y="202881"/>
                  <a:pt x="1658986" y="190630"/>
                  <a:pt x="1658559" y="175124"/>
                </a:cubicBezTo>
                <a:cubicBezTo>
                  <a:pt x="1658360" y="171052"/>
                  <a:pt x="1659137" y="164930"/>
                  <a:pt x="1660892" y="156756"/>
                </a:cubicBezTo>
                <a:cubicBezTo>
                  <a:pt x="1662647" y="148583"/>
                  <a:pt x="1666577" y="140064"/>
                  <a:pt x="1672682" y="131200"/>
                </a:cubicBezTo>
                <a:cubicBezTo>
                  <a:pt x="1679983" y="120519"/>
                  <a:pt x="1691608" y="111382"/>
                  <a:pt x="1707556" y="103788"/>
                </a:cubicBezTo>
                <a:cubicBezTo>
                  <a:pt x="1723505" y="96195"/>
                  <a:pt x="1745364" y="92225"/>
                  <a:pt x="1773133" y="91878"/>
                </a:cubicBezTo>
                <a:close/>
                <a:moveTo>
                  <a:pt x="1506433" y="91878"/>
                </a:moveTo>
                <a:cubicBezTo>
                  <a:pt x="1509302" y="91635"/>
                  <a:pt x="1516356" y="91896"/>
                  <a:pt x="1527596" y="92661"/>
                </a:cubicBezTo>
                <a:cubicBezTo>
                  <a:pt x="1538836" y="93427"/>
                  <a:pt x="1551195" y="96153"/>
                  <a:pt x="1564675" y="100839"/>
                </a:cubicBezTo>
                <a:cubicBezTo>
                  <a:pt x="1578155" y="105526"/>
                  <a:pt x="1589690" y="113630"/>
                  <a:pt x="1599279" y="125151"/>
                </a:cubicBezTo>
                <a:cubicBezTo>
                  <a:pt x="1602298" y="128679"/>
                  <a:pt x="1605348" y="134103"/>
                  <a:pt x="1608429" y="141422"/>
                </a:cubicBezTo>
                <a:cubicBezTo>
                  <a:pt x="1611511" y="148740"/>
                  <a:pt x="1613172" y="157955"/>
                  <a:pt x="1613414" y="169064"/>
                </a:cubicBezTo>
                <a:cubicBezTo>
                  <a:pt x="1613425" y="170085"/>
                  <a:pt x="1613404" y="171074"/>
                  <a:pt x="1613351" y="172031"/>
                </a:cubicBezTo>
                <a:cubicBezTo>
                  <a:pt x="1613299" y="172989"/>
                  <a:pt x="1613151" y="173851"/>
                  <a:pt x="1612910" y="174619"/>
                </a:cubicBezTo>
                <a:lnTo>
                  <a:pt x="1547329" y="174619"/>
                </a:lnTo>
                <a:cubicBezTo>
                  <a:pt x="1547382" y="173315"/>
                  <a:pt x="1547402" y="171505"/>
                  <a:pt x="1547392" y="169190"/>
                </a:cubicBezTo>
                <a:cubicBezTo>
                  <a:pt x="1547382" y="166876"/>
                  <a:pt x="1547024" y="164309"/>
                  <a:pt x="1546320" y="161489"/>
                </a:cubicBezTo>
                <a:cubicBezTo>
                  <a:pt x="1543157" y="151663"/>
                  <a:pt x="1537374" y="145182"/>
                  <a:pt x="1528970" y="142046"/>
                </a:cubicBezTo>
                <a:cubicBezTo>
                  <a:pt x="1520566" y="138911"/>
                  <a:pt x="1511875" y="137481"/>
                  <a:pt x="1502896" y="137754"/>
                </a:cubicBezTo>
                <a:cubicBezTo>
                  <a:pt x="1495391" y="137796"/>
                  <a:pt x="1489306" y="138469"/>
                  <a:pt x="1484642" y="139774"/>
                </a:cubicBezTo>
                <a:cubicBezTo>
                  <a:pt x="1479979" y="141079"/>
                  <a:pt x="1476295" y="142762"/>
                  <a:pt x="1473589" y="144824"/>
                </a:cubicBezTo>
                <a:cubicBezTo>
                  <a:pt x="1468663" y="148033"/>
                  <a:pt x="1465378" y="151589"/>
                  <a:pt x="1463736" y="155492"/>
                </a:cubicBezTo>
                <a:cubicBezTo>
                  <a:pt x="1462093" y="159396"/>
                  <a:pt x="1461336" y="162573"/>
                  <a:pt x="1461462" y="165024"/>
                </a:cubicBezTo>
                <a:cubicBezTo>
                  <a:pt x="1461441" y="167002"/>
                  <a:pt x="1461609" y="168728"/>
                  <a:pt x="1461967" y="170200"/>
                </a:cubicBezTo>
                <a:cubicBezTo>
                  <a:pt x="1462325" y="171673"/>
                  <a:pt x="1462999" y="173146"/>
                  <a:pt x="1463988" y="174619"/>
                </a:cubicBezTo>
                <a:cubicBezTo>
                  <a:pt x="1465389" y="177807"/>
                  <a:pt x="1467641" y="180522"/>
                  <a:pt x="1470747" y="182763"/>
                </a:cubicBezTo>
                <a:cubicBezTo>
                  <a:pt x="1473852" y="185004"/>
                  <a:pt x="1478505" y="187339"/>
                  <a:pt x="1484705" y="189769"/>
                </a:cubicBezTo>
                <a:cubicBezTo>
                  <a:pt x="1494591" y="193378"/>
                  <a:pt x="1504506" y="196387"/>
                  <a:pt x="1514451" y="198796"/>
                </a:cubicBezTo>
                <a:cubicBezTo>
                  <a:pt x="1524397" y="201206"/>
                  <a:pt x="1534179" y="204088"/>
                  <a:pt x="1543798" y="207444"/>
                </a:cubicBezTo>
                <a:cubicBezTo>
                  <a:pt x="1548606" y="208828"/>
                  <a:pt x="1555299" y="211840"/>
                  <a:pt x="1563880" y="216478"/>
                </a:cubicBezTo>
                <a:cubicBezTo>
                  <a:pt x="1572460" y="221117"/>
                  <a:pt x="1580312" y="228168"/>
                  <a:pt x="1587436" y="237632"/>
                </a:cubicBezTo>
                <a:cubicBezTo>
                  <a:pt x="1594559" y="247097"/>
                  <a:pt x="1598339" y="259759"/>
                  <a:pt x="1598774" y="275620"/>
                </a:cubicBezTo>
                <a:cubicBezTo>
                  <a:pt x="1598764" y="283752"/>
                  <a:pt x="1597524" y="291727"/>
                  <a:pt x="1595055" y="299543"/>
                </a:cubicBezTo>
                <a:cubicBezTo>
                  <a:pt x="1592586" y="307359"/>
                  <a:pt x="1588950" y="314701"/>
                  <a:pt x="1584148" y="321567"/>
                </a:cubicBezTo>
                <a:cubicBezTo>
                  <a:pt x="1576616" y="333321"/>
                  <a:pt x="1564318" y="343467"/>
                  <a:pt x="1547254" y="352006"/>
                </a:cubicBezTo>
                <a:cubicBezTo>
                  <a:pt x="1530190" y="360546"/>
                  <a:pt x="1506645" y="365020"/>
                  <a:pt x="1476621" y="365430"/>
                </a:cubicBezTo>
                <a:cubicBezTo>
                  <a:pt x="1473013" y="365645"/>
                  <a:pt x="1465810" y="365327"/>
                  <a:pt x="1455011" y="364478"/>
                </a:cubicBezTo>
                <a:cubicBezTo>
                  <a:pt x="1444213" y="363629"/>
                  <a:pt x="1432266" y="360959"/>
                  <a:pt x="1419171" y="356468"/>
                </a:cubicBezTo>
                <a:cubicBezTo>
                  <a:pt x="1406076" y="351977"/>
                  <a:pt x="1394280" y="344377"/>
                  <a:pt x="1383782" y="333667"/>
                </a:cubicBezTo>
                <a:cubicBezTo>
                  <a:pt x="1379407" y="329708"/>
                  <a:pt x="1375032" y="323381"/>
                  <a:pt x="1370657" y="314685"/>
                </a:cubicBezTo>
                <a:cubicBezTo>
                  <a:pt x="1366282" y="305990"/>
                  <a:pt x="1363926" y="294483"/>
                  <a:pt x="1363589" y="280165"/>
                </a:cubicBezTo>
                <a:cubicBezTo>
                  <a:pt x="1363505" y="278145"/>
                  <a:pt x="1363673" y="276125"/>
                  <a:pt x="1364094" y="274105"/>
                </a:cubicBezTo>
                <a:lnTo>
                  <a:pt x="1430191" y="274105"/>
                </a:lnTo>
                <a:cubicBezTo>
                  <a:pt x="1430170" y="275199"/>
                  <a:pt x="1430213" y="276924"/>
                  <a:pt x="1430317" y="279281"/>
                </a:cubicBezTo>
                <a:cubicBezTo>
                  <a:pt x="1430423" y="281638"/>
                  <a:pt x="1430717" y="284121"/>
                  <a:pt x="1431200" y="286730"/>
                </a:cubicBezTo>
                <a:cubicBezTo>
                  <a:pt x="1433987" y="297278"/>
                  <a:pt x="1439233" y="304684"/>
                  <a:pt x="1446938" y="308948"/>
                </a:cubicBezTo>
                <a:cubicBezTo>
                  <a:pt x="1454642" y="313213"/>
                  <a:pt x="1462208" y="315682"/>
                  <a:pt x="1469633" y="316356"/>
                </a:cubicBezTo>
                <a:cubicBezTo>
                  <a:pt x="1477059" y="317030"/>
                  <a:pt x="1481746" y="317254"/>
                  <a:pt x="1483695" y="317030"/>
                </a:cubicBezTo>
                <a:cubicBezTo>
                  <a:pt x="1499296" y="316704"/>
                  <a:pt x="1510791" y="313442"/>
                  <a:pt x="1518181" y="307245"/>
                </a:cubicBezTo>
                <a:cubicBezTo>
                  <a:pt x="1525571" y="301049"/>
                  <a:pt x="1529235" y="293874"/>
                  <a:pt x="1529172" y="285720"/>
                </a:cubicBezTo>
                <a:cubicBezTo>
                  <a:pt x="1529151" y="281953"/>
                  <a:pt x="1528435" y="278629"/>
                  <a:pt x="1527024" y="275746"/>
                </a:cubicBezTo>
                <a:cubicBezTo>
                  <a:pt x="1525613" y="272863"/>
                  <a:pt x="1523634" y="270296"/>
                  <a:pt x="1521087" y="268045"/>
                </a:cubicBezTo>
                <a:cubicBezTo>
                  <a:pt x="1513854" y="262185"/>
                  <a:pt x="1504065" y="257618"/>
                  <a:pt x="1491720" y="254347"/>
                </a:cubicBezTo>
                <a:cubicBezTo>
                  <a:pt x="1479375" y="251074"/>
                  <a:pt x="1463909" y="246382"/>
                  <a:pt x="1445323" y="240270"/>
                </a:cubicBezTo>
                <a:cubicBezTo>
                  <a:pt x="1440693" y="238904"/>
                  <a:pt x="1434204" y="236080"/>
                  <a:pt x="1425858" y="231797"/>
                </a:cubicBezTo>
                <a:cubicBezTo>
                  <a:pt x="1417511" y="227514"/>
                  <a:pt x="1409864" y="220874"/>
                  <a:pt x="1402918" y="211877"/>
                </a:cubicBezTo>
                <a:cubicBezTo>
                  <a:pt x="1395972" y="202881"/>
                  <a:pt x="1392286" y="190630"/>
                  <a:pt x="1391859" y="175124"/>
                </a:cubicBezTo>
                <a:cubicBezTo>
                  <a:pt x="1391660" y="171052"/>
                  <a:pt x="1392437" y="164930"/>
                  <a:pt x="1394192" y="156756"/>
                </a:cubicBezTo>
                <a:cubicBezTo>
                  <a:pt x="1395947" y="148583"/>
                  <a:pt x="1399877" y="140064"/>
                  <a:pt x="1405981" y="131200"/>
                </a:cubicBezTo>
                <a:cubicBezTo>
                  <a:pt x="1413283" y="120519"/>
                  <a:pt x="1424908" y="111382"/>
                  <a:pt x="1440857" y="103788"/>
                </a:cubicBezTo>
                <a:cubicBezTo>
                  <a:pt x="1456805" y="96195"/>
                  <a:pt x="1478664" y="92225"/>
                  <a:pt x="1506433" y="91878"/>
                </a:cubicBezTo>
                <a:close/>
                <a:moveTo>
                  <a:pt x="512956" y="91878"/>
                </a:moveTo>
                <a:cubicBezTo>
                  <a:pt x="515365" y="91741"/>
                  <a:pt x="521369" y="91959"/>
                  <a:pt x="530969" y="92531"/>
                </a:cubicBezTo>
                <a:cubicBezTo>
                  <a:pt x="540569" y="93104"/>
                  <a:pt x="551429" y="94853"/>
                  <a:pt x="563551" y="97778"/>
                </a:cubicBezTo>
                <a:cubicBezTo>
                  <a:pt x="575674" y="100703"/>
                  <a:pt x="586722" y="105627"/>
                  <a:pt x="596697" y="112548"/>
                </a:cubicBezTo>
                <a:cubicBezTo>
                  <a:pt x="601398" y="115709"/>
                  <a:pt x="606257" y="120983"/>
                  <a:pt x="611273" y="128370"/>
                </a:cubicBezTo>
                <a:cubicBezTo>
                  <a:pt x="616290" y="135757"/>
                  <a:pt x="619004" y="145955"/>
                  <a:pt x="619414" y="158964"/>
                </a:cubicBezTo>
                <a:cubicBezTo>
                  <a:pt x="619403" y="164056"/>
                  <a:pt x="618794" y="169905"/>
                  <a:pt x="617584" y="176513"/>
                </a:cubicBezTo>
                <a:cubicBezTo>
                  <a:pt x="616375" y="183120"/>
                  <a:pt x="614628" y="191747"/>
                  <a:pt x="612346" y="202394"/>
                </a:cubicBezTo>
                <a:lnTo>
                  <a:pt x="592153" y="295314"/>
                </a:lnTo>
                <a:cubicBezTo>
                  <a:pt x="591659" y="297166"/>
                  <a:pt x="590502" y="302551"/>
                  <a:pt x="588683" y="311468"/>
                </a:cubicBezTo>
                <a:cubicBezTo>
                  <a:pt x="586863" y="320385"/>
                  <a:pt x="585833" y="329298"/>
                  <a:pt x="585591" y="338205"/>
                </a:cubicBezTo>
                <a:cubicBezTo>
                  <a:pt x="585633" y="342995"/>
                  <a:pt x="585927" y="347027"/>
                  <a:pt x="586474" y="350304"/>
                </a:cubicBezTo>
                <a:cubicBezTo>
                  <a:pt x="587021" y="353581"/>
                  <a:pt x="587568" y="356102"/>
                  <a:pt x="588115" y="357866"/>
                </a:cubicBezTo>
                <a:lnTo>
                  <a:pt x="518008" y="357866"/>
                </a:lnTo>
                <a:cubicBezTo>
                  <a:pt x="517460" y="354085"/>
                  <a:pt x="517165" y="350304"/>
                  <a:pt x="517123" y="346523"/>
                </a:cubicBezTo>
                <a:cubicBezTo>
                  <a:pt x="517082" y="342742"/>
                  <a:pt x="517544" y="337449"/>
                  <a:pt x="518511" y="330644"/>
                </a:cubicBezTo>
                <a:cubicBezTo>
                  <a:pt x="516786" y="332492"/>
                  <a:pt x="514303" y="334971"/>
                  <a:pt x="511061" y="338079"/>
                </a:cubicBezTo>
                <a:cubicBezTo>
                  <a:pt x="507820" y="341188"/>
                  <a:pt x="503568" y="344423"/>
                  <a:pt x="498306" y="347784"/>
                </a:cubicBezTo>
                <a:cubicBezTo>
                  <a:pt x="492791" y="351323"/>
                  <a:pt x="484877" y="354831"/>
                  <a:pt x="474563" y="358307"/>
                </a:cubicBezTo>
                <a:cubicBezTo>
                  <a:pt x="464249" y="361783"/>
                  <a:pt x="451283" y="363653"/>
                  <a:pt x="435664" y="363915"/>
                </a:cubicBezTo>
                <a:cubicBezTo>
                  <a:pt x="413532" y="363536"/>
                  <a:pt x="396529" y="359366"/>
                  <a:pt x="384655" y="351404"/>
                </a:cubicBezTo>
                <a:cubicBezTo>
                  <a:pt x="372781" y="343442"/>
                  <a:pt x="364635" y="333966"/>
                  <a:pt x="360216" y="322975"/>
                </a:cubicBezTo>
                <a:cubicBezTo>
                  <a:pt x="355798" y="311983"/>
                  <a:pt x="353705" y="301753"/>
                  <a:pt x="353939" y="292284"/>
                </a:cubicBezTo>
                <a:cubicBezTo>
                  <a:pt x="353340" y="283541"/>
                  <a:pt x="355799" y="272368"/>
                  <a:pt x="361315" y="258765"/>
                </a:cubicBezTo>
                <a:cubicBezTo>
                  <a:pt x="366833" y="245161"/>
                  <a:pt x="379000" y="233104"/>
                  <a:pt x="397820" y="222594"/>
                </a:cubicBezTo>
                <a:cubicBezTo>
                  <a:pt x="412765" y="215324"/>
                  <a:pt x="428160" y="210548"/>
                  <a:pt x="444005" y="208265"/>
                </a:cubicBezTo>
                <a:cubicBezTo>
                  <a:pt x="459850" y="205981"/>
                  <a:pt x="475762" y="204361"/>
                  <a:pt x="491739" y="203404"/>
                </a:cubicBezTo>
                <a:cubicBezTo>
                  <a:pt x="501568" y="202709"/>
                  <a:pt x="509817" y="201952"/>
                  <a:pt x="516485" y="201131"/>
                </a:cubicBezTo>
                <a:cubicBezTo>
                  <a:pt x="523153" y="200311"/>
                  <a:pt x="528368" y="199048"/>
                  <a:pt x="532129" y="197344"/>
                </a:cubicBezTo>
                <a:cubicBezTo>
                  <a:pt x="535355" y="196418"/>
                  <a:pt x="539243" y="193725"/>
                  <a:pt x="543792" y="189264"/>
                </a:cubicBezTo>
                <a:cubicBezTo>
                  <a:pt x="548343" y="184803"/>
                  <a:pt x="550843" y="178070"/>
                  <a:pt x="551295" y="169064"/>
                </a:cubicBezTo>
                <a:cubicBezTo>
                  <a:pt x="551358" y="164498"/>
                  <a:pt x="549845" y="159490"/>
                  <a:pt x="546755" y="154040"/>
                </a:cubicBezTo>
                <a:cubicBezTo>
                  <a:pt x="543666" y="148590"/>
                  <a:pt x="537110" y="144340"/>
                  <a:pt x="527086" y="141289"/>
                </a:cubicBezTo>
                <a:cubicBezTo>
                  <a:pt x="525467" y="140963"/>
                  <a:pt x="522776" y="140478"/>
                  <a:pt x="519012" y="139837"/>
                </a:cubicBezTo>
                <a:cubicBezTo>
                  <a:pt x="515248" y="139195"/>
                  <a:pt x="511040" y="138837"/>
                  <a:pt x="506389" y="138764"/>
                </a:cubicBezTo>
                <a:cubicBezTo>
                  <a:pt x="487929" y="139647"/>
                  <a:pt x="475089" y="144193"/>
                  <a:pt x="467869" y="152399"/>
                </a:cubicBezTo>
                <a:cubicBezTo>
                  <a:pt x="460650" y="160605"/>
                  <a:pt x="456145" y="168685"/>
                  <a:pt x="454356" y="176639"/>
                </a:cubicBezTo>
                <a:lnTo>
                  <a:pt x="387732" y="176639"/>
                </a:lnTo>
                <a:cubicBezTo>
                  <a:pt x="388636" y="170147"/>
                  <a:pt x="391368" y="161290"/>
                  <a:pt x="395928" y="150068"/>
                </a:cubicBezTo>
                <a:cubicBezTo>
                  <a:pt x="400489" y="138847"/>
                  <a:pt x="409021" y="127852"/>
                  <a:pt x="421526" y="117085"/>
                </a:cubicBezTo>
                <a:cubicBezTo>
                  <a:pt x="425732" y="113756"/>
                  <a:pt x="429814" y="110962"/>
                  <a:pt x="433771" y="108704"/>
                </a:cubicBezTo>
                <a:cubicBezTo>
                  <a:pt x="437727" y="106446"/>
                  <a:pt x="440548" y="105038"/>
                  <a:pt x="442232" y="104482"/>
                </a:cubicBezTo>
                <a:cubicBezTo>
                  <a:pt x="448967" y="101089"/>
                  <a:pt x="458103" y="98169"/>
                  <a:pt x="469637" y="95722"/>
                </a:cubicBezTo>
                <a:cubicBezTo>
                  <a:pt x="481172" y="93275"/>
                  <a:pt x="495611" y="91994"/>
                  <a:pt x="512956" y="91878"/>
                </a:cubicBezTo>
                <a:close/>
                <a:moveTo>
                  <a:pt x="1230341" y="91373"/>
                </a:moveTo>
                <a:cubicBezTo>
                  <a:pt x="1234655" y="91184"/>
                  <a:pt x="1241557" y="91562"/>
                  <a:pt x="1251048" y="92508"/>
                </a:cubicBezTo>
                <a:cubicBezTo>
                  <a:pt x="1260538" y="93453"/>
                  <a:pt x="1270974" y="96100"/>
                  <a:pt x="1282354" y="100449"/>
                </a:cubicBezTo>
                <a:cubicBezTo>
                  <a:pt x="1291250" y="103499"/>
                  <a:pt x="1300639" y="108885"/>
                  <a:pt x="1310525" y="116606"/>
                </a:cubicBezTo>
                <a:cubicBezTo>
                  <a:pt x="1320410" y="124328"/>
                  <a:pt x="1328866" y="135248"/>
                  <a:pt x="1335893" y="149368"/>
                </a:cubicBezTo>
                <a:cubicBezTo>
                  <a:pt x="1342920" y="163487"/>
                  <a:pt x="1346594" y="181667"/>
                  <a:pt x="1346914" y="203909"/>
                </a:cubicBezTo>
                <a:cubicBezTo>
                  <a:pt x="1346946" y="206760"/>
                  <a:pt x="1346757" y="210905"/>
                  <a:pt x="1346347" y="216345"/>
                </a:cubicBezTo>
                <a:cubicBezTo>
                  <a:pt x="1345937" y="221784"/>
                  <a:pt x="1345117" y="228076"/>
                  <a:pt x="1343888" y="235219"/>
                </a:cubicBezTo>
                <a:cubicBezTo>
                  <a:pt x="1343091" y="241476"/>
                  <a:pt x="1340426" y="251687"/>
                  <a:pt x="1335892" y="265853"/>
                </a:cubicBezTo>
                <a:cubicBezTo>
                  <a:pt x="1331358" y="280018"/>
                  <a:pt x="1323686" y="294938"/>
                  <a:pt x="1312875" y="310613"/>
                </a:cubicBezTo>
                <a:cubicBezTo>
                  <a:pt x="1302063" y="326289"/>
                  <a:pt x="1286842" y="339519"/>
                  <a:pt x="1267211" y="350304"/>
                </a:cubicBezTo>
                <a:cubicBezTo>
                  <a:pt x="1251943" y="357794"/>
                  <a:pt x="1237780" y="362353"/>
                  <a:pt x="1224721" y="363981"/>
                </a:cubicBezTo>
                <a:cubicBezTo>
                  <a:pt x="1211663" y="365609"/>
                  <a:pt x="1201919" y="366260"/>
                  <a:pt x="1195490" y="365935"/>
                </a:cubicBezTo>
                <a:cubicBezTo>
                  <a:pt x="1180632" y="366176"/>
                  <a:pt x="1166662" y="364685"/>
                  <a:pt x="1153579" y="361460"/>
                </a:cubicBezTo>
                <a:cubicBezTo>
                  <a:pt x="1140496" y="358235"/>
                  <a:pt x="1128049" y="351828"/>
                  <a:pt x="1116239" y="342237"/>
                </a:cubicBezTo>
                <a:cubicBezTo>
                  <a:pt x="1107118" y="335410"/>
                  <a:pt x="1098627" y="324605"/>
                  <a:pt x="1090768" y="309821"/>
                </a:cubicBezTo>
                <a:cubicBezTo>
                  <a:pt x="1082907" y="295037"/>
                  <a:pt x="1078957" y="274883"/>
                  <a:pt x="1078915" y="249360"/>
                </a:cubicBezTo>
                <a:cubicBezTo>
                  <a:pt x="1078516" y="242027"/>
                  <a:pt x="1079945" y="229422"/>
                  <a:pt x="1083203" y="211547"/>
                </a:cubicBezTo>
                <a:cubicBezTo>
                  <a:pt x="1086460" y="193672"/>
                  <a:pt x="1093941" y="175134"/>
                  <a:pt x="1105647" y="155933"/>
                </a:cubicBezTo>
                <a:cubicBezTo>
                  <a:pt x="1115439" y="141406"/>
                  <a:pt x="1127632" y="128963"/>
                  <a:pt x="1142224" y="118604"/>
                </a:cubicBezTo>
                <a:cubicBezTo>
                  <a:pt x="1156817" y="108244"/>
                  <a:pt x="1172552" y="100848"/>
                  <a:pt x="1189429" y="96416"/>
                </a:cubicBezTo>
                <a:cubicBezTo>
                  <a:pt x="1192839" y="95323"/>
                  <a:pt x="1198142" y="94231"/>
                  <a:pt x="1205339" y="93138"/>
                </a:cubicBezTo>
                <a:cubicBezTo>
                  <a:pt x="1212536" y="92045"/>
                  <a:pt x="1220870" y="91457"/>
                  <a:pt x="1230341" y="91373"/>
                </a:cubicBezTo>
                <a:close/>
                <a:moveTo>
                  <a:pt x="140341" y="63040"/>
                </a:moveTo>
                <a:lnTo>
                  <a:pt x="119139" y="162048"/>
                </a:lnTo>
                <a:lnTo>
                  <a:pt x="193348" y="162048"/>
                </a:lnTo>
                <a:cubicBezTo>
                  <a:pt x="206536" y="162361"/>
                  <a:pt x="219532" y="161356"/>
                  <a:pt x="232336" y="159032"/>
                </a:cubicBezTo>
                <a:cubicBezTo>
                  <a:pt x="245140" y="156709"/>
                  <a:pt x="255861" y="149672"/>
                  <a:pt x="264499" y="137923"/>
                </a:cubicBezTo>
                <a:cubicBezTo>
                  <a:pt x="266443" y="135149"/>
                  <a:pt x="268482" y="131023"/>
                  <a:pt x="270615" y="125547"/>
                </a:cubicBezTo>
                <a:cubicBezTo>
                  <a:pt x="272748" y="120071"/>
                  <a:pt x="273905" y="113308"/>
                  <a:pt x="274083" y="105256"/>
                </a:cubicBezTo>
                <a:cubicBezTo>
                  <a:pt x="274146" y="100252"/>
                  <a:pt x="273516" y="95561"/>
                  <a:pt x="272192" y="91184"/>
                </a:cubicBezTo>
                <a:cubicBezTo>
                  <a:pt x="270867" y="86808"/>
                  <a:pt x="268472" y="82620"/>
                  <a:pt x="265004" y="78620"/>
                </a:cubicBezTo>
                <a:cubicBezTo>
                  <a:pt x="257953" y="71186"/>
                  <a:pt x="249608" y="66705"/>
                  <a:pt x="239971" y="65176"/>
                </a:cubicBezTo>
                <a:cubicBezTo>
                  <a:pt x="230332" y="63647"/>
                  <a:pt x="220849" y="62935"/>
                  <a:pt x="211521" y="63040"/>
                </a:cubicBezTo>
                <a:close/>
                <a:moveTo>
                  <a:pt x="75723" y="2018"/>
                </a:moveTo>
                <a:lnTo>
                  <a:pt x="225151" y="2018"/>
                </a:lnTo>
                <a:cubicBezTo>
                  <a:pt x="241347" y="1756"/>
                  <a:pt x="257889" y="2533"/>
                  <a:pt x="274778" y="4351"/>
                </a:cubicBezTo>
                <a:cubicBezTo>
                  <a:pt x="291667" y="6168"/>
                  <a:pt x="307076" y="12115"/>
                  <a:pt x="321005" y="22191"/>
                </a:cubicBezTo>
                <a:cubicBezTo>
                  <a:pt x="328052" y="27036"/>
                  <a:pt x="334909" y="34996"/>
                  <a:pt x="341578" y="46070"/>
                </a:cubicBezTo>
                <a:cubicBezTo>
                  <a:pt x="348244" y="57144"/>
                  <a:pt x="351820" y="72517"/>
                  <a:pt x="352305" y="92189"/>
                </a:cubicBezTo>
                <a:cubicBezTo>
                  <a:pt x="352305" y="113831"/>
                  <a:pt x="347130" y="132873"/>
                  <a:pt x="336783" y="149315"/>
                </a:cubicBezTo>
                <a:cubicBezTo>
                  <a:pt x="326435" y="165757"/>
                  <a:pt x="310916" y="177901"/>
                  <a:pt x="290224" y="185748"/>
                </a:cubicBezTo>
                <a:cubicBezTo>
                  <a:pt x="285580" y="187692"/>
                  <a:pt x="281880" y="188973"/>
                  <a:pt x="279127" y="189593"/>
                </a:cubicBezTo>
                <a:cubicBezTo>
                  <a:pt x="276374" y="190213"/>
                  <a:pt x="273684" y="190612"/>
                  <a:pt x="271057" y="190791"/>
                </a:cubicBezTo>
                <a:cubicBezTo>
                  <a:pt x="275575" y="192745"/>
                  <a:pt x="279653" y="194888"/>
                  <a:pt x="283289" y="197220"/>
                </a:cubicBezTo>
                <a:cubicBezTo>
                  <a:pt x="286925" y="199552"/>
                  <a:pt x="290245" y="202452"/>
                  <a:pt x="293251" y="205919"/>
                </a:cubicBezTo>
                <a:cubicBezTo>
                  <a:pt x="297612" y="210520"/>
                  <a:pt x="301122" y="216576"/>
                  <a:pt x="303781" y="224086"/>
                </a:cubicBezTo>
                <a:cubicBezTo>
                  <a:pt x="306440" y="231596"/>
                  <a:pt x="307806" y="241696"/>
                  <a:pt x="307880" y="254386"/>
                </a:cubicBezTo>
                <a:cubicBezTo>
                  <a:pt x="307775" y="266739"/>
                  <a:pt x="307354" y="279029"/>
                  <a:pt x="306618" y="291257"/>
                </a:cubicBezTo>
                <a:cubicBezTo>
                  <a:pt x="305883" y="303484"/>
                  <a:pt x="305462" y="315773"/>
                  <a:pt x="305358" y="328127"/>
                </a:cubicBezTo>
                <a:cubicBezTo>
                  <a:pt x="305346" y="335966"/>
                  <a:pt x="305746" y="342000"/>
                  <a:pt x="306555" y="346230"/>
                </a:cubicBezTo>
                <a:cubicBezTo>
                  <a:pt x="307365" y="350460"/>
                  <a:pt x="308647" y="354336"/>
                  <a:pt x="310404" y="357858"/>
                </a:cubicBezTo>
                <a:lnTo>
                  <a:pt x="232722" y="357858"/>
                </a:lnTo>
                <a:cubicBezTo>
                  <a:pt x="231691" y="354775"/>
                  <a:pt x="230850" y="351403"/>
                  <a:pt x="230199" y="347743"/>
                </a:cubicBezTo>
                <a:cubicBezTo>
                  <a:pt x="229547" y="344083"/>
                  <a:pt x="229211" y="339059"/>
                  <a:pt x="229190" y="332672"/>
                </a:cubicBezTo>
                <a:cubicBezTo>
                  <a:pt x="229242" y="326843"/>
                  <a:pt x="229516" y="320950"/>
                  <a:pt x="230010" y="314995"/>
                </a:cubicBezTo>
                <a:cubicBezTo>
                  <a:pt x="230504" y="309039"/>
                  <a:pt x="230903" y="303147"/>
                  <a:pt x="231208" y="297317"/>
                </a:cubicBezTo>
                <a:cubicBezTo>
                  <a:pt x="231712" y="291751"/>
                  <a:pt x="232090" y="286216"/>
                  <a:pt x="232343" y="280713"/>
                </a:cubicBezTo>
                <a:cubicBezTo>
                  <a:pt x="232595" y="275210"/>
                  <a:pt x="232722" y="269801"/>
                  <a:pt x="232722" y="264488"/>
                </a:cubicBezTo>
                <a:cubicBezTo>
                  <a:pt x="232868" y="263057"/>
                  <a:pt x="232700" y="259353"/>
                  <a:pt x="232216" y="253376"/>
                </a:cubicBezTo>
                <a:cubicBezTo>
                  <a:pt x="231733" y="247399"/>
                  <a:pt x="230051" y="241675"/>
                  <a:pt x="227171" y="236204"/>
                </a:cubicBezTo>
                <a:cubicBezTo>
                  <a:pt x="221640" y="227302"/>
                  <a:pt x="213772" y="221999"/>
                  <a:pt x="203570" y="220294"/>
                </a:cubicBezTo>
                <a:cubicBezTo>
                  <a:pt x="193368" y="218589"/>
                  <a:pt x="183735" y="217832"/>
                  <a:pt x="174669" y="218021"/>
                </a:cubicBezTo>
                <a:lnTo>
                  <a:pt x="107527" y="218021"/>
                </a:lnTo>
                <a:lnTo>
                  <a:pt x="77743" y="357858"/>
                </a:lnTo>
                <a:lnTo>
                  <a:pt x="0" y="357858"/>
                </a:lnTo>
                <a:close/>
                <a:moveTo>
                  <a:pt x="892038" y="1514"/>
                </a:moveTo>
                <a:lnTo>
                  <a:pt x="962209" y="1514"/>
                </a:lnTo>
                <a:lnTo>
                  <a:pt x="886485" y="357865"/>
                </a:lnTo>
                <a:lnTo>
                  <a:pt x="819344" y="357865"/>
                </a:lnTo>
                <a:lnTo>
                  <a:pt x="826916" y="324585"/>
                </a:lnTo>
                <a:cubicBezTo>
                  <a:pt x="821825" y="332180"/>
                  <a:pt x="812949" y="340437"/>
                  <a:pt x="800286" y="349356"/>
                </a:cubicBezTo>
                <a:cubicBezTo>
                  <a:pt x="787624" y="358274"/>
                  <a:pt x="769913" y="363128"/>
                  <a:pt x="747154" y="363915"/>
                </a:cubicBezTo>
                <a:cubicBezTo>
                  <a:pt x="743399" y="364063"/>
                  <a:pt x="737531" y="363642"/>
                  <a:pt x="729550" y="362655"/>
                </a:cubicBezTo>
                <a:cubicBezTo>
                  <a:pt x="721569" y="361667"/>
                  <a:pt x="712802" y="359231"/>
                  <a:pt x="703250" y="355344"/>
                </a:cubicBezTo>
                <a:cubicBezTo>
                  <a:pt x="686083" y="347126"/>
                  <a:pt x="673734" y="336438"/>
                  <a:pt x="666206" y="323281"/>
                </a:cubicBezTo>
                <a:cubicBezTo>
                  <a:pt x="658678" y="310124"/>
                  <a:pt x="654064" y="297413"/>
                  <a:pt x="652364" y="285150"/>
                </a:cubicBezTo>
                <a:cubicBezTo>
                  <a:pt x="650664" y="272886"/>
                  <a:pt x="649973" y="263986"/>
                  <a:pt x="650290" y="258450"/>
                </a:cubicBezTo>
                <a:cubicBezTo>
                  <a:pt x="650196" y="253284"/>
                  <a:pt x="650637" y="245940"/>
                  <a:pt x="651614" y="236418"/>
                </a:cubicBezTo>
                <a:cubicBezTo>
                  <a:pt x="652592" y="226896"/>
                  <a:pt x="654672" y="215891"/>
                  <a:pt x="657856" y="203402"/>
                </a:cubicBezTo>
                <a:cubicBezTo>
                  <a:pt x="666702" y="171867"/>
                  <a:pt x="681920" y="145832"/>
                  <a:pt x="703509" y="125296"/>
                </a:cubicBezTo>
                <a:cubicBezTo>
                  <a:pt x="725098" y="104761"/>
                  <a:pt x="752940" y="94126"/>
                  <a:pt x="787035" y="93392"/>
                </a:cubicBezTo>
                <a:cubicBezTo>
                  <a:pt x="798331" y="93288"/>
                  <a:pt x="809436" y="94884"/>
                  <a:pt x="820354" y="98183"/>
                </a:cubicBezTo>
                <a:cubicBezTo>
                  <a:pt x="831270" y="101481"/>
                  <a:pt x="840862" y="107112"/>
                  <a:pt x="849128" y="115075"/>
                </a:cubicBezTo>
                <a:cubicBezTo>
                  <a:pt x="853398" y="119246"/>
                  <a:pt x="856722" y="123258"/>
                  <a:pt x="859098" y="127114"/>
                </a:cubicBezTo>
                <a:cubicBezTo>
                  <a:pt x="861475" y="130969"/>
                  <a:pt x="863032" y="133848"/>
                  <a:pt x="863768" y="135749"/>
                </a:cubicBezTo>
                <a:close/>
                <a:moveTo>
                  <a:pt x="1017657" y="0"/>
                </a:moveTo>
                <a:lnTo>
                  <a:pt x="1088332" y="0"/>
                </a:lnTo>
                <a:lnTo>
                  <a:pt x="1075712" y="60516"/>
                </a:lnTo>
                <a:lnTo>
                  <a:pt x="1004531" y="60516"/>
                </a:ln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4000" i="1" kern="100" dirty="0">
              <a:solidFill>
                <a:srgbClr val="FFFF00"/>
              </a:solidFill>
              <a:latin typeface="Neue Helvetica BQ" pitchFamily="50" charset="0"/>
              <a:ea typeface="A-OTF 新ゴ Pro DB" panose="020B0600000000000000" pitchFamily="50" charset="-128"/>
              <a:cs typeface="Times New Roman" panose="02020603050405020304" pitchFamily="18" charset="0"/>
            </a:endParaRPr>
          </a:p>
        </p:txBody>
      </p:sp>
      <p:pic>
        <p:nvPicPr>
          <p:cNvPr id="4" name="図 3">
            <a:extLst>
              <a:ext uri="{FF2B5EF4-FFF2-40B4-BE49-F238E27FC236}">
                <a16:creationId xmlns:a16="http://schemas.microsoft.com/office/drawing/2014/main" id="{65D37C50-63EC-CAF4-7D6C-A55B8D684E4A}"/>
              </a:ext>
            </a:extLst>
          </p:cNvPr>
          <p:cNvPicPr>
            <a:picLocks noChangeAspect="1"/>
          </p:cNvPicPr>
          <p:nvPr/>
        </p:nvPicPr>
        <p:blipFill>
          <a:blip r:embed="rId4">
            <a:extLst>
              <a:ext uri="{28A0092B-C50C-407E-A947-70E740481C1C}">
                <a14:useLocalDpi xmlns:a14="http://schemas.microsoft.com/office/drawing/2010/main" val="0"/>
              </a:ext>
            </a:extLst>
          </a:blip>
          <a:srcRect l="840" t="3038" r="840"/>
          <a:stretch>
            <a:fillRect/>
          </a:stretch>
        </p:blipFill>
        <p:spPr>
          <a:xfrm>
            <a:off x="629442" y="3019746"/>
            <a:ext cx="6300789" cy="1826911"/>
          </a:xfrm>
          <a:prstGeom prst="rect">
            <a:avLst/>
          </a:prstGeom>
        </p:spPr>
      </p:pic>
      <p:sp>
        <p:nvSpPr>
          <p:cNvPr id="5" name="正方形/長方形 4">
            <a:extLst>
              <a:ext uri="{FF2B5EF4-FFF2-40B4-BE49-F238E27FC236}">
                <a16:creationId xmlns:a16="http://schemas.microsoft.com/office/drawing/2014/main" id="{0C75193C-2C8B-7299-9390-164E1F195F5E}"/>
              </a:ext>
            </a:extLst>
          </p:cNvPr>
          <p:cNvSpPr/>
          <p:nvPr/>
        </p:nvSpPr>
        <p:spPr>
          <a:xfrm>
            <a:off x="814388" y="4233863"/>
            <a:ext cx="714375" cy="458546"/>
          </a:xfrm>
          <a:prstGeom prst="rect">
            <a:avLst/>
          </a:prstGeom>
          <a:solidFill>
            <a:srgbClr val="EC82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6" name="正方形/長方形 5">
            <a:extLst>
              <a:ext uri="{FF2B5EF4-FFF2-40B4-BE49-F238E27FC236}">
                <a16:creationId xmlns:a16="http://schemas.microsoft.com/office/drawing/2014/main" id="{4E1B4888-CBB0-A785-C7E7-6EA802703311}"/>
              </a:ext>
            </a:extLst>
          </p:cNvPr>
          <p:cNvSpPr/>
          <p:nvPr/>
        </p:nvSpPr>
        <p:spPr>
          <a:xfrm>
            <a:off x="1788317" y="4233863"/>
            <a:ext cx="831057" cy="458546"/>
          </a:xfrm>
          <a:prstGeom prst="rect">
            <a:avLst/>
          </a:prstGeom>
          <a:solidFill>
            <a:srgbClr val="008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9" name="正方形/長方形 8">
            <a:extLst>
              <a:ext uri="{FF2B5EF4-FFF2-40B4-BE49-F238E27FC236}">
                <a16:creationId xmlns:a16="http://schemas.microsoft.com/office/drawing/2014/main" id="{79CEBBF5-C94D-BB1A-3870-1E34AC679695}"/>
              </a:ext>
            </a:extLst>
          </p:cNvPr>
          <p:cNvSpPr/>
          <p:nvPr/>
        </p:nvSpPr>
        <p:spPr>
          <a:xfrm>
            <a:off x="2853134" y="4197122"/>
            <a:ext cx="831057" cy="458546"/>
          </a:xfrm>
          <a:prstGeom prst="rect">
            <a:avLst/>
          </a:prstGeom>
          <a:solidFill>
            <a:srgbClr val="00B0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3" name="正方形/長方形 12">
            <a:extLst>
              <a:ext uri="{FF2B5EF4-FFF2-40B4-BE49-F238E27FC236}">
                <a16:creationId xmlns:a16="http://schemas.microsoft.com/office/drawing/2014/main" id="{FE8C363A-BBE4-0567-09E6-D4967C0C6532}"/>
              </a:ext>
            </a:extLst>
          </p:cNvPr>
          <p:cNvSpPr/>
          <p:nvPr/>
        </p:nvSpPr>
        <p:spPr>
          <a:xfrm>
            <a:off x="3875485" y="4218482"/>
            <a:ext cx="831057" cy="458546"/>
          </a:xfrm>
          <a:prstGeom prst="rect">
            <a:avLst/>
          </a:prstGeom>
          <a:solidFill>
            <a:srgbClr val="0141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6" name="正方形/長方形 15">
            <a:extLst>
              <a:ext uri="{FF2B5EF4-FFF2-40B4-BE49-F238E27FC236}">
                <a16:creationId xmlns:a16="http://schemas.microsoft.com/office/drawing/2014/main" id="{ABF1FD42-0418-0215-FD93-8DDC43EF7D40}"/>
              </a:ext>
            </a:extLst>
          </p:cNvPr>
          <p:cNvSpPr/>
          <p:nvPr/>
        </p:nvSpPr>
        <p:spPr>
          <a:xfrm>
            <a:off x="4940302" y="4218482"/>
            <a:ext cx="831057" cy="458546"/>
          </a:xfrm>
          <a:prstGeom prst="rect">
            <a:avLst/>
          </a:prstGeom>
          <a:solidFill>
            <a:srgbClr val="DCBF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17" name="正方形/長方形 16">
            <a:extLst>
              <a:ext uri="{FF2B5EF4-FFF2-40B4-BE49-F238E27FC236}">
                <a16:creationId xmlns:a16="http://schemas.microsoft.com/office/drawing/2014/main" id="{12EF2AAA-B4D5-1DEE-3BFD-3AE255DDC03D}"/>
              </a:ext>
            </a:extLst>
          </p:cNvPr>
          <p:cNvSpPr/>
          <p:nvPr/>
        </p:nvSpPr>
        <p:spPr>
          <a:xfrm>
            <a:off x="6005119" y="4218482"/>
            <a:ext cx="831057" cy="458546"/>
          </a:xfrm>
          <a:prstGeom prst="rect">
            <a:avLst/>
          </a:prstGeom>
          <a:solidFill>
            <a:srgbClr val="538E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22" name="テキスト ボックス 21">
            <a:extLst>
              <a:ext uri="{FF2B5EF4-FFF2-40B4-BE49-F238E27FC236}">
                <a16:creationId xmlns:a16="http://schemas.microsoft.com/office/drawing/2014/main" id="{7DC6E26F-753F-162B-EB40-2B3DF258D0BC}"/>
              </a:ext>
            </a:extLst>
          </p:cNvPr>
          <p:cNvSpPr txBox="1"/>
          <p:nvPr/>
        </p:nvSpPr>
        <p:spPr>
          <a:xfrm>
            <a:off x="713198" y="4218482"/>
            <a:ext cx="825867" cy="400110"/>
          </a:xfrm>
          <a:prstGeom prst="rect">
            <a:avLst/>
          </a:prstGeom>
          <a:noFill/>
          <a:ln>
            <a:noFill/>
          </a:ln>
        </p:spPr>
        <p:txBody>
          <a:bodyPr wrap="none" rtlCol="0">
            <a:spAutoFit/>
          </a:bodyPr>
          <a:lstStyle/>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衝突解析・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安全性評価</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23" name="テキスト ボックス 22">
            <a:extLst>
              <a:ext uri="{FF2B5EF4-FFF2-40B4-BE49-F238E27FC236}">
                <a16:creationId xmlns:a16="http://schemas.microsoft.com/office/drawing/2014/main" id="{4DD5299E-92A7-E584-A83E-9FCA7B3B7BE0}"/>
              </a:ext>
            </a:extLst>
          </p:cNvPr>
          <p:cNvSpPr txBox="1"/>
          <p:nvPr/>
        </p:nvSpPr>
        <p:spPr>
          <a:xfrm>
            <a:off x="1845906" y="4218482"/>
            <a:ext cx="697627" cy="400110"/>
          </a:xfrm>
          <a:prstGeom prst="rect">
            <a:avLst/>
          </a:prstGeom>
          <a:noFill/>
          <a:ln>
            <a:noFill/>
          </a:ln>
        </p:spPr>
        <p:txBody>
          <a:bodyPr wrap="none" rtlCol="0">
            <a:spAutoFit/>
          </a:bodyPr>
          <a:lstStyle/>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落下・</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衝撃解析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24" name="テキスト ボックス 23">
            <a:extLst>
              <a:ext uri="{FF2B5EF4-FFF2-40B4-BE49-F238E27FC236}">
                <a16:creationId xmlns:a16="http://schemas.microsoft.com/office/drawing/2014/main" id="{927023D2-C425-62F9-89B9-B115E5A8F5EF}"/>
              </a:ext>
            </a:extLst>
          </p:cNvPr>
          <p:cNvSpPr txBox="1"/>
          <p:nvPr/>
        </p:nvSpPr>
        <p:spPr>
          <a:xfrm>
            <a:off x="2770376" y="4218482"/>
            <a:ext cx="954107" cy="400110"/>
          </a:xfrm>
          <a:prstGeom prst="rect">
            <a:avLst/>
          </a:prstGeom>
          <a:noFill/>
          <a:ln>
            <a:noFill/>
          </a:ln>
        </p:spPr>
        <p:txBody>
          <a:bodyPr wrap="none" rtlCol="0">
            <a:spAutoFit/>
          </a:bodyPr>
          <a:lstStyle/>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爆発・</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流体衝撃解析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28" name="テキスト ボックス 27">
            <a:extLst>
              <a:ext uri="{FF2B5EF4-FFF2-40B4-BE49-F238E27FC236}">
                <a16:creationId xmlns:a16="http://schemas.microsoft.com/office/drawing/2014/main" id="{70D05E41-A58D-71D3-A683-7E0CFE3F88F2}"/>
              </a:ext>
            </a:extLst>
          </p:cNvPr>
          <p:cNvSpPr txBox="1"/>
          <p:nvPr/>
        </p:nvSpPr>
        <p:spPr>
          <a:xfrm>
            <a:off x="3813958" y="4218482"/>
            <a:ext cx="954107" cy="400110"/>
          </a:xfrm>
          <a:prstGeom prst="rect">
            <a:avLst/>
          </a:prstGeom>
          <a:noFill/>
          <a:ln>
            <a:noFill/>
          </a:ln>
        </p:spPr>
        <p:txBody>
          <a:bodyPr wrap="none" rtlCol="0">
            <a:spAutoFit/>
          </a:bodyPr>
          <a:lstStyle/>
          <a:p>
            <a:pPr algn="ctr"/>
            <a:r>
              <a:rPr lang="zh-TW"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流体</a:t>
            </a: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zh-TW"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構造連成解析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30" name="テキスト ボックス 29">
            <a:extLst>
              <a:ext uri="{FF2B5EF4-FFF2-40B4-BE49-F238E27FC236}">
                <a16:creationId xmlns:a16="http://schemas.microsoft.com/office/drawing/2014/main" id="{2FF09638-8127-766D-BE52-C0316435CA1D}"/>
              </a:ext>
            </a:extLst>
          </p:cNvPr>
          <p:cNvSpPr txBox="1"/>
          <p:nvPr/>
        </p:nvSpPr>
        <p:spPr>
          <a:xfrm>
            <a:off x="4853389" y="4218482"/>
            <a:ext cx="954107" cy="400110"/>
          </a:xfrm>
          <a:prstGeom prst="rect">
            <a:avLst/>
          </a:prstGeom>
          <a:noFill/>
          <a:ln>
            <a:noFill/>
          </a:ln>
        </p:spPr>
        <p:txBody>
          <a:bodyPr wrap="none" rtlCol="0">
            <a:spAutoFit/>
          </a:bodyPr>
          <a:lstStyle/>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貫通・</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弾道終末解析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35" name="テキスト ボックス 34">
            <a:extLst>
              <a:ext uri="{FF2B5EF4-FFF2-40B4-BE49-F238E27FC236}">
                <a16:creationId xmlns:a16="http://schemas.microsoft.com/office/drawing/2014/main" id="{B4D97CA5-175D-CD64-EA74-D1AD59ACD6B1}"/>
              </a:ext>
            </a:extLst>
          </p:cNvPr>
          <p:cNvSpPr txBox="1"/>
          <p:nvPr/>
        </p:nvSpPr>
        <p:spPr>
          <a:xfrm>
            <a:off x="5975547" y="4149396"/>
            <a:ext cx="825867" cy="553998"/>
          </a:xfrm>
          <a:prstGeom prst="rect">
            <a:avLst/>
          </a:prstGeom>
          <a:noFill/>
          <a:ln>
            <a:noFill/>
          </a:ln>
        </p:spPr>
        <p:txBody>
          <a:bodyPr wrap="none" rtlCol="0">
            <a:spAutoFit/>
          </a:bodyPr>
          <a:lstStyle/>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成形解析・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複合材</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a:p>
            <a:pPr algn="ctr"/>
            <a:r>
              <a:rPr lang="ja-JP" altLang="en-US"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rPr>
              <a:t>マッピング</a:t>
            </a:r>
            <a:endParaRPr lang="en-US" altLang="ja-JP" sz="1000" dirty="0">
              <a:solidFill>
                <a:schemeClr val="bg1"/>
              </a:solidFill>
              <a:latin typeface="A-OTF 新ゴ Pro B" panose="020B0700000000000000" pitchFamily="50" charset="-128"/>
              <a:ea typeface="A-OTF 新ゴ Pro B" panose="020B0700000000000000" pitchFamily="50" charset="-128"/>
              <a:cs typeface="Segoe UI" panose="020B0502040204020203" pitchFamily="34" charset="0"/>
            </a:endParaRPr>
          </a:p>
        </p:txBody>
      </p:sp>
      <p:pic>
        <p:nvPicPr>
          <p:cNvPr id="20" name="図 19">
            <a:extLst>
              <a:ext uri="{FF2B5EF4-FFF2-40B4-BE49-F238E27FC236}">
                <a16:creationId xmlns:a16="http://schemas.microsoft.com/office/drawing/2014/main" id="{FB31FE2D-D184-8DEE-140A-3EBEDEDC8E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83468" y="5914186"/>
            <a:ext cx="1723410" cy="947875"/>
          </a:xfrm>
          <a:prstGeom prst="rect">
            <a:avLst/>
          </a:prstGeom>
          <a:ln>
            <a:solidFill>
              <a:schemeClr val="bg1">
                <a:lumMod val="85000"/>
              </a:schemeClr>
            </a:solidFill>
          </a:ln>
        </p:spPr>
      </p:pic>
      <p:pic>
        <p:nvPicPr>
          <p:cNvPr id="27" name="図 26">
            <a:extLst>
              <a:ext uri="{FF2B5EF4-FFF2-40B4-BE49-F238E27FC236}">
                <a16:creationId xmlns:a16="http://schemas.microsoft.com/office/drawing/2014/main" id="{B511923F-CD60-A34A-4A22-82848BB0F0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80137" y="5882399"/>
            <a:ext cx="1723410" cy="947875"/>
          </a:xfrm>
          <a:prstGeom prst="rect">
            <a:avLst/>
          </a:prstGeom>
          <a:ln>
            <a:solidFill>
              <a:schemeClr val="bg1">
                <a:lumMod val="85000"/>
              </a:schemeClr>
            </a:solidFill>
          </a:ln>
        </p:spPr>
      </p:pic>
      <p:pic>
        <p:nvPicPr>
          <p:cNvPr id="39" name="図 38">
            <a:extLst>
              <a:ext uri="{FF2B5EF4-FFF2-40B4-BE49-F238E27FC236}">
                <a16:creationId xmlns:a16="http://schemas.microsoft.com/office/drawing/2014/main" id="{35CE4871-47E7-D666-69F5-130029519C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63659" y="7418853"/>
            <a:ext cx="1743219" cy="947875"/>
          </a:xfrm>
          <a:prstGeom prst="rect">
            <a:avLst/>
          </a:prstGeom>
          <a:ln>
            <a:solidFill>
              <a:schemeClr val="bg1">
                <a:lumMod val="85000"/>
              </a:schemeClr>
            </a:solidFill>
          </a:ln>
        </p:spPr>
      </p:pic>
      <p:pic>
        <p:nvPicPr>
          <p:cNvPr id="42" name="図 41">
            <a:extLst>
              <a:ext uri="{FF2B5EF4-FFF2-40B4-BE49-F238E27FC236}">
                <a16:creationId xmlns:a16="http://schemas.microsoft.com/office/drawing/2014/main" id="{7A9BBC82-E494-5013-A664-0E830EC2107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43469" y="7418137"/>
            <a:ext cx="1760078" cy="947875"/>
          </a:xfrm>
          <a:prstGeom prst="rect">
            <a:avLst/>
          </a:prstGeom>
          <a:ln>
            <a:solidFill>
              <a:schemeClr val="bg1">
                <a:lumMod val="85000"/>
              </a:schemeClr>
            </a:solidFill>
          </a:ln>
        </p:spPr>
      </p:pic>
      <p:sp>
        <p:nvSpPr>
          <p:cNvPr id="54" name="テキスト ボックス 53">
            <a:extLst>
              <a:ext uri="{FF2B5EF4-FFF2-40B4-BE49-F238E27FC236}">
                <a16:creationId xmlns:a16="http://schemas.microsoft.com/office/drawing/2014/main" id="{42F728DB-B483-8B3F-EE1C-9C3EDA50E426}"/>
              </a:ext>
            </a:extLst>
          </p:cNvPr>
          <p:cNvSpPr txBox="1"/>
          <p:nvPr/>
        </p:nvSpPr>
        <p:spPr>
          <a:xfrm>
            <a:off x="308870" y="5543103"/>
            <a:ext cx="3351290" cy="415498"/>
          </a:xfrm>
          <a:prstGeom prst="rect">
            <a:avLst/>
          </a:prstGeom>
          <a:noFill/>
          <a:ln>
            <a:noFill/>
          </a:ln>
        </p:spPr>
        <p:txBody>
          <a:bodyPr wrap="square" rtlCol="0">
            <a:spAutoFit/>
          </a:bodyPr>
          <a:lstStyle/>
          <a:p>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衝突安全、落下試験、爆風 </a:t>
            </a:r>
            <a:r>
              <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 </a:t>
            </a:r>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流体力学的衝撃などの多彩な非線形解析</a:t>
            </a:r>
            <a:endPar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55" name="テキスト ボックス 54">
            <a:extLst>
              <a:ext uri="{FF2B5EF4-FFF2-40B4-BE49-F238E27FC236}">
                <a16:creationId xmlns:a16="http://schemas.microsoft.com/office/drawing/2014/main" id="{FF868EC4-337A-5160-BC6E-53376DE754E6}"/>
              </a:ext>
            </a:extLst>
          </p:cNvPr>
          <p:cNvSpPr txBox="1"/>
          <p:nvPr/>
        </p:nvSpPr>
        <p:spPr>
          <a:xfrm>
            <a:off x="308870" y="6029903"/>
            <a:ext cx="1537036" cy="830997"/>
          </a:xfrm>
          <a:prstGeom prst="rect">
            <a:avLst/>
          </a:prstGeom>
          <a:noFill/>
          <a:ln>
            <a:noFill/>
          </a:ln>
        </p:spPr>
        <p:txBody>
          <a:bodyPr wrap="square" rtlCol="0">
            <a:spAutoFit/>
          </a:bodyPr>
          <a:lstStyle/>
          <a:p>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Altair </a:t>
            </a:r>
            <a:r>
              <a:rPr lang="en-US" altLang="ja-JP" sz="800" dirty="0" err="1">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Radioss</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の解析適用分野には、衝突、落下、爆風</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流体衝撃、終末弾道学、流体構造相互作用、成形および複合材マッピングが利用可能です。</a:t>
            </a:r>
            <a:endPar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endParaRPr>
          </a:p>
        </p:txBody>
      </p:sp>
      <p:sp>
        <p:nvSpPr>
          <p:cNvPr id="56" name="テキスト ボックス 55">
            <a:extLst>
              <a:ext uri="{FF2B5EF4-FFF2-40B4-BE49-F238E27FC236}">
                <a16:creationId xmlns:a16="http://schemas.microsoft.com/office/drawing/2014/main" id="{9EEA0313-693A-BBCE-A22A-CA44EBD5BAD8}"/>
              </a:ext>
            </a:extLst>
          </p:cNvPr>
          <p:cNvSpPr txBox="1"/>
          <p:nvPr/>
        </p:nvSpPr>
        <p:spPr>
          <a:xfrm>
            <a:off x="3899515" y="5543103"/>
            <a:ext cx="3351290" cy="253916"/>
          </a:xfrm>
          <a:prstGeom prst="rect">
            <a:avLst/>
          </a:prstGeom>
          <a:noFill/>
          <a:ln>
            <a:noFill/>
          </a:ln>
        </p:spPr>
        <p:txBody>
          <a:bodyPr wrap="square" rtlCol="0">
            <a:spAutoFit/>
          </a:bodyPr>
          <a:lstStyle/>
          <a:p>
            <a:r>
              <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Altair </a:t>
            </a:r>
            <a:r>
              <a:rPr lang="en-US" altLang="ja-JP" sz="1050" dirty="0" err="1">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Radioss</a:t>
            </a:r>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の豊富な材料則</a:t>
            </a:r>
            <a:endPar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57" name="テキスト ボックス 56">
            <a:extLst>
              <a:ext uri="{FF2B5EF4-FFF2-40B4-BE49-F238E27FC236}">
                <a16:creationId xmlns:a16="http://schemas.microsoft.com/office/drawing/2014/main" id="{E4010331-AB86-FF8E-39EC-2B171F586378}"/>
              </a:ext>
            </a:extLst>
          </p:cNvPr>
          <p:cNvSpPr txBox="1"/>
          <p:nvPr/>
        </p:nvSpPr>
        <p:spPr>
          <a:xfrm>
            <a:off x="3869704" y="5911069"/>
            <a:ext cx="1537036" cy="954107"/>
          </a:xfrm>
          <a:prstGeom prst="rect">
            <a:avLst/>
          </a:prstGeom>
          <a:noFill/>
          <a:ln>
            <a:noFill/>
          </a:ln>
        </p:spPr>
        <p:txBody>
          <a:bodyPr wrap="square" rtlCol="0">
            <a:spAutoFit/>
          </a:bodyPr>
          <a:lstStyle/>
          <a:p>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弾塑性（鋼材</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 </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樹脂</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 </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異方性</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 </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複合材</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 </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各種硬化則）</a:t>
            </a:r>
          </a:p>
          <a:p>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超弾性（</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Mooney-Rivlin, Ogden, Arruda-Boyce</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など）粘弾性（</a:t>
            </a:r>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Maxwell, Kelvin-Voigt, Prony</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級数）</a:t>
            </a:r>
          </a:p>
          <a:p>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伝熱特性破壊則など</a:t>
            </a:r>
            <a:endPar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endParaRPr>
          </a:p>
        </p:txBody>
      </p:sp>
      <p:sp>
        <p:nvSpPr>
          <p:cNvPr id="58" name="テキスト ボックス 57">
            <a:extLst>
              <a:ext uri="{FF2B5EF4-FFF2-40B4-BE49-F238E27FC236}">
                <a16:creationId xmlns:a16="http://schemas.microsoft.com/office/drawing/2014/main" id="{0EC37AB3-5A95-1826-33DC-4A03B883B8D6}"/>
              </a:ext>
            </a:extLst>
          </p:cNvPr>
          <p:cNvSpPr txBox="1"/>
          <p:nvPr/>
        </p:nvSpPr>
        <p:spPr>
          <a:xfrm>
            <a:off x="308870" y="7084805"/>
            <a:ext cx="3351290" cy="415498"/>
          </a:xfrm>
          <a:prstGeom prst="rect">
            <a:avLst/>
          </a:prstGeom>
          <a:noFill/>
          <a:ln>
            <a:noFill/>
          </a:ln>
        </p:spPr>
        <p:txBody>
          <a:bodyPr wrap="square" rtlCol="0">
            <a:spAutoFit/>
          </a:bodyPr>
          <a:lstStyle/>
          <a:p>
            <a:r>
              <a:rPr lang="en-US" altLang="ja-JP" sz="1050" dirty="0" err="1">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Radioss</a:t>
            </a:r>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独自の技術の、メッシュタイプの</a:t>
            </a:r>
            <a:endPar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a:p>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ロバスト性</a:t>
            </a:r>
            <a:endPar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59" name="テキスト ボックス 58">
            <a:extLst>
              <a:ext uri="{FF2B5EF4-FFF2-40B4-BE49-F238E27FC236}">
                <a16:creationId xmlns:a16="http://schemas.microsoft.com/office/drawing/2014/main" id="{2FF76AE2-5FC0-C236-17F9-8BB88CD06BF0}"/>
              </a:ext>
            </a:extLst>
          </p:cNvPr>
          <p:cNvSpPr txBox="1"/>
          <p:nvPr/>
        </p:nvSpPr>
        <p:spPr>
          <a:xfrm>
            <a:off x="295480" y="7508789"/>
            <a:ext cx="1537036" cy="954107"/>
          </a:xfrm>
          <a:prstGeom prst="rect">
            <a:avLst/>
          </a:prstGeom>
          <a:noFill/>
          <a:ln>
            <a:noFill/>
          </a:ln>
        </p:spPr>
        <p:txBody>
          <a:bodyPr wrap="square" rtlCol="0">
            <a:spAutoFit/>
          </a:bodyPr>
          <a:lstStyle/>
          <a:p>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陽解法ソルバーで要求されるヘキサ要素は使わず、大きな変形が想定される部材のメッシュも解析可能です。複雑形状や大規模モデルの非線形解析もテトラオートメッシュで作業工数を削減します。</a:t>
            </a:r>
            <a:endPar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endParaRPr>
          </a:p>
        </p:txBody>
      </p:sp>
      <p:sp>
        <p:nvSpPr>
          <p:cNvPr id="60" name="テキスト ボックス 59">
            <a:extLst>
              <a:ext uri="{FF2B5EF4-FFF2-40B4-BE49-F238E27FC236}">
                <a16:creationId xmlns:a16="http://schemas.microsoft.com/office/drawing/2014/main" id="{A9ADCD59-F542-56B2-330F-15D596FB87ED}"/>
              </a:ext>
            </a:extLst>
          </p:cNvPr>
          <p:cNvSpPr txBox="1"/>
          <p:nvPr/>
        </p:nvSpPr>
        <p:spPr>
          <a:xfrm>
            <a:off x="3899515" y="7084805"/>
            <a:ext cx="3351290" cy="253916"/>
          </a:xfrm>
          <a:prstGeom prst="rect">
            <a:avLst/>
          </a:prstGeom>
          <a:noFill/>
          <a:ln>
            <a:noFill/>
          </a:ln>
        </p:spPr>
        <p:txBody>
          <a:bodyPr wrap="square" rtlCol="0">
            <a:spAutoFit/>
          </a:bodyPr>
          <a:lstStyle/>
          <a:p>
            <a:r>
              <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Altair Multiscale Designer</a:t>
            </a:r>
            <a:r>
              <a:rPr lang="ja-JP" altLang="en-US"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rPr>
              <a:t>との直接連成</a:t>
            </a:r>
            <a:endParaRPr lang="en-US" altLang="ja-JP" sz="1050" dirty="0">
              <a:solidFill>
                <a:sysClr val="windowText" lastClr="000000"/>
              </a:solidFill>
              <a:latin typeface="A-OTF 新ゴ Pro B" panose="020B0700000000000000" pitchFamily="50" charset="-128"/>
              <a:ea typeface="A-OTF 新ゴ Pro B" panose="020B0700000000000000" pitchFamily="50" charset="-128"/>
              <a:cs typeface="Segoe UI" panose="020B0502040204020203" pitchFamily="34" charset="0"/>
            </a:endParaRPr>
          </a:p>
        </p:txBody>
      </p:sp>
      <p:sp>
        <p:nvSpPr>
          <p:cNvPr id="61" name="テキスト ボックス 60">
            <a:extLst>
              <a:ext uri="{FF2B5EF4-FFF2-40B4-BE49-F238E27FC236}">
                <a16:creationId xmlns:a16="http://schemas.microsoft.com/office/drawing/2014/main" id="{2D9FFF18-0BEE-39B1-23E8-3AF50F1BE906}"/>
              </a:ext>
            </a:extLst>
          </p:cNvPr>
          <p:cNvSpPr txBox="1"/>
          <p:nvPr/>
        </p:nvSpPr>
        <p:spPr>
          <a:xfrm>
            <a:off x="3869704" y="7452771"/>
            <a:ext cx="1537036" cy="830997"/>
          </a:xfrm>
          <a:prstGeom prst="rect">
            <a:avLst/>
          </a:prstGeom>
          <a:noFill/>
          <a:ln>
            <a:noFill/>
          </a:ln>
        </p:spPr>
        <p:txBody>
          <a:bodyPr wrap="square" rtlCol="0">
            <a:spAutoFit/>
          </a:bodyPr>
          <a:lstStyle/>
          <a:p>
            <a:r>
              <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CFRP</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、繊維補強コンクリートなど、複数の材料を組み合わせた複合材料の材料特性を算出し、そのまま</a:t>
            </a:r>
            <a:r>
              <a:rPr lang="en-US" altLang="ja-JP" sz="800" dirty="0" err="1">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Radioss</a:t>
            </a:r>
            <a:r>
              <a:rPr lang="ja-JP" altLang="en-US"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rPr>
              <a:t>の材料カードへ変換・使用することが可能です。</a:t>
            </a:r>
            <a:endParaRPr lang="en-US" altLang="ja-JP" sz="800" dirty="0">
              <a:solidFill>
                <a:sysClr val="windowText" lastClr="000000"/>
              </a:solidFill>
              <a:latin typeface="A-OTF 新ゴ Pro M" panose="020B0500000000000000" pitchFamily="50" charset="-128"/>
              <a:ea typeface="A-OTF 新ゴ Pro M" panose="020B0500000000000000" pitchFamily="50" charset="-128"/>
              <a:cs typeface="Segoe UI" panose="020B0502040204020203" pitchFamily="34" charset="0"/>
            </a:endParaRPr>
          </a:p>
        </p:txBody>
      </p:sp>
      <p:cxnSp>
        <p:nvCxnSpPr>
          <p:cNvPr id="63" name="直線コネクタ 62">
            <a:extLst>
              <a:ext uri="{FF2B5EF4-FFF2-40B4-BE49-F238E27FC236}">
                <a16:creationId xmlns:a16="http://schemas.microsoft.com/office/drawing/2014/main" id="{FB333CA2-DF7D-C6BD-FE2C-DA080927F594}"/>
              </a:ext>
            </a:extLst>
          </p:cNvPr>
          <p:cNvCxnSpPr/>
          <p:nvPr/>
        </p:nvCxnSpPr>
        <p:spPr>
          <a:xfrm>
            <a:off x="251634" y="7014606"/>
            <a:ext cx="705914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AD009365-541E-20EC-3544-DAFF9B867657}"/>
              </a:ext>
            </a:extLst>
          </p:cNvPr>
          <p:cNvCxnSpPr/>
          <p:nvPr/>
        </p:nvCxnSpPr>
        <p:spPr>
          <a:xfrm>
            <a:off x="3777811" y="5461772"/>
            <a:ext cx="0" cy="3025262"/>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69" name="図 68">
            <a:extLst>
              <a:ext uri="{FF2B5EF4-FFF2-40B4-BE49-F238E27FC236}">
                <a16:creationId xmlns:a16="http://schemas.microsoft.com/office/drawing/2014/main" id="{2FC484A9-516E-6C6A-0950-983D1E16A9F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37099" y="9020972"/>
            <a:ext cx="726899" cy="643679"/>
          </a:xfrm>
          <a:prstGeom prst="rect">
            <a:avLst/>
          </a:prstGeom>
        </p:spPr>
      </p:pic>
      <p:pic>
        <p:nvPicPr>
          <p:cNvPr id="1026" name="Picture 2">
            <a:extLst>
              <a:ext uri="{FF2B5EF4-FFF2-40B4-BE49-F238E27FC236}">
                <a16:creationId xmlns:a16="http://schemas.microsoft.com/office/drawing/2014/main" id="{EE8F2C68-637D-91AB-E877-DE20C3C83F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26278" y="9105851"/>
            <a:ext cx="712787"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50360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6B094-1191-C400-E061-FE71C7AD850A}"/>
            </a:ext>
          </a:extLst>
        </p:cNvPr>
        <p:cNvGrpSpPr/>
        <p:nvPr/>
      </p:nvGrpSpPr>
      <p:grpSpPr>
        <a:xfrm>
          <a:off x="0" y="0"/>
          <a:ext cx="0" cy="0"/>
          <a:chOff x="0" y="0"/>
          <a:chExt cx="0" cy="0"/>
        </a:xfrm>
      </p:grpSpPr>
      <p:pic>
        <p:nvPicPr>
          <p:cNvPr id="43" name="図 42">
            <a:extLst>
              <a:ext uri="{FF2B5EF4-FFF2-40B4-BE49-F238E27FC236}">
                <a16:creationId xmlns:a16="http://schemas.microsoft.com/office/drawing/2014/main" id="{5BB4015F-D6B9-BF61-BDA7-1B1A3B983E5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t="22747" b="28720"/>
          <a:stretch>
            <a:fillRect/>
          </a:stretch>
        </p:blipFill>
        <p:spPr>
          <a:xfrm>
            <a:off x="0" y="1"/>
            <a:ext cx="7559675" cy="2446431"/>
          </a:xfrm>
          <a:prstGeom prst="rect">
            <a:avLst/>
          </a:prstGeom>
        </p:spPr>
      </p:pic>
      <p:sp>
        <p:nvSpPr>
          <p:cNvPr id="6" name="テキスト ボックス 5">
            <a:extLst>
              <a:ext uri="{FF2B5EF4-FFF2-40B4-BE49-F238E27FC236}">
                <a16:creationId xmlns:a16="http://schemas.microsoft.com/office/drawing/2014/main" id="{14EEF24A-C7EC-04F5-7CBD-D387D6512F6A}"/>
              </a:ext>
            </a:extLst>
          </p:cNvPr>
          <p:cNvSpPr txBox="1"/>
          <p:nvPr/>
        </p:nvSpPr>
        <p:spPr>
          <a:xfrm>
            <a:off x="3186219" y="3698588"/>
            <a:ext cx="3851565" cy="1785104"/>
          </a:xfrm>
          <a:prstGeom prst="rect">
            <a:avLst/>
          </a:prstGeom>
          <a:noFill/>
          <a:ln>
            <a:noFill/>
          </a:ln>
        </p:spPr>
        <p:txBody>
          <a:bodyPr wrap="square" rtlCol="0">
            <a:spAutoFit/>
          </a:bodyPr>
          <a:lstStyle/>
          <a:p>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CPU</a:t>
            </a:r>
            <a:r>
              <a:rPr kumimoji="1"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Xeon® 658X</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3GHz-4.7GHz/TB3.0 4.9GHz/24C/48T</a:t>
            </a:r>
            <a:endParaRPr kumimoji="1" lang="en-US" altLang="ja-JP" sz="1100" b="1" dirty="0">
              <a:solidFill>
                <a:srgbClr val="1C1C1C"/>
              </a:solidFill>
              <a:latin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cs typeface="Segoe UI" panose="020B0502040204020203" pitchFamily="34" charset="0"/>
              </a:rPr>
              <a:t>■メモリ：</a:t>
            </a:r>
            <a:r>
              <a:rPr kumimoji="1" lang="en-US" altLang="ja-JP" sz="1100" b="1" dirty="0">
                <a:solidFill>
                  <a:srgbClr val="1C1C1C"/>
                </a:solidFill>
                <a:latin typeface="游ゴシック" panose="020B0400000000000000" pitchFamily="50" charset="-128"/>
                <a:cs typeface="Segoe UI" panose="020B0502040204020203" pitchFamily="34" charset="0"/>
              </a:rPr>
              <a:t>256</a:t>
            </a:r>
            <a:r>
              <a:rPr lang="en-US" altLang="ja-JP" sz="1100" b="1" dirty="0">
                <a:solidFill>
                  <a:srgbClr val="1C1C1C"/>
                </a:solidFill>
                <a:latin typeface="游ゴシック" panose="020B0400000000000000" pitchFamily="50" charset="-128"/>
                <a:cs typeface="Segoe UI" panose="020B0502040204020203" pitchFamily="34" charset="0"/>
              </a:rPr>
              <a:t>GB</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64GB x4</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DDR5-5600 Registered ECC DIMM</a:t>
            </a:r>
            <a:endParaRPr kumimoji="1" lang="en-US" altLang="ja-JP" sz="1100" b="1" dirty="0">
              <a:solidFill>
                <a:srgbClr val="1C1C1C"/>
              </a:solidFill>
              <a:latin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2TB M.2 </a:t>
            </a:r>
            <a:r>
              <a:rPr lang="en-US" altLang="ja-JP" sz="1100" b="1" dirty="0" err="1">
                <a:solidFill>
                  <a:srgbClr val="1C1C1C"/>
                </a:solidFill>
                <a:latin typeface="游ゴシック" panose="020B0400000000000000" pitchFamily="50" charset="-128"/>
                <a:cs typeface="Segoe UI" panose="020B0502040204020203" pitchFamily="34" charset="0"/>
              </a:rPr>
              <a:t>NVMe</a:t>
            </a:r>
            <a:r>
              <a:rPr lang="en-US" altLang="ja-JP" sz="1100" b="1" dirty="0">
                <a:solidFill>
                  <a:srgbClr val="1C1C1C"/>
                </a:solidFill>
                <a:latin typeface="游ゴシック" panose="020B0400000000000000" pitchFamily="50" charset="-128"/>
                <a:cs typeface="Segoe UI" panose="020B0502040204020203" pitchFamily="34" charset="0"/>
              </a:rPr>
              <a:t>-SSD</a:t>
            </a:r>
            <a:r>
              <a:rPr lang="ja-JP" altLang="en-US" sz="1100" b="1" dirty="0">
                <a:solidFill>
                  <a:srgbClr val="1C1C1C"/>
                </a:solidFill>
                <a:latin typeface="游ゴシック" panose="020B0400000000000000" pitchFamily="50" charset="-128"/>
                <a:cs typeface="Segoe UI" panose="020B0502040204020203" pitchFamily="34" charset="0"/>
              </a:rPr>
              <a:t>（高耐久）</a:t>
            </a:r>
            <a:endParaRPr lang="en-US" altLang="ja-JP" sz="1100" b="1" dirty="0">
              <a:solidFill>
                <a:srgbClr val="1C1C1C"/>
              </a:solidFill>
              <a:latin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cs typeface="Segoe UI" panose="020B0502040204020203" pitchFamily="34" charset="0"/>
              </a:rPr>
              <a:t>■OS</a:t>
            </a:r>
            <a:r>
              <a:rPr kumimoji="1" lang="ja-JP" altLang="en-US" sz="1100" b="1" dirty="0">
                <a:solidFill>
                  <a:srgbClr val="1C1C1C"/>
                </a:solidFill>
                <a:latin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Windows 11 Pro 64bit</a:t>
            </a:r>
          </a:p>
          <a:p>
            <a:r>
              <a:rPr kumimoji="1" lang="en-US" altLang="ja-JP" sz="1100" b="1" dirty="0">
                <a:solidFill>
                  <a:srgbClr val="1C1C1C"/>
                </a:solidFill>
                <a:latin typeface="游ゴシック" panose="020B0400000000000000" pitchFamily="50" charset="-128"/>
                <a:cs typeface="Segoe UI" panose="020B0502040204020203" pitchFamily="34" charset="0"/>
              </a:rPr>
              <a:t>■GPU</a:t>
            </a:r>
            <a:r>
              <a:rPr kumimoji="1" lang="ja-JP" altLang="en-US" sz="1100" b="1" dirty="0">
                <a:solidFill>
                  <a:srgbClr val="1C1C1C"/>
                </a:solidFill>
                <a:latin typeface="游ゴシック" panose="020B0400000000000000" pitchFamily="50" charset="-128"/>
                <a:cs typeface="Segoe UI" panose="020B0502040204020203" pitchFamily="34" charset="0"/>
              </a:rPr>
              <a:t>：</a:t>
            </a:r>
            <a:r>
              <a:rPr lang="pt-BR" altLang="ja-JP" sz="1100" b="1" dirty="0">
                <a:solidFill>
                  <a:srgbClr val="1C1C1C"/>
                </a:solidFill>
                <a:latin typeface="游ゴシック" panose="020B0400000000000000" pitchFamily="50" charset="-128"/>
                <a:cs typeface="Segoe UI" panose="020B0502040204020203" pitchFamily="34" charset="0"/>
              </a:rPr>
              <a:t>NVIDIA® RTX™ PRO 2000 Blackwell </a:t>
            </a:r>
          </a:p>
          <a:p>
            <a:r>
              <a:rPr kumimoji="1" lang="en-US" altLang="ja-JP" sz="1100" b="1" dirty="0">
                <a:solidFill>
                  <a:srgbClr val="1C1C1C"/>
                </a:solidFill>
                <a:latin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cs typeface="Segoe UI" panose="020B0502040204020203" pitchFamily="34" charset="0"/>
              </a:rPr>
              <a:t>電源：</a:t>
            </a:r>
            <a:r>
              <a:rPr lang="en-US" altLang="ja-JP" sz="1100" b="1" dirty="0">
                <a:solidFill>
                  <a:srgbClr val="1C1C1C"/>
                </a:solidFill>
                <a:latin typeface="游ゴシック" panose="020B0400000000000000" pitchFamily="50" charset="-128"/>
                <a:cs typeface="Segoe UI" panose="020B0502040204020203" pitchFamily="34" charset="0"/>
              </a:rPr>
              <a:t>1,200W/100V | 1,500W/200V</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80 Plus Platinum </a:t>
            </a:r>
            <a:r>
              <a:rPr lang="ja-JP" altLang="en-US" sz="1100" b="1" dirty="0">
                <a:solidFill>
                  <a:srgbClr val="1C1C1C"/>
                </a:solidFill>
                <a:latin typeface="游ゴシック" panose="020B0400000000000000" pitchFamily="50" charset="-128"/>
                <a:cs typeface="Segoe UI" panose="020B0502040204020203" pitchFamily="34" charset="0"/>
              </a:rPr>
              <a:t>認証）</a:t>
            </a:r>
            <a:endParaRPr kumimoji="1" lang="en-US" altLang="ja-JP" sz="1100" b="1" dirty="0">
              <a:solidFill>
                <a:srgbClr val="1C1C1C"/>
              </a:solidFill>
              <a:latin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cs typeface="Segoe UI" panose="020B0502040204020203" pitchFamily="34" charset="0"/>
              </a:rPr>
              <a:t>■3</a:t>
            </a:r>
            <a:r>
              <a:rPr kumimoji="1" lang="ja-JP" altLang="en-US" sz="1100" b="1" dirty="0">
                <a:solidFill>
                  <a:srgbClr val="1C1C1C"/>
                </a:solidFill>
                <a:latin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cs typeface="Segoe UI" panose="020B0502040204020203" pitchFamily="34" charset="0"/>
            </a:endParaRPr>
          </a:p>
        </p:txBody>
      </p:sp>
      <p:pic>
        <p:nvPicPr>
          <p:cNvPr id="8" name="図 1110">
            <a:extLst>
              <a:ext uri="{FF2B5EF4-FFF2-40B4-BE49-F238E27FC236}">
                <a16:creationId xmlns:a16="http://schemas.microsoft.com/office/drawing/2014/main" id="{309E5A2C-1AC9-FBC8-9A6A-ED0BC3DFE0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671" y="5482520"/>
            <a:ext cx="634389" cy="42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正方形/長方形 8">
            <a:extLst>
              <a:ext uri="{FF2B5EF4-FFF2-40B4-BE49-F238E27FC236}">
                <a16:creationId xmlns:a16="http://schemas.microsoft.com/office/drawing/2014/main" id="{B565753D-4029-5E04-0C9A-A9F3F056FF81}"/>
              </a:ext>
            </a:extLst>
          </p:cNvPr>
          <p:cNvSpPr/>
          <p:nvPr/>
        </p:nvSpPr>
        <p:spPr>
          <a:xfrm>
            <a:off x="255587" y="2956254"/>
            <a:ext cx="7048500" cy="5822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CB892B8F-B51F-5347-F6B8-A598E938CC57}"/>
              </a:ext>
            </a:extLst>
          </p:cNvPr>
          <p:cNvSpPr txBox="1"/>
          <p:nvPr/>
        </p:nvSpPr>
        <p:spPr>
          <a:xfrm>
            <a:off x="302250" y="3115384"/>
            <a:ext cx="6965152" cy="307777"/>
          </a:xfrm>
          <a:prstGeom prst="rect">
            <a:avLst/>
          </a:prstGeom>
          <a:noFill/>
          <a:ln>
            <a:noFill/>
          </a:ln>
        </p:spPr>
        <p:txBody>
          <a:bodyPr wrap="square" rtlCol="0">
            <a:spAutoFit/>
          </a:bodyPr>
          <a:lstStyle/>
          <a:p>
            <a:pPr algn="ct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高クロック</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Xeon 600</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と</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ECC</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対応、</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Blackwell</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世代</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GPU</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搭載</a:t>
            </a:r>
            <a:r>
              <a:rPr kumimoji="1" lang="ja-JP" altLang="en-US" sz="1400" dirty="0">
                <a:solidFill>
                  <a:schemeClr val="bg1"/>
                </a:solidFill>
                <a:effectLst/>
                <a:latin typeface="A-OTF 新ゴ Pro H" panose="020B0800000000000000" pitchFamily="50" charset="-128"/>
                <a:ea typeface="A-OTF 新ゴ Pro H" panose="020B0800000000000000" pitchFamily="50" charset="-128"/>
                <a:cs typeface="Times New Roman" panose="02020603050405020304" pitchFamily="18" charset="0"/>
              </a:rPr>
              <a:t>ワークステーション</a:t>
            </a:r>
            <a:endParaRPr lang="en-US" altLang="ja-JP" sz="1400" b="1" dirty="0">
              <a:latin typeface="A-OTF 新ゴ Pro H" panose="020B0800000000000000" pitchFamily="50" charset="-128"/>
              <a:ea typeface="A-OTF 新ゴ Pro H" panose="020B0800000000000000" pitchFamily="50" charset="-128"/>
              <a:cs typeface="Segoe UI" panose="020B0502040204020203" pitchFamily="34" charset="0"/>
            </a:endParaRPr>
          </a:p>
        </p:txBody>
      </p:sp>
      <p:cxnSp>
        <p:nvCxnSpPr>
          <p:cNvPr id="13" name="直線コネクタ 12">
            <a:extLst>
              <a:ext uri="{FF2B5EF4-FFF2-40B4-BE49-F238E27FC236}">
                <a16:creationId xmlns:a16="http://schemas.microsoft.com/office/drawing/2014/main" id="{52A594DA-0F7C-ED55-56A1-70EF559D5309}"/>
              </a:ext>
            </a:extLst>
          </p:cNvPr>
          <p:cNvCxnSpPr/>
          <p:nvPr/>
        </p:nvCxnSpPr>
        <p:spPr>
          <a:xfrm>
            <a:off x="3248759" y="5482520"/>
            <a:ext cx="374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CE483389-F49B-66E3-4906-4976B80F658A}"/>
              </a:ext>
            </a:extLst>
          </p:cNvPr>
          <p:cNvSpPr txBox="1"/>
          <p:nvPr/>
        </p:nvSpPr>
        <p:spPr>
          <a:xfrm>
            <a:off x="255588" y="2550581"/>
            <a:ext cx="7052454" cy="307777"/>
          </a:xfrm>
          <a:prstGeom prst="rect">
            <a:avLst/>
          </a:prstGeom>
          <a:noFill/>
          <a:ln>
            <a:noFill/>
          </a:ln>
        </p:spPr>
        <p:txBody>
          <a:bodyPr wrap="square" rtlCol="0">
            <a:spAutoFit/>
          </a:bodyPr>
          <a:lstStyle/>
          <a:p>
            <a:pPr algn="ctr"/>
            <a:r>
              <a:rPr lang="ja-JP" altLang="en-US" sz="1400" dirty="0">
                <a:solidFill>
                  <a:sysClr val="windowText" lastClr="000000"/>
                </a:solidFill>
                <a:latin typeface="A-OTF 新ゴ Pro DB" panose="020B0600000000000000" pitchFamily="50" charset="-128"/>
                <a:ea typeface="A-OTF 新ゴ Pro DB" panose="020B0600000000000000" pitchFamily="50" charset="-128"/>
                <a:cs typeface="Segoe UI" panose="020B0502040204020203" pitchFamily="34" charset="0"/>
              </a:rPr>
              <a:t>ソフトのご利用にお勧めの最新ワークステーション</a:t>
            </a:r>
            <a:endParaRPr lang="en-US" altLang="ja-JP" sz="1400" dirty="0">
              <a:solidFill>
                <a:sysClr val="windowText" lastClr="000000"/>
              </a:solidFill>
              <a:latin typeface="A-OTF 新ゴ Pro DB" panose="020B0600000000000000" pitchFamily="50" charset="-128"/>
              <a:ea typeface="A-OTF 新ゴ Pro DB" panose="020B0600000000000000" pitchFamily="50" charset="-128"/>
              <a:cs typeface="Segoe UI" panose="020B0502040204020203" pitchFamily="34" charset="0"/>
            </a:endParaRPr>
          </a:p>
        </p:txBody>
      </p:sp>
      <p:cxnSp>
        <p:nvCxnSpPr>
          <p:cNvPr id="17" name="直線コネクタ 16">
            <a:extLst>
              <a:ext uri="{FF2B5EF4-FFF2-40B4-BE49-F238E27FC236}">
                <a16:creationId xmlns:a16="http://schemas.microsoft.com/office/drawing/2014/main" id="{53B9F2D7-504E-7D19-2781-42DA19209797}"/>
              </a:ext>
            </a:extLst>
          </p:cNvPr>
          <p:cNvCxnSpPr>
            <a:cxnSpLocks/>
          </p:cNvCxnSpPr>
          <p:nvPr/>
        </p:nvCxnSpPr>
        <p:spPr>
          <a:xfrm flipH="1">
            <a:off x="281486" y="2701925"/>
            <a:ext cx="1337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8" name="図 1451">
            <a:extLst>
              <a:ext uri="{FF2B5EF4-FFF2-40B4-BE49-F238E27FC236}">
                <a16:creationId xmlns:a16="http://schemas.microsoft.com/office/drawing/2014/main" id="{01278BEB-C62D-83A6-2583-BA21285EB0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046" y="9818094"/>
            <a:ext cx="689386" cy="20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テキスト ボックス 18">
            <a:extLst>
              <a:ext uri="{FF2B5EF4-FFF2-40B4-BE49-F238E27FC236}">
                <a16:creationId xmlns:a16="http://schemas.microsoft.com/office/drawing/2014/main" id="{8F6953D3-EED1-51C8-473F-240A0FE19122}"/>
              </a:ext>
            </a:extLst>
          </p:cNvPr>
          <p:cNvSpPr txBox="1"/>
          <p:nvPr/>
        </p:nvSpPr>
        <p:spPr>
          <a:xfrm>
            <a:off x="342890" y="10075133"/>
            <a:ext cx="3450925" cy="307777"/>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■関東営業所  東京都千代田区神田須田町</a:t>
            </a:r>
            <a:r>
              <a:rPr lang="en-US" altLang="zh-TW" sz="700" b="1" kern="10" spc="0" dirty="0">
                <a:ln>
                  <a:noFill/>
                </a:ln>
                <a:effectLst/>
                <a:latin typeface="游ゴシック" panose="020B0400000000000000" pitchFamily="50" charset="-128"/>
                <a:ea typeface="游ゴシック" panose="020B0400000000000000" pitchFamily="50" charset="-128"/>
              </a:rPr>
              <a:t>1-2-7-8F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03-5280-9255</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東海営業部  名古屋市西区上名古屋三丁目</a:t>
            </a:r>
            <a:r>
              <a:rPr lang="en-US" altLang="zh-TW" sz="700" b="1" kern="10" spc="0" dirty="0">
                <a:ln>
                  <a:noFill/>
                </a:ln>
                <a:effectLst/>
                <a:latin typeface="游ゴシック" panose="020B0400000000000000" pitchFamily="50" charset="-128"/>
                <a:ea typeface="游ゴシック" panose="020B0400000000000000" pitchFamily="50" charset="-128"/>
              </a:rPr>
              <a:t>25-28-5F</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052-325-2782</a:t>
            </a:r>
          </a:p>
        </p:txBody>
      </p:sp>
      <p:sp>
        <p:nvSpPr>
          <p:cNvPr id="20" name="テキスト ボックス 19">
            <a:extLst>
              <a:ext uri="{FF2B5EF4-FFF2-40B4-BE49-F238E27FC236}">
                <a16:creationId xmlns:a16="http://schemas.microsoft.com/office/drawing/2014/main" id="{BC9AB9A0-0B47-278E-B68C-4FC78FAA970D}"/>
              </a:ext>
            </a:extLst>
          </p:cNvPr>
          <p:cNvSpPr txBox="1"/>
          <p:nvPr/>
        </p:nvSpPr>
        <p:spPr>
          <a:xfrm>
            <a:off x="3756352" y="10075133"/>
            <a:ext cx="3388587" cy="415498"/>
          </a:xfrm>
          <a:prstGeom prst="rect">
            <a:avLst/>
          </a:prstGeom>
          <a:noFill/>
          <a:ln>
            <a:noFill/>
          </a:ln>
        </p:spPr>
        <p:txBody>
          <a:bodyPr wrap="square" rtlCol="0">
            <a:spAutoFit/>
          </a:bodyPr>
          <a:lstStyle/>
          <a:p>
            <a:pPr algn="l" rtl="0">
              <a:buNone/>
            </a:pPr>
            <a:r>
              <a:rPr lang="zh-TW" altLang="en-US" sz="700" b="1" kern="10" spc="0" dirty="0">
                <a:ln>
                  <a:noFill/>
                </a:ln>
                <a:effectLst/>
                <a:latin typeface="游ゴシック" panose="020B0400000000000000" pitchFamily="50" charset="-128"/>
                <a:ea typeface="游ゴシック" panose="020B0400000000000000" pitchFamily="50" charset="-128"/>
              </a:rPr>
              <a:t>■関西営業部   大阪市淀川区西中島</a:t>
            </a:r>
            <a:r>
              <a:rPr lang="en-US" altLang="zh-TW" sz="700" b="1" kern="10" spc="0" dirty="0">
                <a:ln>
                  <a:noFill/>
                </a:ln>
                <a:effectLst/>
                <a:latin typeface="游ゴシック" panose="020B0400000000000000" pitchFamily="50" charset="-128"/>
                <a:ea typeface="游ゴシック" panose="020B0400000000000000" pitchFamily="50" charset="-128"/>
              </a:rPr>
              <a:t>2</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14-6-5</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TEL:06-6838-4123</a:t>
            </a:r>
          </a:p>
          <a:p>
            <a:pPr algn="l" rtl="0">
              <a:buNone/>
            </a:pPr>
            <a:r>
              <a:rPr lang="en-US" altLang="zh-TW" sz="700" b="1" kern="10" spc="0" dirty="0">
                <a:ln>
                  <a:noFill/>
                </a:ln>
                <a:effectLst/>
                <a:latin typeface="游ゴシック" panose="020B0400000000000000" pitchFamily="50" charset="-128"/>
                <a:ea typeface="游ゴシック" panose="020B0400000000000000" pitchFamily="50" charset="-128"/>
              </a:rPr>
              <a:t>■</a:t>
            </a:r>
            <a:r>
              <a:rPr lang="zh-TW" altLang="en-US" sz="700" b="1" kern="10" spc="0" dirty="0">
                <a:ln>
                  <a:noFill/>
                </a:ln>
                <a:effectLst/>
                <a:latin typeface="游ゴシック" panose="020B0400000000000000" pitchFamily="50" charset="-128"/>
                <a:ea typeface="游ゴシック" panose="020B0400000000000000" pitchFamily="50" charset="-128"/>
              </a:rPr>
              <a:t>九州営業部   福岡市博多区上牟田</a:t>
            </a:r>
            <a:r>
              <a:rPr lang="en-US" altLang="zh-TW" sz="700" b="1" kern="10" spc="0" dirty="0">
                <a:ln>
                  <a:noFill/>
                </a:ln>
                <a:effectLst/>
                <a:latin typeface="游ゴシック" panose="020B0400000000000000" pitchFamily="50" charset="-128"/>
                <a:ea typeface="游ゴシック" panose="020B0400000000000000" pitchFamily="50" charset="-128"/>
              </a:rPr>
              <a:t>1</a:t>
            </a:r>
            <a:r>
              <a:rPr lang="zh-TW" altLang="en-US" sz="700" b="1" kern="10" spc="0" dirty="0">
                <a:ln>
                  <a:noFill/>
                </a:ln>
                <a:effectLst/>
                <a:latin typeface="游ゴシック" panose="020B0400000000000000" pitchFamily="50" charset="-128"/>
                <a:ea typeface="游ゴシック" panose="020B0400000000000000" pitchFamily="50" charset="-128"/>
              </a:rPr>
              <a:t>丁目</a:t>
            </a:r>
            <a:r>
              <a:rPr lang="en-US" altLang="zh-TW" sz="700" b="1" kern="10" spc="0" dirty="0">
                <a:ln>
                  <a:noFill/>
                </a:ln>
                <a:effectLst/>
                <a:latin typeface="游ゴシック" panose="020B0400000000000000" pitchFamily="50" charset="-128"/>
                <a:ea typeface="游ゴシック" panose="020B0400000000000000" pitchFamily="50" charset="-128"/>
              </a:rPr>
              <a:t>6-23 </a:t>
            </a:r>
            <a:r>
              <a:rPr lang="zh-TW" altLang="en-US" sz="700" b="1" kern="10" spc="0" dirty="0">
                <a:ln>
                  <a:noFill/>
                </a:ln>
                <a:effectLst/>
                <a:latin typeface="游ゴシック" panose="020B0400000000000000" pitchFamily="50" charset="-128"/>
                <a:ea typeface="游ゴシック" panose="020B0400000000000000" pitchFamily="50" charset="-128"/>
              </a:rPr>
              <a:t>　　</a:t>
            </a:r>
            <a:r>
              <a:rPr lang="ja-JP" altLang="en-US" sz="700" b="1" kern="10" spc="0" dirty="0">
                <a:ln>
                  <a:noFill/>
                </a:ln>
                <a:effectLst/>
                <a:latin typeface="游ゴシック" panose="020B0400000000000000" pitchFamily="50" charset="-128"/>
                <a:ea typeface="游ゴシック" panose="020B0400000000000000" pitchFamily="50" charset="-128"/>
              </a:rPr>
              <a:t>  ☎ </a:t>
            </a:r>
            <a:r>
              <a:rPr lang="en-US" altLang="zh-TW" sz="700" b="1" kern="10" spc="0" dirty="0">
                <a:ln>
                  <a:noFill/>
                </a:ln>
                <a:effectLst/>
                <a:latin typeface="游ゴシック" panose="020B0400000000000000" pitchFamily="50" charset="-128"/>
                <a:ea typeface="游ゴシック" panose="020B0400000000000000" pitchFamily="50" charset="-128"/>
              </a:rPr>
              <a:t>TEL</a:t>
            </a:r>
            <a:r>
              <a:rPr lang="zh-TW" altLang="en-US" sz="700" b="1" kern="10" spc="0" dirty="0">
                <a:ln>
                  <a:noFill/>
                </a:ln>
                <a:effectLst/>
                <a:latin typeface="游ゴシック" panose="020B0400000000000000" pitchFamily="50" charset="-128"/>
                <a:ea typeface="游ゴシック" panose="020B0400000000000000" pitchFamily="50" charset="-128"/>
              </a:rPr>
              <a:t>：</a:t>
            </a:r>
            <a:r>
              <a:rPr lang="en-US" altLang="zh-TW" sz="700" b="1" kern="10" spc="0" dirty="0">
                <a:ln>
                  <a:noFill/>
                </a:ln>
                <a:effectLst/>
                <a:latin typeface="游ゴシック" panose="020B0400000000000000" pitchFamily="50" charset="-128"/>
                <a:ea typeface="游ゴシック" panose="020B0400000000000000" pitchFamily="50" charset="-128"/>
              </a:rPr>
              <a:t>092-481-7812</a:t>
            </a:r>
          </a:p>
          <a:p>
            <a:pPr algn="l" rtl="0">
              <a:buNone/>
            </a:pPr>
            <a:endParaRPr lang="en-US" altLang="zh-TW" sz="700" b="1" kern="10" spc="0" dirty="0">
              <a:ln>
                <a:noFill/>
              </a:ln>
              <a:effectLst/>
              <a:latin typeface="游ゴシック" panose="020B0400000000000000" pitchFamily="50" charset="-128"/>
              <a:ea typeface="游ゴシック" panose="020B0400000000000000" pitchFamily="50" charset="-128"/>
            </a:endParaRPr>
          </a:p>
        </p:txBody>
      </p:sp>
      <p:sp>
        <p:nvSpPr>
          <p:cNvPr id="21" name="テキスト ボックス 20">
            <a:extLst>
              <a:ext uri="{FF2B5EF4-FFF2-40B4-BE49-F238E27FC236}">
                <a16:creationId xmlns:a16="http://schemas.microsoft.com/office/drawing/2014/main" id="{2D05F9FE-70CA-085B-A422-71C10A86C5F5}"/>
              </a:ext>
            </a:extLst>
          </p:cNvPr>
          <p:cNvSpPr txBox="1"/>
          <p:nvPr/>
        </p:nvSpPr>
        <p:spPr>
          <a:xfrm>
            <a:off x="1279416" y="9837019"/>
            <a:ext cx="2500421" cy="133965"/>
          </a:xfrm>
          <a:custGeom>
            <a:avLst/>
            <a:gdLst/>
            <a:ahLst/>
            <a:cxnLst/>
            <a:rect l="l" t="t" r="r" b="b"/>
            <a:pathLst>
              <a:path w="10226925" h="547926">
                <a:moveTo>
                  <a:pt x="8697230" y="415299"/>
                </a:moveTo>
                <a:lnTo>
                  <a:pt x="8697230" y="450142"/>
                </a:lnTo>
                <a:lnTo>
                  <a:pt x="8964730" y="450142"/>
                </a:lnTo>
                <a:lnTo>
                  <a:pt x="8964730" y="415299"/>
                </a:lnTo>
                <a:close/>
                <a:moveTo>
                  <a:pt x="9790833" y="379895"/>
                </a:moveTo>
                <a:lnTo>
                  <a:pt x="9790833" y="435531"/>
                </a:lnTo>
                <a:lnTo>
                  <a:pt x="9880749" y="435531"/>
                </a:lnTo>
                <a:lnTo>
                  <a:pt x="9880749" y="379895"/>
                </a:lnTo>
                <a:close/>
                <a:moveTo>
                  <a:pt x="4148500" y="351234"/>
                </a:moveTo>
                <a:cubicBezTo>
                  <a:pt x="4147376" y="354606"/>
                  <a:pt x="4145596" y="359289"/>
                  <a:pt x="4143161" y="365284"/>
                </a:cubicBezTo>
                <a:cubicBezTo>
                  <a:pt x="4140726" y="371278"/>
                  <a:pt x="4137822" y="378022"/>
                  <a:pt x="4134450" y="385515"/>
                </a:cubicBezTo>
                <a:cubicBezTo>
                  <a:pt x="4131079" y="393008"/>
                  <a:pt x="4127426" y="401156"/>
                  <a:pt x="4123492" y="409961"/>
                </a:cubicBezTo>
                <a:cubicBezTo>
                  <a:pt x="4119558" y="418765"/>
                  <a:pt x="4115343" y="427476"/>
                  <a:pt x="4110847" y="436093"/>
                </a:cubicBezTo>
                <a:cubicBezTo>
                  <a:pt x="4113096" y="436093"/>
                  <a:pt x="4118247" y="435999"/>
                  <a:pt x="4126302" y="435812"/>
                </a:cubicBezTo>
                <a:cubicBezTo>
                  <a:pt x="4134357" y="435624"/>
                  <a:pt x="4143911" y="435343"/>
                  <a:pt x="4154962" y="434969"/>
                </a:cubicBezTo>
                <a:cubicBezTo>
                  <a:pt x="4166015" y="434594"/>
                  <a:pt x="4177910" y="434219"/>
                  <a:pt x="4190648" y="433845"/>
                </a:cubicBezTo>
                <a:cubicBezTo>
                  <a:pt x="4203386" y="433470"/>
                  <a:pt x="4215562" y="433189"/>
                  <a:pt x="4227176" y="433002"/>
                </a:cubicBezTo>
                <a:cubicBezTo>
                  <a:pt x="4238790" y="432814"/>
                  <a:pt x="4249093" y="432533"/>
                  <a:pt x="4258085" y="432159"/>
                </a:cubicBezTo>
                <a:cubicBezTo>
                  <a:pt x="4267077" y="431784"/>
                  <a:pt x="4273446" y="431597"/>
                  <a:pt x="4277192" y="431597"/>
                </a:cubicBezTo>
                <a:cubicBezTo>
                  <a:pt x="4271947" y="424478"/>
                  <a:pt x="4267358" y="418390"/>
                  <a:pt x="4263424" y="413333"/>
                </a:cubicBezTo>
                <a:cubicBezTo>
                  <a:pt x="4259490" y="408275"/>
                  <a:pt x="4256025" y="403779"/>
                  <a:pt x="4253027" y="399845"/>
                </a:cubicBezTo>
                <a:cubicBezTo>
                  <a:pt x="4250030" y="395911"/>
                  <a:pt x="4247220" y="392352"/>
                  <a:pt x="4244598" y="389168"/>
                </a:cubicBezTo>
                <a:cubicBezTo>
                  <a:pt x="4241976" y="385983"/>
                  <a:pt x="4239352" y="382892"/>
                  <a:pt x="4236730" y="379895"/>
                </a:cubicBezTo>
                <a:lnTo>
                  <a:pt x="4300233" y="351234"/>
                </a:lnTo>
                <a:close/>
                <a:moveTo>
                  <a:pt x="9704851" y="302343"/>
                </a:moveTo>
                <a:lnTo>
                  <a:pt x="9966169" y="302343"/>
                </a:lnTo>
                <a:lnTo>
                  <a:pt x="9966169" y="515893"/>
                </a:lnTo>
                <a:lnTo>
                  <a:pt x="9790833" y="515893"/>
                </a:lnTo>
                <a:lnTo>
                  <a:pt x="9790833" y="537810"/>
                </a:lnTo>
                <a:lnTo>
                  <a:pt x="9704851" y="537810"/>
                </a:lnTo>
                <a:close/>
                <a:moveTo>
                  <a:pt x="3928206" y="261318"/>
                </a:moveTo>
                <a:lnTo>
                  <a:pt x="4435669" y="261318"/>
                </a:lnTo>
                <a:lnTo>
                  <a:pt x="4435669" y="351234"/>
                </a:lnTo>
                <a:lnTo>
                  <a:pt x="4330580" y="351234"/>
                </a:lnTo>
                <a:cubicBezTo>
                  <a:pt x="4356431" y="380457"/>
                  <a:pt x="4378722" y="408649"/>
                  <a:pt x="4397455" y="435812"/>
                </a:cubicBezTo>
                <a:cubicBezTo>
                  <a:pt x="4416187" y="462974"/>
                  <a:pt x="4430986" y="484984"/>
                  <a:pt x="4441851" y="501844"/>
                </a:cubicBezTo>
                <a:lnTo>
                  <a:pt x="4351373" y="547926"/>
                </a:lnTo>
                <a:cubicBezTo>
                  <a:pt x="4347626" y="540807"/>
                  <a:pt x="4344067" y="534251"/>
                  <a:pt x="4340696" y="528256"/>
                </a:cubicBezTo>
                <a:cubicBezTo>
                  <a:pt x="4337323" y="522262"/>
                  <a:pt x="4333577" y="515706"/>
                  <a:pt x="4329456" y="508587"/>
                </a:cubicBezTo>
                <a:cubicBezTo>
                  <a:pt x="4293864" y="511210"/>
                  <a:pt x="4263049" y="513551"/>
                  <a:pt x="4237011" y="515612"/>
                </a:cubicBezTo>
                <a:cubicBezTo>
                  <a:pt x="4210973" y="517673"/>
                  <a:pt x="4187838" y="519452"/>
                  <a:pt x="4167607" y="520951"/>
                </a:cubicBezTo>
                <a:cubicBezTo>
                  <a:pt x="4147376" y="522449"/>
                  <a:pt x="4128924" y="523761"/>
                  <a:pt x="4112253" y="524885"/>
                </a:cubicBezTo>
                <a:cubicBezTo>
                  <a:pt x="4095581" y="526008"/>
                  <a:pt x="4079002" y="527039"/>
                  <a:pt x="4062518" y="527975"/>
                </a:cubicBezTo>
                <a:cubicBezTo>
                  <a:pt x="4046033" y="528912"/>
                  <a:pt x="4028518" y="529755"/>
                  <a:pt x="4009974" y="530504"/>
                </a:cubicBezTo>
                <a:cubicBezTo>
                  <a:pt x="3991428" y="531254"/>
                  <a:pt x="3969979" y="532190"/>
                  <a:pt x="3945627" y="533314"/>
                </a:cubicBezTo>
                <a:lnTo>
                  <a:pt x="3930453" y="436654"/>
                </a:lnTo>
                <a:lnTo>
                  <a:pt x="4013064" y="436654"/>
                </a:lnTo>
                <a:cubicBezTo>
                  <a:pt x="4022805" y="415299"/>
                  <a:pt x="4030017" y="397972"/>
                  <a:pt x="4034700" y="384672"/>
                </a:cubicBezTo>
                <a:cubicBezTo>
                  <a:pt x="4039383" y="371372"/>
                  <a:pt x="4043223" y="360226"/>
                  <a:pt x="4046220" y="351234"/>
                </a:cubicBezTo>
                <a:lnTo>
                  <a:pt x="3928206" y="351234"/>
                </a:lnTo>
                <a:close/>
                <a:moveTo>
                  <a:pt x="5991882" y="255699"/>
                </a:moveTo>
                <a:lnTo>
                  <a:pt x="5991882" y="293351"/>
                </a:lnTo>
                <a:lnTo>
                  <a:pt x="6023353" y="293351"/>
                </a:lnTo>
                <a:lnTo>
                  <a:pt x="6023353" y="255699"/>
                </a:lnTo>
                <a:close/>
                <a:moveTo>
                  <a:pt x="8742750" y="237715"/>
                </a:moveTo>
                <a:lnTo>
                  <a:pt x="8742750" y="264690"/>
                </a:lnTo>
                <a:lnTo>
                  <a:pt x="8919772" y="264690"/>
                </a:lnTo>
                <a:lnTo>
                  <a:pt x="8919772" y="237715"/>
                </a:lnTo>
                <a:close/>
                <a:moveTo>
                  <a:pt x="3365669" y="212988"/>
                </a:moveTo>
                <a:lnTo>
                  <a:pt x="3625863" y="212988"/>
                </a:lnTo>
                <a:lnTo>
                  <a:pt x="3625863" y="303466"/>
                </a:lnTo>
                <a:lnTo>
                  <a:pt x="3543253" y="303466"/>
                </a:lnTo>
                <a:lnTo>
                  <a:pt x="3543253" y="422043"/>
                </a:lnTo>
                <a:cubicBezTo>
                  <a:pt x="3561236" y="420170"/>
                  <a:pt x="3578938" y="418297"/>
                  <a:pt x="3596359" y="416423"/>
                </a:cubicBezTo>
                <a:cubicBezTo>
                  <a:pt x="3613781" y="414550"/>
                  <a:pt x="3630360" y="412302"/>
                  <a:pt x="3646094" y="409680"/>
                </a:cubicBezTo>
                <a:lnTo>
                  <a:pt x="3647218" y="497910"/>
                </a:lnTo>
                <a:cubicBezTo>
                  <a:pt x="3635604" y="500158"/>
                  <a:pt x="3624927" y="502125"/>
                  <a:pt x="3615185" y="503810"/>
                </a:cubicBezTo>
                <a:cubicBezTo>
                  <a:pt x="3605444" y="505496"/>
                  <a:pt x="3595423" y="506995"/>
                  <a:pt x="3585120" y="508306"/>
                </a:cubicBezTo>
                <a:cubicBezTo>
                  <a:pt x="3574817" y="509618"/>
                  <a:pt x="3563296" y="511023"/>
                  <a:pt x="3550558" y="512521"/>
                </a:cubicBezTo>
                <a:cubicBezTo>
                  <a:pt x="3537820" y="514020"/>
                  <a:pt x="3522740" y="515706"/>
                  <a:pt x="3505319" y="517579"/>
                </a:cubicBezTo>
                <a:cubicBezTo>
                  <a:pt x="3487898" y="519452"/>
                  <a:pt x="3467199" y="521606"/>
                  <a:pt x="3443221" y="524042"/>
                </a:cubicBezTo>
                <a:cubicBezTo>
                  <a:pt x="3419244" y="526477"/>
                  <a:pt x="3390770" y="529193"/>
                  <a:pt x="3357801" y="532190"/>
                </a:cubicBezTo>
                <a:lnTo>
                  <a:pt x="3348247" y="433845"/>
                </a:lnTo>
                <a:cubicBezTo>
                  <a:pt x="3357239" y="433845"/>
                  <a:pt x="3369510" y="433657"/>
                  <a:pt x="3385057" y="433283"/>
                </a:cubicBezTo>
                <a:cubicBezTo>
                  <a:pt x="3400605" y="432908"/>
                  <a:pt x="3421679" y="431597"/>
                  <a:pt x="3448279" y="429349"/>
                </a:cubicBezTo>
                <a:lnTo>
                  <a:pt x="3448279" y="303466"/>
                </a:lnTo>
                <a:lnTo>
                  <a:pt x="3365669" y="303466"/>
                </a:lnTo>
                <a:close/>
                <a:moveTo>
                  <a:pt x="5927255" y="186576"/>
                </a:moveTo>
                <a:lnTo>
                  <a:pt x="6087418" y="186576"/>
                </a:lnTo>
                <a:lnTo>
                  <a:pt x="6087418" y="361350"/>
                </a:lnTo>
                <a:lnTo>
                  <a:pt x="5927255" y="361350"/>
                </a:lnTo>
                <a:close/>
                <a:moveTo>
                  <a:pt x="7466505" y="182642"/>
                </a:moveTo>
                <a:lnTo>
                  <a:pt x="7944183" y="182642"/>
                </a:lnTo>
                <a:lnTo>
                  <a:pt x="7944183" y="273682"/>
                </a:lnTo>
                <a:lnTo>
                  <a:pt x="7770534" y="273682"/>
                </a:lnTo>
                <a:lnTo>
                  <a:pt x="7769409" y="283235"/>
                </a:lnTo>
                <a:cubicBezTo>
                  <a:pt x="7764539" y="323323"/>
                  <a:pt x="7755547" y="357322"/>
                  <a:pt x="7742434" y="385234"/>
                </a:cubicBezTo>
                <a:cubicBezTo>
                  <a:pt x="7729322" y="413145"/>
                  <a:pt x="7712369" y="436374"/>
                  <a:pt x="7691576" y="454919"/>
                </a:cubicBezTo>
                <a:cubicBezTo>
                  <a:pt x="7670782" y="473464"/>
                  <a:pt x="7646244" y="488263"/>
                  <a:pt x="7617956" y="499315"/>
                </a:cubicBezTo>
                <a:cubicBezTo>
                  <a:pt x="7589671" y="510367"/>
                  <a:pt x="7558107" y="519265"/>
                  <a:pt x="7523264" y="526009"/>
                </a:cubicBezTo>
                <a:lnTo>
                  <a:pt x="7483364" y="437778"/>
                </a:lnTo>
                <a:cubicBezTo>
                  <a:pt x="7490857" y="436654"/>
                  <a:pt x="7500972" y="434969"/>
                  <a:pt x="7513710" y="432721"/>
                </a:cubicBezTo>
                <a:cubicBezTo>
                  <a:pt x="7526449" y="430473"/>
                  <a:pt x="7540124" y="427101"/>
                  <a:pt x="7554735" y="422605"/>
                </a:cubicBezTo>
                <a:cubicBezTo>
                  <a:pt x="7569346" y="418109"/>
                  <a:pt x="7583770" y="412302"/>
                  <a:pt x="7598008" y="405184"/>
                </a:cubicBezTo>
                <a:cubicBezTo>
                  <a:pt x="7612244" y="398066"/>
                  <a:pt x="7624232" y="389261"/>
                  <a:pt x="7633973" y="378771"/>
                </a:cubicBezTo>
                <a:cubicBezTo>
                  <a:pt x="7641466" y="370903"/>
                  <a:pt x="7647367" y="361818"/>
                  <a:pt x="7651676" y="351515"/>
                </a:cubicBezTo>
                <a:cubicBezTo>
                  <a:pt x="7655984" y="341212"/>
                  <a:pt x="7659262" y="331284"/>
                  <a:pt x="7661510" y="321731"/>
                </a:cubicBezTo>
                <a:cubicBezTo>
                  <a:pt x="7663758" y="312177"/>
                  <a:pt x="7665256" y="303841"/>
                  <a:pt x="7666006" y="296723"/>
                </a:cubicBezTo>
                <a:cubicBezTo>
                  <a:pt x="7666756" y="289604"/>
                  <a:pt x="7667130" y="285296"/>
                  <a:pt x="7667130" y="283797"/>
                </a:cubicBezTo>
                <a:lnTo>
                  <a:pt x="7668254" y="273682"/>
                </a:lnTo>
                <a:lnTo>
                  <a:pt x="7466505" y="273682"/>
                </a:lnTo>
                <a:close/>
                <a:moveTo>
                  <a:pt x="1135190" y="180394"/>
                </a:moveTo>
                <a:lnTo>
                  <a:pt x="1603315" y="180394"/>
                </a:lnTo>
                <a:cubicBezTo>
                  <a:pt x="1598819" y="235842"/>
                  <a:pt x="1588235" y="283985"/>
                  <a:pt x="1571564" y="324821"/>
                </a:cubicBezTo>
                <a:cubicBezTo>
                  <a:pt x="1554891" y="365658"/>
                  <a:pt x="1531195" y="400032"/>
                  <a:pt x="1500474" y="427944"/>
                </a:cubicBezTo>
                <a:cubicBezTo>
                  <a:pt x="1469753" y="455855"/>
                  <a:pt x="1431351" y="477398"/>
                  <a:pt x="1385269" y="492571"/>
                </a:cubicBezTo>
                <a:cubicBezTo>
                  <a:pt x="1339187" y="507744"/>
                  <a:pt x="1284488" y="517579"/>
                  <a:pt x="1221172" y="522075"/>
                </a:cubicBezTo>
                <a:lnTo>
                  <a:pt x="1191388" y="429911"/>
                </a:lnTo>
                <a:cubicBezTo>
                  <a:pt x="1228103" y="428412"/>
                  <a:pt x="1262571" y="425134"/>
                  <a:pt x="1294791" y="420076"/>
                </a:cubicBezTo>
                <a:cubicBezTo>
                  <a:pt x="1327011" y="415018"/>
                  <a:pt x="1355859" y="406682"/>
                  <a:pt x="1381335" y="395068"/>
                </a:cubicBezTo>
                <a:cubicBezTo>
                  <a:pt x="1406811" y="383454"/>
                  <a:pt x="1428541" y="367719"/>
                  <a:pt x="1446524" y="347862"/>
                </a:cubicBezTo>
                <a:cubicBezTo>
                  <a:pt x="1464507" y="328006"/>
                  <a:pt x="1477433" y="302530"/>
                  <a:pt x="1485301" y="271434"/>
                </a:cubicBezTo>
                <a:lnTo>
                  <a:pt x="1135190" y="271434"/>
                </a:lnTo>
                <a:close/>
                <a:moveTo>
                  <a:pt x="2988584" y="174774"/>
                </a:moveTo>
                <a:lnTo>
                  <a:pt x="2988584" y="183204"/>
                </a:lnTo>
                <a:lnTo>
                  <a:pt x="2940816" y="183204"/>
                </a:lnTo>
                <a:lnTo>
                  <a:pt x="2940816" y="196129"/>
                </a:lnTo>
                <a:cubicBezTo>
                  <a:pt x="2943064" y="202498"/>
                  <a:pt x="2947653" y="213269"/>
                  <a:pt x="2954584" y="228443"/>
                </a:cubicBezTo>
                <a:cubicBezTo>
                  <a:pt x="2961515" y="243616"/>
                  <a:pt x="2972849" y="262630"/>
                  <a:pt x="2988584" y="285483"/>
                </a:cubicBezTo>
                <a:lnTo>
                  <a:pt x="2988584" y="207369"/>
                </a:lnTo>
                <a:lnTo>
                  <a:pt x="3027922" y="207369"/>
                </a:lnTo>
                <a:close/>
                <a:moveTo>
                  <a:pt x="6372340" y="171402"/>
                </a:moveTo>
                <a:cubicBezTo>
                  <a:pt x="6384703" y="174025"/>
                  <a:pt x="6398097" y="177303"/>
                  <a:pt x="6412521" y="181237"/>
                </a:cubicBezTo>
                <a:cubicBezTo>
                  <a:pt x="6426945" y="185171"/>
                  <a:pt x="6441744" y="189760"/>
                  <a:pt x="6456917" y="195005"/>
                </a:cubicBezTo>
                <a:cubicBezTo>
                  <a:pt x="6472090" y="200250"/>
                  <a:pt x="6487170" y="205964"/>
                  <a:pt x="6502156" y="212146"/>
                </a:cubicBezTo>
                <a:cubicBezTo>
                  <a:pt x="6517142" y="218327"/>
                  <a:pt x="6531191" y="224790"/>
                  <a:pt x="6544304" y="231534"/>
                </a:cubicBezTo>
                <a:lnTo>
                  <a:pt x="6508338" y="319202"/>
                </a:lnTo>
                <a:cubicBezTo>
                  <a:pt x="6497847" y="313207"/>
                  <a:pt x="6485952" y="307119"/>
                  <a:pt x="6472652" y="300938"/>
                </a:cubicBezTo>
                <a:cubicBezTo>
                  <a:pt x="6459352" y="294756"/>
                  <a:pt x="6445303" y="288668"/>
                  <a:pt x="6430504" y="282673"/>
                </a:cubicBezTo>
                <a:cubicBezTo>
                  <a:pt x="6415705" y="276679"/>
                  <a:pt x="6400532" y="271059"/>
                  <a:pt x="6384984" y="265814"/>
                </a:cubicBezTo>
                <a:cubicBezTo>
                  <a:pt x="6369436" y="260569"/>
                  <a:pt x="6354357" y="256073"/>
                  <a:pt x="6339745" y="252327"/>
                </a:cubicBezTo>
                <a:close/>
                <a:moveTo>
                  <a:pt x="5914892" y="165783"/>
                </a:moveTo>
                <a:lnTo>
                  <a:pt x="5914892" y="230972"/>
                </a:lnTo>
                <a:lnTo>
                  <a:pt x="5884545" y="230972"/>
                </a:lnTo>
                <a:lnTo>
                  <a:pt x="5884545" y="355168"/>
                </a:lnTo>
                <a:cubicBezTo>
                  <a:pt x="5887168" y="354419"/>
                  <a:pt x="5889884" y="353482"/>
                  <a:pt x="5892694" y="352358"/>
                </a:cubicBezTo>
                <a:cubicBezTo>
                  <a:pt x="5895504" y="351234"/>
                  <a:pt x="5901217" y="348799"/>
                  <a:pt x="5909834" y="345053"/>
                </a:cubicBezTo>
                <a:lnTo>
                  <a:pt x="5913206" y="402936"/>
                </a:lnTo>
                <a:cubicBezTo>
                  <a:pt x="5932688" y="401063"/>
                  <a:pt x="5950203" y="399096"/>
                  <a:pt x="5965751" y="397035"/>
                </a:cubicBezTo>
                <a:cubicBezTo>
                  <a:pt x="5981299" y="394975"/>
                  <a:pt x="5995816" y="392820"/>
                  <a:pt x="6009304" y="390573"/>
                </a:cubicBezTo>
                <a:cubicBezTo>
                  <a:pt x="6022791" y="388325"/>
                  <a:pt x="6035810" y="385983"/>
                  <a:pt x="6048361" y="383548"/>
                </a:cubicBezTo>
                <a:cubicBezTo>
                  <a:pt x="6060912" y="381113"/>
                  <a:pt x="6073744" y="378396"/>
                  <a:pt x="6086856" y="375399"/>
                </a:cubicBezTo>
                <a:lnTo>
                  <a:pt x="6088542" y="416423"/>
                </a:lnTo>
                <a:cubicBezTo>
                  <a:pt x="6094911" y="411178"/>
                  <a:pt x="6100157" y="406495"/>
                  <a:pt x="6104278" y="402374"/>
                </a:cubicBezTo>
                <a:cubicBezTo>
                  <a:pt x="6108399" y="398253"/>
                  <a:pt x="6112145" y="394132"/>
                  <a:pt x="6115517" y="390011"/>
                </a:cubicBezTo>
                <a:cubicBezTo>
                  <a:pt x="6112520" y="368281"/>
                  <a:pt x="6109991" y="346177"/>
                  <a:pt x="6107930" y="323698"/>
                </a:cubicBezTo>
                <a:cubicBezTo>
                  <a:pt x="6105870" y="301219"/>
                  <a:pt x="6104184" y="279770"/>
                  <a:pt x="6102873" y="259351"/>
                </a:cubicBezTo>
                <a:cubicBezTo>
                  <a:pt x="6101561" y="238933"/>
                  <a:pt x="6100531" y="220575"/>
                  <a:pt x="6099782" y="204278"/>
                </a:cubicBezTo>
                <a:cubicBezTo>
                  <a:pt x="6099033" y="187981"/>
                  <a:pt x="6098658" y="175149"/>
                  <a:pt x="6098658" y="165783"/>
                </a:cubicBezTo>
                <a:close/>
                <a:moveTo>
                  <a:pt x="3063888" y="162411"/>
                </a:moveTo>
                <a:cubicBezTo>
                  <a:pt x="3058643" y="174025"/>
                  <a:pt x="3054241" y="183204"/>
                  <a:pt x="3050682" y="189948"/>
                </a:cubicBezTo>
                <a:cubicBezTo>
                  <a:pt x="3047123" y="196691"/>
                  <a:pt x="3043845" y="202498"/>
                  <a:pt x="3040847" y="207369"/>
                </a:cubicBezTo>
                <a:lnTo>
                  <a:pt x="3115590" y="207369"/>
                </a:lnTo>
                <a:lnTo>
                  <a:pt x="3115590" y="162411"/>
                </a:lnTo>
                <a:close/>
                <a:moveTo>
                  <a:pt x="8668569" y="151733"/>
                </a:moveTo>
                <a:lnTo>
                  <a:pt x="8668569" y="174212"/>
                </a:lnTo>
                <a:lnTo>
                  <a:pt x="8992829" y="174212"/>
                </a:lnTo>
                <a:lnTo>
                  <a:pt x="8992829" y="151733"/>
                </a:lnTo>
                <a:close/>
                <a:moveTo>
                  <a:pt x="9342939" y="143304"/>
                </a:moveTo>
                <a:lnTo>
                  <a:pt x="9344625" y="148361"/>
                </a:lnTo>
                <a:lnTo>
                  <a:pt x="9347435" y="155667"/>
                </a:lnTo>
                <a:cubicBezTo>
                  <a:pt x="9348559" y="158290"/>
                  <a:pt x="9349683" y="160725"/>
                  <a:pt x="9350807" y="162973"/>
                </a:cubicBezTo>
                <a:lnTo>
                  <a:pt x="9352493" y="167468"/>
                </a:lnTo>
                <a:lnTo>
                  <a:pt x="9439599" y="167468"/>
                </a:lnTo>
                <a:cubicBezTo>
                  <a:pt x="9441472" y="162973"/>
                  <a:pt x="9442877" y="159226"/>
                  <a:pt x="9443814" y="156229"/>
                </a:cubicBezTo>
                <a:cubicBezTo>
                  <a:pt x="9444750" y="153232"/>
                  <a:pt x="9445968" y="148923"/>
                  <a:pt x="9447467" y="143304"/>
                </a:cubicBezTo>
                <a:close/>
                <a:moveTo>
                  <a:pt x="9804321" y="129816"/>
                </a:moveTo>
                <a:cubicBezTo>
                  <a:pt x="9805444" y="137684"/>
                  <a:pt x="9806474" y="144428"/>
                  <a:pt x="9807411" y="150047"/>
                </a:cubicBezTo>
                <a:cubicBezTo>
                  <a:pt x="9808349" y="155667"/>
                  <a:pt x="9809191" y="160912"/>
                  <a:pt x="9809940" y="165783"/>
                </a:cubicBezTo>
                <a:cubicBezTo>
                  <a:pt x="9810689" y="170653"/>
                  <a:pt x="9811345" y="175523"/>
                  <a:pt x="9811908" y="180394"/>
                </a:cubicBezTo>
                <a:cubicBezTo>
                  <a:pt x="9812469" y="185264"/>
                  <a:pt x="9812938" y="190697"/>
                  <a:pt x="9813312" y="196691"/>
                </a:cubicBezTo>
                <a:lnTo>
                  <a:pt x="9854336" y="196691"/>
                </a:lnTo>
                <a:cubicBezTo>
                  <a:pt x="9855835" y="191821"/>
                  <a:pt x="9857334" y="185826"/>
                  <a:pt x="9858833" y="178708"/>
                </a:cubicBezTo>
                <a:cubicBezTo>
                  <a:pt x="9860331" y="171590"/>
                  <a:pt x="9861642" y="164659"/>
                  <a:pt x="9862766" y="157915"/>
                </a:cubicBezTo>
                <a:cubicBezTo>
                  <a:pt x="9863890" y="151171"/>
                  <a:pt x="9864826" y="145177"/>
                  <a:pt x="9865576" y="139932"/>
                </a:cubicBezTo>
                <a:cubicBezTo>
                  <a:pt x="9866325" y="134687"/>
                  <a:pt x="9866700" y="131315"/>
                  <a:pt x="9866700" y="129816"/>
                </a:cubicBezTo>
                <a:close/>
                <a:moveTo>
                  <a:pt x="6745491" y="110147"/>
                </a:moveTo>
                <a:lnTo>
                  <a:pt x="6837655" y="155667"/>
                </a:lnTo>
                <a:cubicBezTo>
                  <a:pt x="6821920" y="202873"/>
                  <a:pt x="6804686" y="244084"/>
                  <a:pt x="6785954" y="279302"/>
                </a:cubicBezTo>
                <a:cubicBezTo>
                  <a:pt x="6767221" y="314519"/>
                  <a:pt x="6747083" y="344959"/>
                  <a:pt x="6725541" y="370622"/>
                </a:cubicBezTo>
                <a:cubicBezTo>
                  <a:pt x="6703999" y="396286"/>
                  <a:pt x="6680958" y="417735"/>
                  <a:pt x="6656418" y="434969"/>
                </a:cubicBezTo>
                <a:cubicBezTo>
                  <a:pt x="6631879" y="452202"/>
                  <a:pt x="6605934" y="466533"/>
                  <a:pt x="6578585" y="477960"/>
                </a:cubicBezTo>
                <a:cubicBezTo>
                  <a:pt x="6551235" y="489386"/>
                  <a:pt x="6522481" y="498378"/>
                  <a:pt x="6492322" y="504934"/>
                </a:cubicBezTo>
                <a:cubicBezTo>
                  <a:pt x="6462162" y="511491"/>
                  <a:pt x="6430598" y="517017"/>
                  <a:pt x="6397628" y="521513"/>
                </a:cubicBezTo>
                <a:lnTo>
                  <a:pt x="6368968" y="415299"/>
                </a:lnTo>
                <a:cubicBezTo>
                  <a:pt x="6398191" y="412302"/>
                  <a:pt x="6426102" y="408743"/>
                  <a:pt x="6452702" y="404622"/>
                </a:cubicBezTo>
                <a:cubicBezTo>
                  <a:pt x="6479302" y="400501"/>
                  <a:pt x="6504404" y="394319"/>
                  <a:pt x="6528007" y="386077"/>
                </a:cubicBezTo>
                <a:cubicBezTo>
                  <a:pt x="6551610" y="377834"/>
                  <a:pt x="6573808" y="366970"/>
                  <a:pt x="6594601" y="353482"/>
                </a:cubicBezTo>
                <a:cubicBezTo>
                  <a:pt x="6615394" y="339995"/>
                  <a:pt x="6634876" y="322386"/>
                  <a:pt x="6653046" y="300657"/>
                </a:cubicBezTo>
                <a:cubicBezTo>
                  <a:pt x="6671216" y="278927"/>
                  <a:pt x="6687982" y="252514"/>
                  <a:pt x="6703343" y="221418"/>
                </a:cubicBezTo>
                <a:cubicBezTo>
                  <a:pt x="6718704" y="190322"/>
                  <a:pt x="6732753" y="153232"/>
                  <a:pt x="6745491" y="110147"/>
                </a:cubicBezTo>
                <a:close/>
                <a:moveTo>
                  <a:pt x="4182780" y="78676"/>
                </a:moveTo>
                <a:cubicBezTo>
                  <a:pt x="4180533" y="81299"/>
                  <a:pt x="4177816" y="84483"/>
                  <a:pt x="4174632" y="88230"/>
                </a:cubicBezTo>
                <a:cubicBezTo>
                  <a:pt x="4171447" y="91977"/>
                  <a:pt x="4166952" y="96566"/>
                  <a:pt x="4161145" y="101998"/>
                </a:cubicBezTo>
                <a:cubicBezTo>
                  <a:pt x="4155337" y="107431"/>
                  <a:pt x="4147938" y="113987"/>
                  <a:pt x="4138946" y="121668"/>
                </a:cubicBezTo>
                <a:cubicBezTo>
                  <a:pt x="4129955" y="129348"/>
                  <a:pt x="4118902" y="138246"/>
                  <a:pt x="4105790" y="148361"/>
                </a:cubicBezTo>
                <a:lnTo>
                  <a:pt x="4260333" y="148361"/>
                </a:lnTo>
                <a:cubicBezTo>
                  <a:pt x="4239727" y="132626"/>
                  <a:pt x="4223431" y="118951"/>
                  <a:pt x="4211441" y="107337"/>
                </a:cubicBezTo>
                <a:cubicBezTo>
                  <a:pt x="4199452" y="95723"/>
                  <a:pt x="4189899" y="86169"/>
                  <a:pt x="4182780" y="78676"/>
                </a:cubicBezTo>
                <a:close/>
                <a:moveTo>
                  <a:pt x="577149" y="59007"/>
                </a:moveTo>
                <a:lnTo>
                  <a:pt x="931193" y="59007"/>
                </a:lnTo>
                <a:cubicBezTo>
                  <a:pt x="931942" y="88605"/>
                  <a:pt x="939997" y="110896"/>
                  <a:pt x="955358" y="125882"/>
                </a:cubicBezTo>
                <a:cubicBezTo>
                  <a:pt x="970719" y="140868"/>
                  <a:pt x="992636" y="148361"/>
                  <a:pt x="1021109" y="148361"/>
                </a:cubicBezTo>
                <a:lnTo>
                  <a:pt x="1025043" y="148361"/>
                </a:lnTo>
                <a:cubicBezTo>
                  <a:pt x="1019423" y="202686"/>
                  <a:pt x="1007060" y="250828"/>
                  <a:pt x="987952" y="292789"/>
                </a:cubicBezTo>
                <a:cubicBezTo>
                  <a:pt x="968845" y="334750"/>
                  <a:pt x="943650" y="370997"/>
                  <a:pt x="912367" y="401531"/>
                </a:cubicBezTo>
                <a:cubicBezTo>
                  <a:pt x="881084" y="432065"/>
                  <a:pt x="843993" y="457354"/>
                  <a:pt x="801096" y="477398"/>
                </a:cubicBezTo>
                <a:cubicBezTo>
                  <a:pt x="758199" y="497441"/>
                  <a:pt x="710150" y="512708"/>
                  <a:pt x="656949" y="523199"/>
                </a:cubicBezTo>
                <a:lnTo>
                  <a:pt x="610305" y="429911"/>
                </a:lnTo>
                <a:cubicBezTo>
                  <a:pt x="654514" y="423916"/>
                  <a:pt x="692541" y="415018"/>
                  <a:pt x="724386" y="403217"/>
                </a:cubicBezTo>
                <a:cubicBezTo>
                  <a:pt x="756232" y="391416"/>
                  <a:pt x="783206" y="377741"/>
                  <a:pt x="805311" y="362193"/>
                </a:cubicBezTo>
                <a:cubicBezTo>
                  <a:pt x="827415" y="346645"/>
                  <a:pt x="845305" y="329879"/>
                  <a:pt x="858979" y="311896"/>
                </a:cubicBezTo>
                <a:cubicBezTo>
                  <a:pt x="872654" y="293913"/>
                  <a:pt x="883519" y="275836"/>
                  <a:pt x="891574" y="257666"/>
                </a:cubicBezTo>
                <a:cubicBezTo>
                  <a:pt x="899629" y="239495"/>
                  <a:pt x="905529" y="221793"/>
                  <a:pt x="909276" y="204559"/>
                </a:cubicBezTo>
                <a:cubicBezTo>
                  <a:pt x="913022" y="187325"/>
                  <a:pt x="915832" y="171590"/>
                  <a:pt x="917706" y="157353"/>
                </a:cubicBezTo>
                <a:lnTo>
                  <a:pt x="577149" y="157353"/>
                </a:lnTo>
                <a:close/>
                <a:moveTo>
                  <a:pt x="6921390" y="50016"/>
                </a:moveTo>
                <a:lnTo>
                  <a:pt x="7318705" y="50016"/>
                </a:lnTo>
                <a:cubicBezTo>
                  <a:pt x="7314585" y="73993"/>
                  <a:pt x="7309714" y="96379"/>
                  <a:pt x="7304094" y="117172"/>
                </a:cubicBezTo>
                <a:cubicBezTo>
                  <a:pt x="7298475" y="137965"/>
                  <a:pt x="7291731" y="158102"/>
                  <a:pt x="7283863" y="177584"/>
                </a:cubicBezTo>
                <a:cubicBezTo>
                  <a:pt x="7275995" y="197066"/>
                  <a:pt x="7266817" y="216267"/>
                  <a:pt x="7256327" y="235186"/>
                </a:cubicBezTo>
                <a:cubicBezTo>
                  <a:pt x="7245836" y="254106"/>
                  <a:pt x="7233847" y="273494"/>
                  <a:pt x="7220360" y="293351"/>
                </a:cubicBezTo>
                <a:cubicBezTo>
                  <a:pt x="7245087" y="311334"/>
                  <a:pt x="7267004" y="327912"/>
                  <a:pt x="7286111" y="343086"/>
                </a:cubicBezTo>
                <a:cubicBezTo>
                  <a:pt x="7305218" y="358259"/>
                  <a:pt x="7321984" y="372215"/>
                  <a:pt x="7336408" y="384953"/>
                </a:cubicBezTo>
                <a:cubicBezTo>
                  <a:pt x="7350832" y="397691"/>
                  <a:pt x="7363289" y="409211"/>
                  <a:pt x="7373779" y="419514"/>
                </a:cubicBezTo>
                <a:cubicBezTo>
                  <a:pt x="7384269" y="429817"/>
                  <a:pt x="7393448" y="438902"/>
                  <a:pt x="7401316" y="446770"/>
                </a:cubicBezTo>
                <a:lnTo>
                  <a:pt x="7317582" y="528256"/>
                </a:lnTo>
                <a:cubicBezTo>
                  <a:pt x="7304094" y="512521"/>
                  <a:pt x="7289764" y="496505"/>
                  <a:pt x="7274591" y="480208"/>
                </a:cubicBezTo>
                <a:cubicBezTo>
                  <a:pt x="7259417" y="463910"/>
                  <a:pt x="7244619" y="448550"/>
                  <a:pt x="7230195" y="434126"/>
                </a:cubicBezTo>
                <a:cubicBezTo>
                  <a:pt x="7215770" y="419702"/>
                  <a:pt x="7202377" y="406589"/>
                  <a:pt x="7190013" y="394787"/>
                </a:cubicBezTo>
                <a:cubicBezTo>
                  <a:pt x="7177650" y="382986"/>
                  <a:pt x="7167534" y="373713"/>
                  <a:pt x="7159667" y="366970"/>
                </a:cubicBezTo>
                <a:cubicBezTo>
                  <a:pt x="7132692" y="394694"/>
                  <a:pt x="7108059" y="417641"/>
                  <a:pt x="7085767" y="435812"/>
                </a:cubicBezTo>
                <a:cubicBezTo>
                  <a:pt x="7063475" y="453982"/>
                  <a:pt x="7043338" y="468968"/>
                  <a:pt x="7025355" y="480770"/>
                </a:cubicBezTo>
                <a:cubicBezTo>
                  <a:pt x="7007371" y="492571"/>
                  <a:pt x="6991449" y="501656"/>
                  <a:pt x="6977587" y="508025"/>
                </a:cubicBezTo>
                <a:cubicBezTo>
                  <a:pt x="6963725" y="514394"/>
                  <a:pt x="6951923" y="519639"/>
                  <a:pt x="6942182" y="523761"/>
                </a:cubicBezTo>
                <a:lnTo>
                  <a:pt x="6887109" y="441150"/>
                </a:lnTo>
                <a:cubicBezTo>
                  <a:pt x="6957169" y="412302"/>
                  <a:pt x="7017955" y="372777"/>
                  <a:pt x="7069470" y="322574"/>
                </a:cubicBezTo>
                <a:cubicBezTo>
                  <a:pt x="7120984" y="272370"/>
                  <a:pt x="7160416" y="212614"/>
                  <a:pt x="7187765" y="143304"/>
                </a:cubicBezTo>
                <a:lnTo>
                  <a:pt x="6921390" y="143304"/>
                </a:lnTo>
                <a:close/>
                <a:moveTo>
                  <a:pt x="2623300" y="47206"/>
                </a:moveTo>
                <a:cubicBezTo>
                  <a:pt x="2625548" y="50203"/>
                  <a:pt x="2628545" y="54512"/>
                  <a:pt x="2632292" y="60131"/>
                </a:cubicBezTo>
                <a:cubicBezTo>
                  <a:pt x="2636038" y="65751"/>
                  <a:pt x="2640159" y="72214"/>
                  <a:pt x="2644655" y="79519"/>
                </a:cubicBezTo>
                <a:cubicBezTo>
                  <a:pt x="2649151" y="86825"/>
                  <a:pt x="2653834" y="94693"/>
                  <a:pt x="2658704" y="103122"/>
                </a:cubicBezTo>
                <a:cubicBezTo>
                  <a:pt x="2663575" y="111552"/>
                  <a:pt x="2667884" y="120075"/>
                  <a:pt x="2671630" y="128692"/>
                </a:cubicBezTo>
                <a:lnTo>
                  <a:pt x="2623300" y="154543"/>
                </a:lnTo>
                <a:cubicBezTo>
                  <a:pt x="2616931" y="139182"/>
                  <a:pt x="2609812" y="124571"/>
                  <a:pt x="2601945" y="110709"/>
                </a:cubicBezTo>
                <a:cubicBezTo>
                  <a:pt x="2594077" y="96847"/>
                  <a:pt x="2585460" y="82798"/>
                  <a:pt x="2576094" y="68561"/>
                </a:cubicBezTo>
                <a:close/>
                <a:moveTo>
                  <a:pt x="1177900" y="41024"/>
                </a:moveTo>
                <a:lnTo>
                  <a:pt x="1566787" y="41024"/>
                </a:lnTo>
                <a:lnTo>
                  <a:pt x="1566787" y="131502"/>
                </a:lnTo>
                <a:lnTo>
                  <a:pt x="1177900" y="131502"/>
                </a:lnTo>
                <a:close/>
                <a:moveTo>
                  <a:pt x="7512024" y="40462"/>
                </a:moveTo>
                <a:lnTo>
                  <a:pt x="7899787" y="40462"/>
                </a:lnTo>
                <a:lnTo>
                  <a:pt x="7899787" y="130940"/>
                </a:lnTo>
                <a:lnTo>
                  <a:pt x="7512024" y="130940"/>
                </a:lnTo>
                <a:close/>
                <a:moveTo>
                  <a:pt x="1125" y="39900"/>
                </a:moveTo>
                <a:lnTo>
                  <a:pt x="498472" y="39900"/>
                </a:lnTo>
                <a:cubicBezTo>
                  <a:pt x="493977" y="75867"/>
                  <a:pt x="487233" y="107618"/>
                  <a:pt x="478241" y="135155"/>
                </a:cubicBezTo>
                <a:cubicBezTo>
                  <a:pt x="469250" y="162692"/>
                  <a:pt x="457823" y="187231"/>
                  <a:pt x="443961" y="208774"/>
                </a:cubicBezTo>
                <a:cubicBezTo>
                  <a:pt x="430099" y="230316"/>
                  <a:pt x="413708" y="249517"/>
                  <a:pt x="394788" y="266376"/>
                </a:cubicBezTo>
                <a:cubicBezTo>
                  <a:pt x="375868" y="283235"/>
                  <a:pt x="354607" y="298783"/>
                  <a:pt x="331004" y="313020"/>
                </a:cubicBezTo>
                <a:lnTo>
                  <a:pt x="271996" y="254013"/>
                </a:lnTo>
                <a:cubicBezTo>
                  <a:pt x="266751" y="298596"/>
                  <a:pt x="256167" y="336529"/>
                  <a:pt x="240245" y="367813"/>
                </a:cubicBezTo>
                <a:cubicBezTo>
                  <a:pt x="224322" y="399096"/>
                  <a:pt x="206245" y="425321"/>
                  <a:pt x="186014" y="446489"/>
                </a:cubicBezTo>
                <a:cubicBezTo>
                  <a:pt x="165783" y="467657"/>
                  <a:pt x="144803" y="484703"/>
                  <a:pt x="123073" y="497629"/>
                </a:cubicBezTo>
                <a:cubicBezTo>
                  <a:pt x="101343" y="510554"/>
                  <a:pt x="81861" y="520763"/>
                  <a:pt x="64628" y="528256"/>
                </a:cubicBezTo>
                <a:lnTo>
                  <a:pt x="0" y="450142"/>
                </a:lnTo>
                <a:cubicBezTo>
                  <a:pt x="36716" y="435905"/>
                  <a:pt x="66688" y="419983"/>
                  <a:pt x="89916" y="402374"/>
                </a:cubicBezTo>
                <a:cubicBezTo>
                  <a:pt x="113145" y="384765"/>
                  <a:pt x="131315" y="364628"/>
                  <a:pt x="144428" y="341962"/>
                </a:cubicBezTo>
                <a:cubicBezTo>
                  <a:pt x="157541" y="319295"/>
                  <a:pt x="166158" y="294943"/>
                  <a:pt x="170279" y="268905"/>
                </a:cubicBezTo>
                <a:cubicBezTo>
                  <a:pt x="174400" y="242867"/>
                  <a:pt x="176461" y="215986"/>
                  <a:pt x="176461" y="188262"/>
                </a:cubicBezTo>
                <a:cubicBezTo>
                  <a:pt x="176461" y="181143"/>
                  <a:pt x="176273" y="174025"/>
                  <a:pt x="175899" y="166907"/>
                </a:cubicBezTo>
                <a:lnTo>
                  <a:pt x="278178" y="166907"/>
                </a:lnTo>
                <a:cubicBezTo>
                  <a:pt x="277803" y="177771"/>
                  <a:pt x="277429" y="188543"/>
                  <a:pt x="277054" y="199220"/>
                </a:cubicBezTo>
                <a:cubicBezTo>
                  <a:pt x="276680" y="209898"/>
                  <a:pt x="275743" y="221980"/>
                  <a:pt x="274244" y="235467"/>
                </a:cubicBezTo>
                <a:cubicBezTo>
                  <a:pt x="291853" y="226850"/>
                  <a:pt x="306558" y="217672"/>
                  <a:pt x="318359" y="207931"/>
                </a:cubicBezTo>
                <a:cubicBezTo>
                  <a:pt x="330161" y="198190"/>
                  <a:pt x="339902" y="188636"/>
                  <a:pt x="347582" y="179270"/>
                </a:cubicBezTo>
                <a:cubicBezTo>
                  <a:pt x="355262" y="169904"/>
                  <a:pt x="361163" y="161287"/>
                  <a:pt x="365284" y="153419"/>
                </a:cubicBezTo>
                <a:cubicBezTo>
                  <a:pt x="369405" y="145551"/>
                  <a:pt x="372403" y="139370"/>
                  <a:pt x="374276" y="134874"/>
                </a:cubicBezTo>
                <a:lnTo>
                  <a:pt x="1125" y="134874"/>
                </a:lnTo>
                <a:close/>
                <a:moveTo>
                  <a:pt x="1014365" y="39338"/>
                </a:moveTo>
                <a:cubicBezTo>
                  <a:pt x="1007247" y="39338"/>
                  <a:pt x="1001159" y="41867"/>
                  <a:pt x="996101" y="46925"/>
                </a:cubicBezTo>
                <a:cubicBezTo>
                  <a:pt x="991043" y="51983"/>
                  <a:pt x="988515" y="58071"/>
                  <a:pt x="988515" y="65189"/>
                </a:cubicBezTo>
                <a:cubicBezTo>
                  <a:pt x="988515" y="72682"/>
                  <a:pt x="991043" y="78864"/>
                  <a:pt x="996101" y="83734"/>
                </a:cubicBezTo>
                <a:cubicBezTo>
                  <a:pt x="1001159" y="88605"/>
                  <a:pt x="1007247" y="91040"/>
                  <a:pt x="1014365" y="91040"/>
                </a:cubicBezTo>
                <a:cubicBezTo>
                  <a:pt x="1021858" y="91040"/>
                  <a:pt x="1028040" y="88605"/>
                  <a:pt x="1032910" y="83734"/>
                </a:cubicBezTo>
                <a:cubicBezTo>
                  <a:pt x="1037781" y="78864"/>
                  <a:pt x="1040216" y="72682"/>
                  <a:pt x="1040216" y="65189"/>
                </a:cubicBezTo>
                <a:cubicBezTo>
                  <a:pt x="1040216" y="58071"/>
                  <a:pt x="1037781" y="51983"/>
                  <a:pt x="1032910" y="46925"/>
                </a:cubicBezTo>
                <a:cubicBezTo>
                  <a:pt x="1028040" y="41867"/>
                  <a:pt x="1021858" y="39338"/>
                  <a:pt x="1014365" y="39338"/>
                </a:cubicBezTo>
                <a:close/>
                <a:moveTo>
                  <a:pt x="6416736" y="35966"/>
                </a:moveTo>
                <a:cubicBezTo>
                  <a:pt x="6450079" y="41586"/>
                  <a:pt x="6482019" y="49266"/>
                  <a:pt x="6512552" y="59007"/>
                </a:cubicBezTo>
                <a:cubicBezTo>
                  <a:pt x="6543086" y="68748"/>
                  <a:pt x="6570904" y="79238"/>
                  <a:pt x="6596006" y="90478"/>
                </a:cubicBezTo>
                <a:lnTo>
                  <a:pt x="6558354" y="177022"/>
                </a:lnTo>
                <a:cubicBezTo>
                  <a:pt x="6545990" y="170653"/>
                  <a:pt x="6533627" y="164846"/>
                  <a:pt x="6521263" y="159601"/>
                </a:cubicBezTo>
                <a:cubicBezTo>
                  <a:pt x="6508900" y="154356"/>
                  <a:pt x="6495787" y="149298"/>
                  <a:pt x="6481925" y="144428"/>
                </a:cubicBezTo>
                <a:cubicBezTo>
                  <a:pt x="6468063" y="139557"/>
                  <a:pt x="6453077" y="134780"/>
                  <a:pt x="6436967" y="130097"/>
                </a:cubicBezTo>
                <a:cubicBezTo>
                  <a:pt x="6420857" y="125414"/>
                  <a:pt x="6402873" y="120637"/>
                  <a:pt x="6383017" y="115767"/>
                </a:cubicBezTo>
                <a:close/>
                <a:moveTo>
                  <a:pt x="2378841" y="26413"/>
                </a:moveTo>
                <a:lnTo>
                  <a:pt x="2485616" y="26413"/>
                </a:lnTo>
                <a:lnTo>
                  <a:pt x="2485616" y="157353"/>
                </a:lnTo>
                <a:cubicBezTo>
                  <a:pt x="2505098" y="163722"/>
                  <a:pt x="2526078" y="171121"/>
                  <a:pt x="2548557" y="179551"/>
                </a:cubicBezTo>
                <a:cubicBezTo>
                  <a:pt x="2571036" y="187981"/>
                  <a:pt x="2593984" y="197159"/>
                  <a:pt x="2617399" y="207088"/>
                </a:cubicBezTo>
                <a:cubicBezTo>
                  <a:pt x="2640815" y="217016"/>
                  <a:pt x="2664043" y="227600"/>
                  <a:pt x="2687084" y="238839"/>
                </a:cubicBezTo>
                <a:cubicBezTo>
                  <a:pt x="2710125" y="250079"/>
                  <a:pt x="2731948" y="261693"/>
                  <a:pt x="2752554" y="273682"/>
                </a:cubicBezTo>
                <a:lnTo>
                  <a:pt x="2699728" y="377647"/>
                </a:lnTo>
                <a:cubicBezTo>
                  <a:pt x="2685867" y="368281"/>
                  <a:pt x="2670319" y="358446"/>
                  <a:pt x="2653084" y="348143"/>
                </a:cubicBezTo>
                <a:cubicBezTo>
                  <a:pt x="2635851" y="337841"/>
                  <a:pt x="2617961" y="327725"/>
                  <a:pt x="2599416" y="317797"/>
                </a:cubicBezTo>
                <a:cubicBezTo>
                  <a:pt x="2580871" y="307869"/>
                  <a:pt x="2561857" y="298409"/>
                  <a:pt x="2542376" y="289417"/>
                </a:cubicBezTo>
                <a:cubicBezTo>
                  <a:pt x="2522894" y="280425"/>
                  <a:pt x="2503974" y="272558"/>
                  <a:pt x="2485616" y="265814"/>
                </a:cubicBezTo>
                <a:lnTo>
                  <a:pt x="2485616" y="520951"/>
                </a:lnTo>
                <a:lnTo>
                  <a:pt x="2378841" y="520951"/>
                </a:lnTo>
                <a:close/>
                <a:moveTo>
                  <a:pt x="8177403" y="21917"/>
                </a:moveTo>
                <a:lnTo>
                  <a:pt x="8284178" y="38776"/>
                </a:lnTo>
                <a:cubicBezTo>
                  <a:pt x="8281930" y="46644"/>
                  <a:pt x="8278465" y="58352"/>
                  <a:pt x="8273782" y="73900"/>
                </a:cubicBezTo>
                <a:cubicBezTo>
                  <a:pt x="8269098" y="89448"/>
                  <a:pt x="8263854" y="106963"/>
                  <a:pt x="8258047" y="126444"/>
                </a:cubicBezTo>
                <a:cubicBezTo>
                  <a:pt x="8252239" y="145926"/>
                  <a:pt x="8246245" y="166345"/>
                  <a:pt x="8240063" y="187700"/>
                </a:cubicBezTo>
                <a:cubicBezTo>
                  <a:pt x="8233881" y="209055"/>
                  <a:pt x="8227981" y="229286"/>
                  <a:pt x="8222361" y="248393"/>
                </a:cubicBezTo>
                <a:cubicBezTo>
                  <a:pt x="8216741" y="267500"/>
                  <a:pt x="8211590" y="284547"/>
                  <a:pt x="8206907" y="299533"/>
                </a:cubicBezTo>
                <a:cubicBezTo>
                  <a:pt x="8202223" y="314519"/>
                  <a:pt x="8198758" y="325383"/>
                  <a:pt x="8196510" y="332127"/>
                </a:cubicBezTo>
                <a:cubicBezTo>
                  <a:pt x="8190890" y="348986"/>
                  <a:pt x="8186301" y="362848"/>
                  <a:pt x="8182742" y="373713"/>
                </a:cubicBezTo>
                <a:cubicBezTo>
                  <a:pt x="8179182" y="384578"/>
                  <a:pt x="8175905" y="393944"/>
                  <a:pt x="8172907" y="401812"/>
                </a:cubicBezTo>
                <a:cubicBezTo>
                  <a:pt x="8180400" y="401812"/>
                  <a:pt x="8187331" y="401718"/>
                  <a:pt x="8193701" y="401531"/>
                </a:cubicBezTo>
                <a:cubicBezTo>
                  <a:pt x="8200069" y="401344"/>
                  <a:pt x="8206813" y="401156"/>
                  <a:pt x="8213931" y="400969"/>
                </a:cubicBezTo>
                <a:cubicBezTo>
                  <a:pt x="8221049" y="400782"/>
                  <a:pt x="8228917" y="400594"/>
                  <a:pt x="8237535" y="400407"/>
                </a:cubicBezTo>
                <a:cubicBezTo>
                  <a:pt x="8246151" y="400220"/>
                  <a:pt x="8256548" y="399845"/>
                  <a:pt x="8268724" y="399283"/>
                </a:cubicBezTo>
                <a:cubicBezTo>
                  <a:pt x="8280900" y="398721"/>
                  <a:pt x="8295418" y="398159"/>
                  <a:pt x="8312277" y="397597"/>
                </a:cubicBezTo>
                <a:cubicBezTo>
                  <a:pt x="8329136" y="397035"/>
                  <a:pt x="8348993" y="396380"/>
                  <a:pt x="8371846" y="395630"/>
                </a:cubicBezTo>
                <a:cubicBezTo>
                  <a:pt x="8357610" y="364534"/>
                  <a:pt x="8344122" y="338590"/>
                  <a:pt x="8331384" y="317797"/>
                </a:cubicBezTo>
                <a:cubicBezTo>
                  <a:pt x="8318646" y="297004"/>
                  <a:pt x="8308156" y="280238"/>
                  <a:pt x="8299913" y="267500"/>
                </a:cubicBezTo>
                <a:lnTo>
                  <a:pt x="8385334" y="228162"/>
                </a:lnTo>
                <a:cubicBezTo>
                  <a:pt x="8415681" y="266751"/>
                  <a:pt x="8442093" y="307588"/>
                  <a:pt x="8464572" y="350672"/>
                </a:cubicBezTo>
                <a:cubicBezTo>
                  <a:pt x="8487051" y="393757"/>
                  <a:pt x="8506908" y="438340"/>
                  <a:pt x="8524141" y="484422"/>
                </a:cubicBezTo>
                <a:lnTo>
                  <a:pt x="8425796" y="527694"/>
                </a:lnTo>
                <a:cubicBezTo>
                  <a:pt x="8421300" y="515706"/>
                  <a:pt x="8417835" y="506527"/>
                  <a:pt x="8415399" y="500158"/>
                </a:cubicBezTo>
                <a:cubicBezTo>
                  <a:pt x="8412964" y="493789"/>
                  <a:pt x="8410435" y="487232"/>
                  <a:pt x="8407812" y="480489"/>
                </a:cubicBezTo>
                <a:cubicBezTo>
                  <a:pt x="8371846" y="483111"/>
                  <a:pt x="8340844" y="485359"/>
                  <a:pt x="8314806" y="487232"/>
                </a:cubicBezTo>
                <a:cubicBezTo>
                  <a:pt x="8288767" y="489106"/>
                  <a:pt x="8265633" y="490698"/>
                  <a:pt x="8245402" y="492009"/>
                </a:cubicBezTo>
                <a:cubicBezTo>
                  <a:pt x="8225171" y="493320"/>
                  <a:pt x="8207000" y="494444"/>
                  <a:pt x="8190890" y="495381"/>
                </a:cubicBezTo>
                <a:cubicBezTo>
                  <a:pt x="8174781" y="496317"/>
                  <a:pt x="8158858" y="497254"/>
                  <a:pt x="8143122" y="498191"/>
                </a:cubicBezTo>
                <a:cubicBezTo>
                  <a:pt x="8127387" y="499127"/>
                  <a:pt x="8110809" y="500064"/>
                  <a:pt x="8093387" y="501001"/>
                </a:cubicBezTo>
                <a:cubicBezTo>
                  <a:pt x="8075966" y="501937"/>
                  <a:pt x="8056016" y="502968"/>
                  <a:pt x="8033538" y="504092"/>
                </a:cubicBezTo>
                <a:lnTo>
                  <a:pt x="8021736" y="402374"/>
                </a:lnTo>
                <a:lnTo>
                  <a:pt x="8077933" y="402374"/>
                </a:lnTo>
                <a:cubicBezTo>
                  <a:pt x="8090297" y="359289"/>
                  <a:pt x="8100693" y="322667"/>
                  <a:pt x="8109123" y="292508"/>
                </a:cubicBezTo>
                <a:cubicBezTo>
                  <a:pt x="8117553" y="262349"/>
                  <a:pt x="8124858" y="236310"/>
                  <a:pt x="8131040" y="214393"/>
                </a:cubicBezTo>
                <a:cubicBezTo>
                  <a:pt x="8137222" y="192476"/>
                  <a:pt x="8142279" y="173744"/>
                  <a:pt x="8146213" y="158196"/>
                </a:cubicBezTo>
                <a:cubicBezTo>
                  <a:pt x="8150147" y="142648"/>
                  <a:pt x="8153800" y="127943"/>
                  <a:pt x="8157172" y="114081"/>
                </a:cubicBezTo>
                <a:cubicBezTo>
                  <a:pt x="8160544" y="100219"/>
                  <a:pt x="8163728" y="86169"/>
                  <a:pt x="8166725" y="71933"/>
                </a:cubicBezTo>
                <a:cubicBezTo>
                  <a:pt x="8169723" y="57696"/>
                  <a:pt x="8173282" y="41024"/>
                  <a:pt x="8177403" y="21917"/>
                </a:cubicBezTo>
                <a:close/>
                <a:moveTo>
                  <a:pt x="2698604" y="17421"/>
                </a:moveTo>
                <a:cubicBezTo>
                  <a:pt x="2704974" y="25289"/>
                  <a:pt x="2712748" y="35779"/>
                  <a:pt x="2721927" y="48892"/>
                </a:cubicBezTo>
                <a:cubicBezTo>
                  <a:pt x="2731106" y="62004"/>
                  <a:pt x="2739629" y="76429"/>
                  <a:pt x="2747496" y="92164"/>
                </a:cubicBezTo>
                <a:lnTo>
                  <a:pt x="2698604" y="118015"/>
                </a:lnTo>
                <a:cubicBezTo>
                  <a:pt x="2691111" y="103029"/>
                  <a:pt x="2682776" y="88417"/>
                  <a:pt x="2673597" y="74181"/>
                </a:cubicBezTo>
                <a:cubicBezTo>
                  <a:pt x="2664418" y="59944"/>
                  <a:pt x="2656644" y="48330"/>
                  <a:pt x="2650274" y="39338"/>
                </a:cubicBezTo>
                <a:close/>
                <a:moveTo>
                  <a:pt x="2089986" y="16859"/>
                </a:moveTo>
                <a:lnTo>
                  <a:pt x="2177092" y="78676"/>
                </a:lnTo>
                <a:cubicBezTo>
                  <a:pt x="2171472" y="85045"/>
                  <a:pt x="2164073" y="93007"/>
                  <a:pt x="2154893" y="102560"/>
                </a:cubicBezTo>
                <a:cubicBezTo>
                  <a:pt x="2145715" y="112114"/>
                  <a:pt x="2134382" y="123166"/>
                  <a:pt x="2120894" y="135717"/>
                </a:cubicBezTo>
                <a:cubicBezTo>
                  <a:pt x="2107407" y="148268"/>
                  <a:pt x="2091578" y="162036"/>
                  <a:pt x="2073407" y="177022"/>
                </a:cubicBezTo>
                <a:cubicBezTo>
                  <a:pt x="2055237" y="192008"/>
                  <a:pt x="2034350" y="208118"/>
                  <a:pt x="2010747" y="225352"/>
                </a:cubicBezTo>
                <a:lnTo>
                  <a:pt x="2010747" y="519827"/>
                </a:lnTo>
                <a:lnTo>
                  <a:pt x="1905658" y="519827"/>
                </a:lnTo>
                <a:lnTo>
                  <a:pt x="1905658" y="293913"/>
                </a:lnTo>
                <a:cubicBezTo>
                  <a:pt x="1898914" y="298034"/>
                  <a:pt x="1889923" y="303185"/>
                  <a:pt x="1878683" y="309367"/>
                </a:cubicBezTo>
                <a:cubicBezTo>
                  <a:pt x="1867444" y="315549"/>
                  <a:pt x="1854237" y="322105"/>
                  <a:pt x="1839064" y="329036"/>
                </a:cubicBezTo>
                <a:cubicBezTo>
                  <a:pt x="1823891" y="335967"/>
                  <a:pt x="1806938" y="343179"/>
                  <a:pt x="1788205" y="350672"/>
                </a:cubicBezTo>
                <a:cubicBezTo>
                  <a:pt x="1769473" y="358165"/>
                  <a:pt x="1749054" y="365284"/>
                  <a:pt x="1726950" y="372027"/>
                </a:cubicBezTo>
                <a:lnTo>
                  <a:pt x="1677496" y="285483"/>
                </a:lnTo>
                <a:cubicBezTo>
                  <a:pt x="1721705" y="273494"/>
                  <a:pt x="1763853" y="257291"/>
                  <a:pt x="1803940" y="236872"/>
                </a:cubicBezTo>
                <a:cubicBezTo>
                  <a:pt x="1844028" y="216454"/>
                  <a:pt x="1882992" y="193881"/>
                  <a:pt x="1920831" y="169154"/>
                </a:cubicBezTo>
                <a:cubicBezTo>
                  <a:pt x="1937316" y="158290"/>
                  <a:pt x="1952489" y="147331"/>
                  <a:pt x="1966351" y="136279"/>
                </a:cubicBezTo>
                <a:cubicBezTo>
                  <a:pt x="1980213" y="125227"/>
                  <a:pt x="1993701" y="113519"/>
                  <a:pt x="2006813" y="101155"/>
                </a:cubicBezTo>
                <a:cubicBezTo>
                  <a:pt x="2019926" y="88792"/>
                  <a:pt x="2033226" y="75679"/>
                  <a:pt x="2046713" y="61817"/>
                </a:cubicBezTo>
                <a:cubicBezTo>
                  <a:pt x="2060201" y="47955"/>
                  <a:pt x="2074625" y="32969"/>
                  <a:pt x="2089986" y="16859"/>
                </a:cubicBezTo>
                <a:close/>
                <a:moveTo>
                  <a:pt x="2855396" y="7868"/>
                </a:moveTo>
                <a:lnTo>
                  <a:pt x="2940816" y="7868"/>
                </a:lnTo>
                <a:lnTo>
                  <a:pt x="2940816" y="98346"/>
                </a:lnTo>
                <a:lnTo>
                  <a:pt x="2988584" y="98346"/>
                </a:lnTo>
                <a:lnTo>
                  <a:pt x="2988584" y="125320"/>
                </a:lnTo>
                <a:cubicBezTo>
                  <a:pt x="2993829" y="114456"/>
                  <a:pt x="2998231" y="103778"/>
                  <a:pt x="3001790" y="93288"/>
                </a:cubicBezTo>
                <a:cubicBezTo>
                  <a:pt x="3005350" y="82798"/>
                  <a:pt x="3008346" y="72776"/>
                  <a:pt x="3010782" y="63222"/>
                </a:cubicBezTo>
                <a:cubicBezTo>
                  <a:pt x="3013217" y="53669"/>
                  <a:pt x="3015090" y="44864"/>
                  <a:pt x="3016402" y="36809"/>
                </a:cubicBezTo>
                <a:cubicBezTo>
                  <a:pt x="3017713" y="28754"/>
                  <a:pt x="3018743" y="21917"/>
                  <a:pt x="3019492" y="16297"/>
                </a:cubicBezTo>
                <a:lnTo>
                  <a:pt x="3099855" y="22479"/>
                </a:lnTo>
                <a:cubicBezTo>
                  <a:pt x="3097232" y="38589"/>
                  <a:pt x="3095359" y="50016"/>
                  <a:pt x="3094235" y="56759"/>
                </a:cubicBezTo>
                <a:cubicBezTo>
                  <a:pt x="3093111" y="63503"/>
                  <a:pt x="3091987" y="69310"/>
                  <a:pt x="3090863" y="74181"/>
                </a:cubicBezTo>
                <a:lnTo>
                  <a:pt x="3115590" y="74181"/>
                </a:lnTo>
                <a:lnTo>
                  <a:pt x="3115590" y="7868"/>
                </a:lnTo>
                <a:lnTo>
                  <a:pt x="3203820" y="7868"/>
                </a:lnTo>
                <a:lnTo>
                  <a:pt x="3203820" y="74181"/>
                </a:lnTo>
                <a:lnTo>
                  <a:pt x="3316215" y="74181"/>
                </a:lnTo>
                <a:lnTo>
                  <a:pt x="3316215" y="162411"/>
                </a:lnTo>
                <a:lnTo>
                  <a:pt x="3203820" y="162411"/>
                </a:lnTo>
                <a:lnTo>
                  <a:pt x="3203820" y="207369"/>
                </a:lnTo>
                <a:lnTo>
                  <a:pt x="3324083" y="207369"/>
                </a:lnTo>
                <a:lnTo>
                  <a:pt x="3324083" y="295599"/>
                </a:lnTo>
                <a:lnTo>
                  <a:pt x="3227985" y="295599"/>
                </a:lnTo>
                <a:cubicBezTo>
                  <a:pt x="3242596" y="319576"/>
                  <a:pt x="3258331" y="340276"/>
                  <a:pt x="3275190" y="357697"/>
                </a:cubicBezTo>
                <a:cubicBezTo>
                  <a:pt x="3292050" y="375118"/>
                  <a:pt x="3311906" y="391509"/>
                  <a:pt x="3334760" y="406870"/>
                </a:cubicBezTo>
                <a:lnTo>
                  <a:pt x="3300479" y="513083"/>
                </a:lnTo>
                <a:cubicBezTo>
                  <a:pt x="3285494" y="501469"/>
                  <a:pt x="3272194" y="488824"/>
                  <a:pt x="3260579" y="475150"/>
                </a:cubicBezTo>
                <a:cubicBezTo>
                  <a:pt x="3248965" y="461475"/>
                  <a:pt x="3239131" y="448456"/>
                  <a:pt x="3231075" y="436093"/>
                </a:cubicBezTo>
                <a:cubicBezTo>
                  <a:pt x="3223021" y="423729"/>
                  <a:pt x="3216746" y="413052"/>
                  <a:pt x="3212249" y="404060"/>
                </a:cubicBezTo>
                <a:lnTo>
                  <a:pt x="3203820" y="387201"/>
                </a:lnTo>
                <a:lnTo>
                  <a:pt x="3203820" y="542306"/>
                </a:lnTo>
                <a:lnTo>
                  <a:pt x="3115590" y="542306"/>
                </a:lnTo>
                <a:lnTo>
                  <a:pt x="3115590" y="378771"/>
                </a:lnTo>
                <a:cubicBezTo>
                  <a:pt x="3111843" y="388137"/>
                  <a:pt x="3107535" y="398066"/>
                  <a:pt x="3102664" y="408556"/>
                </a:cubicBezTo>
                <a:cubicBezTo>
                  <a:pt x="3097794" y="419046"/>
                  <a:pt x="3091612" y="430098"/>
                  <a:pt x="3084119" y="441712"/>
                </a:cubicBezTo>
                <a:cubicBezTo>
                  <a:pt x="3076626" y="453326"/>
                  <a:pt x="3067448" y="465315"/>
                  <a:pt x="3056583" y="477679"/>
                </a:cubicBezTo>
                <a:cubicBezTo>
                  <a:pt x="3045718" y="490042"/>
                  <a:pt x="3032418" y="502968"/>
                  <a:pt x="3016683" y="516455"/>
                </a:cubicBezTo>
                <a:lnTo>
                  <a:pt x="2962171" y="427663"/>
                </a:lnTo>
                <a:cubicBezTo>
                  <a:pt x="2981278" y="415674"/>
                  <a:pt x="2997294" y="403966"/>
                  <a:pt x="3010220" y="392539"/>
                </a:cubicBezTo>
                <a:cubicBezTo>
                  <a:pt x="3023145" y="381113"/>
                  <a:pt x="3034197" y="369967"/>
                  <a:pt x="3043376" y="359102"/>
                </a:cubicBezTo>
                <a:cubicBezTo>
                  <a:pt x="3052555" y="348237"/>
                  <a:pt x="3060236" y="337560"/>
                  <a:pt x="3066417" y="327069"/>
                </a:cubicBezTo>
                <a:cubicBezTo>
                  <a:pt x="3072599" y="316579"/>
                  <a:pt x="3078312" y="306089"/>
                  <a:pt x="3083558" y="295599"/>
                </a:cubicBezTo>
                <a:lnTo>
                  <a:pt x="2995889" y="295599"/>
                </a:lnTo>
                <a:cubicBezTo>
                  <a:pt x="3001135" y="303092"/>
                  <a:pt x="3005818" y="308899"/>
                  <a:pt x="3009938" y="313020"/>
                </a:cubicBezTo>
                <a:cubicBezTo>
                  <a:pt x="3014060" y="317141"/>
                  <a:pt x="3017994" y="321262"/>
                  <a:pt x="3021740" y="325383"/>
                </a:cubicBezTo>
                <a:lnTo>
                  <a:pt x="2969477" y="393944"/>
                </a:lnTo>
                <a:cubicBezTo>
                  <a:pt x="2963857" y="381956"/>
                  <a:pt x="2959361" y="372215"/>
                  <a:pt x="2955989" y="364722"/>
                </a:cubicBezTo>
                <a:cubicBezTo>
                  <a:pt x="2952617" y="357229"/>
                  <a:pt x="2949995" y="350766"/>
                  <a:pt x="2948122" y="345334"/>
                </a:cubicBezTo>
                <a:cubicBezTo>
                  <a:pt x="2946248" y="339901"/>
                  <a:pt x="2944937" y="334937"/>
                  <a:pt x="2944188" y="330441"/>
                </a:cubicBezTo>
                <a:lnTo>
                  <a:pt x="2940816" y="315268"/>
                </a:lnTo>
                <a:lnTo>
                  <a:pt x="2940816" y="542306"/>
                </a:lnTo>
                <a:lnTo>
                  <a:pt x="2855396" y="542306"/>
                </a:lnTo>
                <a:lnTo>
                  <a:pt x="2855396" y="352358"/>
                </a:lnTo>
                <a:cubicBezTo>
                  <a:pt x="2849027" y="370716"/>
                  <a:pt x="2842189" y="387856"/>
                  <a:pt x="2834884" y="403779"/>
                </a:cubicBezTo>
                <a:cubicBezTo>
                  <a:pt x="2827578" y="419702"/>
                  <a:pt x="2818118" y="435718"/>
                  <a:pt x="2806504" y="451828"/>
                </a:cubicBezTo>
                <a:lnTo>
                  <a:pt x="2780091" y="328755"/>
                </a:lnTo>
                <a:cubicBezTo>
                  <a:pt x="2788333" y="318265"/>
                  <a:pt x="2795639" y="308056"/>
                  <a:pt x="2802008" y="298128"/>
                </a:cubicBezTo>
                <a:cubicBezTo>
                  <a:pt x="2808377" y="288199"/>
                  <a:pt x="2814278" y="277616"/>
                  <a:pt x="2819710" y="266376"/>
                </a:cubicBezTo>
                <a:cubicBezTo>
                  <a:pt x="2825142" y="255137"/>
                  <a:pt x="2830294" y="242773"/>
                  <a:pt x="2835164" y="229286"/>
                </a:cubicBezTo>
                <a:cubicBezTo>
                  <a:pt x="2840035" y="215798"/>
                  <a:pt x="2844906" y="200438"/>
                  <a:pt x="2849776" y="183204"/>
                </a:cubicBezTo>
                <a:lnTo>
                  <a:pt x="2790768" y="183204"/>
                </a:lnTo>
                <a:lnTo>
                  <a:pt x="2790768" y="98346"/>
                </a:lnTo>
                <a:lnTo>
                  <a:pt x="2855396" y="98346"/>
                </a:lnTo>
                <a:close/>
                <a:moveTo>
                  <a:pt x="9790833" y="7306"/>
                </a:moveTo>
                <a:lnTo>
                  <a:pt x="9880187" y="7306"/>
                </a:lnTo>
                <a:lnTo>
                  <a:pt x="9880187" y="47206"/>
                </a:lnTo>
                <a:lnTo>
                  <a:pt x="9972351" y="47206"/>
                </a:lnTo>
                <a:lnTo>
                  <a:pt x="9972351" y="129816"/>
                </a:lnTo>
                <a:lnTo>
                  <a:pt x="9951558" y="129816"/>
                </a:lnTo>
                <a:cubicBezTo>
                  <a:pt x="9950808" y="136185"/>
                  <a:pt x="9949965" y="141992"/>
                  <a:pt x="9949029" y="147237"/>
                </a:cubicBezTo>
                <a:cubicBezTo>
                  <a:pt x="9948092" y="152482"/>
                  <a:pt x="9947062" y="157540"/>
                  <a:pt x="9945938" y="162411"/>
                </a:cubicBezTo>
                <a:cubicBezTo>
                  <a:pt x="9944815" y="167281"/>
                  <a:pt x="9943596" y="172433"/>
                  <a:pt x="9942286" y="177865"/>
                </a:cubicBezTo>
                <a:cubicBezTo>
                  <a:pt x="9940974" y="183297"/>
                  <a:pt x="9939195" y="189573"/>
                  <a:pt x="9936946" y="196691"/>
                </a:cubicBezTo>
                <a:lnTo>
                  <a:pt x="9989772" y="196691"/>
                </a:lnTo>
                <a:lnTo>
                  <a:pt x="9989772" y="20793"/>
                </a:lnTo>
                <a:lnTo>
                  <a:pt x="10215686" y="20793"/>
                </a:lnTo>
                <a:lnTo>
                  <a:pt x="10215686" y="106775"/>
                </a:lnTo>
                <a:cubicBezTo>
                  <a:pt x="10213063" y="117640"/>
                  <a:pt x="10209786" y="129442"/>
                  <a:pt x="10205852" y="142180"/>
                </a:cubicBezTo>
                <a:cubicBezTo>
                  <a:pt x="10201918" y="154918"/>
                  <a:pt x="10197890" y="167187"/>
                  <a:pt x="10193769" y="178989"/>
                </a:cubicBezTo>
                <a:cubicBezTo>
                  <a:pt x="10189648" y="190790"/>
                  <a:pt x="10185808" y="201374"/>
                  <a:pt x="10182249" y="210741"/>
                </a:cubicBezTo>
                <a:cubicBezTo>
                  <a:pt x="10178690" y="220107"/>
                  <a:pt x="10175973" y="227038"/>
                  <a:pt x="10174099" y="231534"/>
                </a:cubicBezTo>
                <a:cubicBezTo>
                  <a:pt x="10177097" y="235280"/>
                  <a:pt x="10181593" y="241368"/>
                  <a:pt x="10187587" y="249798"/>
                </a:cubicBezTo>
                <a:cubicBezTo>
                  <a:pt x="10193582" y="258227"/>
                  <a:pt x="10199483" y="268905"/>
                  <a:pt x="10205289" y="281830"/>
                </a:cubicBezTo>
                <a:cubicBezTo>
                  <a:pt x="10211096" y="294756"/>
                  <a:pt x="10216154" y="310210"/>
                  <a:pt x="10220463" y="328193"/>
                </a:cubicBezTo>
                <a:cubicBezTo>
                  <a:pt x="10224772" y="346177"/>
                  <a:pt x="10226925" y="366782"/>
                  <a:pt x="10226925" y="390011"/>
                </a:cubicBezTo>
                <a:cubicBezTo>
                  <a:pt x="10226925" y="397878"/>
                  <a:pt x="10226176" y="407432"/>
                  <a:pt x="10224678" y="418671"/>
                </a:cubicBezTo>
                <a:cubicBezTo>
                  <a:pt x="10223179" y="429911"/>
                  <a:pt x="10219433" y="440776"/>
                  <a:pt x="10213438" y="451266"/>
                </a:cubicBezTo>
                <a:cubicBezTo>
                  <a:pt x="10207444" y="461756"/>
                  <a:pt x="10198453" y="470748"/>
                  <a:pt x="10186464" y="478241"/>
                </a:cubicBezTo>
                <a:cubicBezTo>
                  <a:pt x="10174475" y="485734"/>
                  <a:pt x="10157803" y="489480"/>
                  <a:pt x="10136448" y="489480"/>
                </a:cubicBezTo>
                <a:lnTo>
                  <a:pt x="10099919" y="489480"/>
                </a:lnTo>
                <a:lnTo>
                  <a:pt x="10082498" y="400688"/>
                </a:lnTo>
                <a:lnTo>
                  <a:pt x="10107224" y="400688"/>
                </a:lnTo>
                <a:cubicBezTo>
                  <a:pt x="10116217" y="400688"/>
                  <a:pt x="10122492" y="397972"/>
                  <a:pt x="10126051" y="392539"/>
                </a:cubicBezTo>
                <a:cubicBezTo>
                  <a:pt x="10129610" y="387107"/>
                  <a:pt x="10131390" y="377272"/>
                  <a:pt x="10131390" y="363036"/>
                </a:cubicBezTo>
                <a:cubicBezTo>
                  <a:pt x="10131390" y="348050"/>
                  <a:pt x="10129797" y="334375"/>
                  <a:pt x="10126613" y="322012"/>
                </a:cubicBezTo>
                <a:cubicBezTo>
                  <a:pt x="10123428" y="309648"/>
                  <a:pt x="10119589" y="298409"/>
                  <a:pt x="10115093" y="288293"/>
                </a:cubicBezTo>
                <a:cubicBezTo>
                  <a:pt x="10110596" y="278178"/>
                  <a:pt x="10105726" y="269280"/>
                  <a:pt x="10100482" y="261599"/>
                </a:cubicBezTo>
                <a:cubicBezTo>
                  <a:pt x="10095237" y="253919"/>
                  <a:pt x="10090366" y="247269"/>
                  <a:pt x="10085870" y="241649"/>
                </a:cubicBezTo>
                <a:cubicBezTo>
                  <a:pt x="10089242" y="233782"/>
                  <a:pt x="10092895" y="224228"/>
                  <a:pt x="10096829" y="212988"/>
                </a:cubicBezTo>
                <a:cubicBezTo>
                  <a:pt x="10100762" y="201749"/>
                  <a:pt x="10104603" y="189854"/>
                  <a:pt x="10108349" y="177303"/>
                </a:cubicBezTo>
                <a:cubicBezTo>
                  <a:pt x="10112095" y="164752"/>
                  <a:pt x="10115467" y="152295"/>
                  <a:pt x="10118464" y="139932"/>
                </a:cubicBezTo>
                <a:cubicBezTo>
                  <a:pt x="10121462" y="127568"/>
                  <a:pt x="10123709" y="116703"/>
                  <a:pt x="10125208" y="107337"/>
                </a:cubicBezTo>
                <a:lnTo>
                  <a:pt x="10079688" y="107337"/>
                </a:lnTo>
                <a:lnTo>
                  <a:pt x="10079688" y="541744"/>
                </a:lnTo>
                <a:lnTo>
                  <a:pt x="9989772" y="541744"/>
                </a:lnTo>
                <a:lnTo>
                  <a:pt x="9989772" y="279302"/>
                </a:lnTo>
                <a:lnTo>
                  <a:pt x="9685744" y="279302"/>
                </a:lnTo>
                <a:lnTo>
                  <a:pt x="9685744" y="196691"/>
                </a:lnTo>
                <a:lnTo>
                  <a:pt x="9732388" y="196691"/>
                </a:lnTo>
                <a:cubicBezTo>
                  <a:pt x="9732388" y="192195"/>
                  <a:pt x="9732014" y="187044"/>
                  <a:pt x="9731264" y="181237"/>
                </a:cubicBezTo>
                <a:cubicBezTo>
                  <a:pt x="9730515" y="175430"/>
                  <a:pt x="9729765" y="169435"/>
                  <a:pt x="9729016" y="163254"/>
                </a:cubicBezTo>
                <a:cubicBezTo>
                  <a:pt x="9728266" y="157072"/>
                  <a:pt x="9727236" y="151078"/>
                  <a:pt x="9725926" y="145270"/>
                </a:cubicBezTo>
                <a:cubicBezTo>
                  <a:pt x="9724614" y="139463"/>
                  <a:pt x="9723397" y="134312"/>
                  <a:pt x="9722272" y="129816"/>
                </a:cubicBezTo>
                <a:lnTo>
                  <a:pt x="9699231" y="129816"/>
                </a:lnTo>
                <a:lnTo>
                  <a:pt x="9699231" y="47206"/>
                </a:lnTo>
                <a:lnTo>
                  <a:pt x="9790833" y="47206"/>
                </a:lnTo>
                <a:close/>
                <a:moveTo>
                  <a:pt x="4799829" y="7306"/>
                </a:moveTo>
                <a:lnTo>
                  <a:pt x="4895927" y="7306"/>
                </a:lnTo>
                <a:lnTo>
                  <a:pt x="4895927" y="140494"/>
                </a:lnTo>
                <a:lnTo>
                  <a:pt x="5002140" y="140494"/>
                </a:lnTo>
                <a:lnTo>
                  <a:pt x="5002140" y="236029"/>
                </a:lnTo>
                <a:lnTo>
                  <a:pt x="4895927" y="236029"/>
                </a:lnTo>
                <a:lnTo>
                  <a:pt x="4895927" y="433283"/>
                </a:lnTo>
                <a:lnTo>
                  <a:pt x="5008884" y="433283"/>
                </a:lnTo>
                <a:lnTo>
                  <a:pt x="5008884" y="527132"/>
                </a:lnTo>
                <a:lnTo>
                  <a:pt x="4674508" y="527132"/>
                </a:lnTo>
                <a:lnTo>
                  <a:pt x="4674508" y="433283"/>
                </a:lnTo>
                <a:lnTo>
                  <a:pt x="4799829" y="433283"/>
                </a:lnTo>
                <a:lnTo>
                  <a:pt x="4799829" y="236029"/>
                </a:lnTo>
                <a:lnTo>
                  <a:pt x="4703731" y="236029"/>
                </a:lnTo>
                <a:lnTo>
                  <a:pt x="4703731" y="140494"/>
                </a:lnTo>
                <a:lnTo>
                  <a:pt x="4799829" y="140494"/>
                </a:lnTo>
                <a:close/>
                <a:moveTo>
                  <a:pt x="4545254" y="7306"/>
                </a:moveTo>
                <a:lnTo>
                  <a:pt x="4640228" y="7306"/>
                </a:lnTo>
                <a:lnTo>
                  <a:pt x="4640228" y="81486"/>
                </a:lnTo>
                <a:lnTo>
                  <a:pt x="4694739" y="81486"/>
                </a:lnTo>
                <a:lnTo>
                  <a:pt x="4694739" y="168030"/>
                </a:lnTo>
                <a:cubicBezTo>
                  <a:pt x="4692866" y="172901"/>
                  <a:pt x="4690899" y="177771"/>
                  <a:pt x="4688839" y="182642"/>
                </a:cubicBezTo>
                <a:cubicBezTo>
                  <a:pt x="4686778" y="187512"/>
                  <a:pt x="4684343" y="192945"/>
                  <a:pt x="4681533" y="198939"/>
                </a:cubicBezTo>
                <a:cubicBezTo>
                  <a:pt x="4678723" y="204933"/>
                  <a:pt x="4675164" y="211490"/>
                  <a:pt x="4670855" y="218608"/>
                </a:cubicBezTo>
                <a:cubicBezTo>
                  <a:pt x="4666547" y="225727"/>
                  <a:pt x="4661208" y="234156"/>
                  <a:pt x="4654839" y="243897"/>
                </a:cubicBezTo>
                <a:cubicBezTo>
                  <a:pt x="4669451" y="260382"/>
                  <a:pt x="4683219" y="273026"/>
                  <a:pt x="4696145" y="281830"/>
                </a:cubicBezTo>
                <a:cubicBezTo>
                  <a:pt x="4709070" y="290635"/>
                  <a:pt x="4720215" y="297659"/>
                  <a:pt x="4729582" y="302904"/>
                </a:cubicBezTo>
                <a:lnTo>
                  <a:pt x="4683500" y="391696"/>
                </a:lnTo>
                <a:cubicBezTo>
                  <a:pt x="4677506" y="385702"/>
                  <a:pt x="4670762" y="378677"/>
                  <a:pt x="4663269" y="370622"/>
                </a:cubicBezTo>
                <a:cubicBezTo>
                  <a:pt x="4655776" y="362567"/>
                  <a:pt x="4648096" y="352546"/>
                  <a:pt x="4640228" y="340557"/>
                </a:cubicBezTo>
                <a:lnTo>
                  <a:pt x="4640228" y="541744"/>
                </a:lnTo>
                <a:lnTo>
                  <a:pt x="4545254" y="541744"/>
                </a:lnTo>
                <a:lnTo>
                  <a:pt x="4545254" y="363598"/>
                </a:lnTo>
                <a:cubicBezTo>
                  <a:pt x="4532891" y="374088"/>
                  <a:pt x="4522307" y="382518"/>
                  <a:pt x="4513502" y="388887"/>
                </a:cubicBezTo>
                <a:cubicBezTo>
                  <a:pt x="4504698" y="395256"/>
                  <a:pt x="4496550" y="401063"/>
                  <a:pt x="4489057" y="406308"/>
                </a:cubicBezTo>
                <a:lnTo>
                  <a:pt x="4468264" y="292789"/>
                </a:lnTo>
                <a:cubicBezTo>
                  <a:pt x="4482875" y="284172"/>
                  <a:pt x="4496924" y="274525"/>
                  <a:pt x="4510412" y="263847"/>
                </a:cubicBezTo>
                <a:cubicBezTo>
                  <a:pt x="4523899" y="253170"/>
                  <a:pt x="4536169" y="242211"/>
                  <a:pt x="4547221" y="230972"/>
                </a:cubicBezTo>
                <a:cubicBezTo>
                  <a:pt x="4558273" y="219732"/>
                  <a:pt x="4568014" y="208680"/>
                  <a:pt x="4576444" y="197815"/>
                </a:cubicBezTo>
                <a:cubicBezTo>
                  <a:pt x="4584873" y="186950"/>
                  <a:pt x="4591336" y="177022"/>
                  <a:pt x="4595832" y="168030"/>
                </a:cubicBezTo>
                <a:lnTo>
                  <a:pt x="4479503" y="168030"/>
                </a:lnTo>
                <a:lnTo>
                  <a:pt x="4479503" y="81486"/>
                </a:lnTo>
                <a:lnTo>
                  <a:pt x="4545254" y="81486"/>
                </a:lnTo>
                <a:close/>
                <a:moveTo>
                  <a:pt x="9527828" y="6744"/>
                </a:moveTo>
                <a:lnTo>
                  <a:pt x="9616621" y="21917"/>
                </a:lnTo>
                <a:cubicBezTo>
                  <a:pt x="9613623" y="29410"/>
                  <a:pt x="9610440" y="36997"/>
                  <a:pt x="9607068" y="44677"/>
                </a:cubicBezTo>
                <a:cubicBezTo>
                  <a:pt x="9603696" y="52357"/>
                  <a:pt x="9600137" y="59757"/>
                  <a:pt x="9596389" y="66875"/>
                </a:cubicBezTo>
                <a:lnTo>
                  <a:pt x="9657645" y="66875"/>
                </a:lnTo>
                <a:lnTo>
                  <a:pt x="9657645" y="143304"/>
                </a:lnTo>
                <a:lnTo>
                  <a:pt x="9539630" y="143304"/>
                </a:lnTo>
                <a:cubicBezTo>
                  <a:pt x="9537757" y="149673"/>
                  <a:pt x="9536352" y="154356"/>
                  <a:pt x="9535415" y="157353"/>
                </a:cubicBezTo>
                <a:cubicBezTo>
                  <a:pt x="9534479" y="160350"/>
                  <a:pt x="9533075" y="163722"/>
                  <a:pt x="9531200" y="167468"/>
                </a:cubicBezTo>
                <a:lnTo>
                  <a:pt x="9639100" y="167468"/>
                </a:lnTo>
                <a:lnTo>
                  <a:pt x="9639100" y="236029"/>
                </a:lnTo>
                <a:lnTo>
                  <a:pt x="9439599" y="236029"/>
                </a:lnTo>
                <a:lnTo>
                  <a:pt x="9439599" y="255137"/>
                </a:lnTo>
                <a:lnTo>
                  <a:pt x="9622803" y="255137"/>
                </a:lnTo>
                <a:lnTo>
                  <a:pt x="9622803" y="312458"/>
                </a:lnTo>
                <a:lnTo>
                  <a:pt x="9439599" y="312458"/>
                </a:lnTo>
                <a:lnTo>
                  <a:pt x="9439599" y="330441"/>
                </a:lnTo>
                <a:lnTo>
                  <a:pt x="9657645" y="330441"/>
                </a:lnTo>
                <a:lnTo>
                  <a:pt x="9657645" y="402374"/>
                </a:lnTo>
                <a:lnTo>
                  <a:pt x="9509284" y="402374"/>
                </a:lnTo>
                <a:cubicBezTo>
                  <a:pt x="9523521" y="409492"/>
                  <a:pt x="9538413" y="415861"/>
                  <a:pt x="9553961" y="421481"/>
                </a:cubicBezTo>
                <a:cubicBezTo>
                  <a:pt x="9569508" y="427101"/>
                  <a:pt x="9584495" y="431878"/>
                  <a:pt x="9598918" y="435812"/>
                </a:cubicBezTo>
                <a:cubicBezTo>
                  <a:pt x="9613343" y="439745"/>
                  <a:pt x="9626455" y="442930"/>
                  <a:pt x="9638257" y="445365"/>
                </a:cubicBezTo>
                <a:cubicBezTo>
                  <a:pt x="9650058" y="447800"/>
                  <a:pt x="9658956" y="449580"/>
                  <a:pt x="9664950" y="450704"/>
                </a:cubicBezTo>
                <a:lnTo>
                  <a:pt x="9619993" y="536686"/>
                </a:lnTo>
                <a:cubicBezTo>
                  <a:pt x="9586649" y="527694"/>
                  <a:pt x="9554898" y="515050"/>
                  <a:pt x="9524738" y="498753"/>
                </a:cubicBezTo>
                <a:cubicBezTo>
                  <a:pt x="9494579" y="482455"/>
                  <a:pt x="9466200" y="463067"/>
                  <a:pt x="9439599" y="440588"/>
                </a:cubicBezTo>
                <a:lnTo>
                  <a:pt x="9439599" y="540620"/>
                </a:lnTo>
                <a:lnTo>
                  <a:pt x="9347997" y="540620"/>
                </a:lnTo>
                <a:lnTo>
                  <a:pt x="9347997" y="446770"/>
                </a:lnTo>
                <a:cubicBezTo>
                  <a:pt x="9322521" y="469249"/>
                  <a:pt x="9295265" y="487420"/>
                  <a:pt x="9266229" y="501282"/>
                </a:cubicBezTo>
                <a:cubicBezTo>
                  <a:pt x="9237194" y="515144"/>
                  <a:pt x="9203757" y="527132"/>
                  <a:pt x="9165917" y="537248"/>
                </a:cubicBezTo>
                <a:lnTo>
                  <a:pt x="9122645" y="454076"/>
                </a:lnTo>
                <a:cubicBezTo>
                  <a:pt x="9156363" y="447707"/>
                  <a:pt x="9186055" y="440495"/>
                  <a:pt x="9211718" y="432440"/>
                </a:cubicBezTo>
                <a:cubicBezTo>
                  <a:pt x="9237382" y="424385"/>
                  <a:pt x="9261453" y="414363"/>
                  <a:pt x="9283932" y="402374"/>
                </a:cubicBezTo>
                <a:lnTo>
                  <a:pt x="9127703" y="402374"/>
                </a:lnTo>
                <a:lnTo>
                  <a:pt x="9127703" y="330441"/>
                </a:lnTo>
                <a:lnTo>
                  <a:pt x="9347997" y="330441"/>
                </a:lnTo>
                <a:lnTo>
                  <a:pt x="9347997" y="312458"/>
                </a:lnTo>
                <a:lnTo>
                  <a:pt x="9164793" y="312458"/>
                </a:lnTo>
                <a:lnTo>
                  <a:pt x="9164793" y="255137"/>
                </a:lnTo>
                <a:lnTo>
                  <a:pt x="9347997" y="255137"/>
                </a:lnTo>
                <a:lnTo>
                  <a:pt x="9347997" y="236029"/>
                </a:lnTo>
                <a:lnTo>
                  <a:pt x="9147934" y="236029"/>
                </a:lnTo>
                <a:lnTo>
                  <a:pt x="9147934" y="167468"/>
                </a:lnTo>
                <a:lnTo>
                  <a:pt x="9258081" y="167468"/>
                </a:lnTo>
                <a:cubicBezTo>
                  <a:pt x="9256208" y="163347"/>
                  <a:pt x="9254522" y="159133"/>
                  <a:pt x="9253023" y="154824"/>
                </a:cubicBezTo>
                <a:cubicBezTo>
                  <a:pt x="9251524" y="150516"/>
                  <a:pt x="9249839" y="146675"/>
                  <a:pt x="9247965" y="143304"/>
                </a:cubicBezTo>
                <a:lnTo>
                  <a:pt x="9127703" y="143304"/>
                </a:lnTo>
                <a:lnTo>
                  <a:pt x="9127703" y="66875"/>
                </a:lnTo>
                <a:lnTo>
                  <a:pt x="9191768" y="66875"/>
                </a:lnTo>
                <a:cubicBezTo>
                  <a:pt x="9190269" y="63878"/>
                  <a:pt x="9187740" y="58071"/>
                  <a:pt x="9184181" y="49454"/>
                </a:cubicBezTo>
                <a:cubicBezTo>
                  <a:pt x="9180622" y="40837"/>
                  <a:pt x="9175845" y="31658"/>
                  <a:pt x="9169851" y="21917"/>
                </a:cubicBezTo>
                <a:lnTo>
                  <a:pt x="9258643" y="7306"/>
                </a:lnTo>
                <a:cubicBezTo>
                  <a:pt x="9261266" y="12925"/>
                  <a:pt x="9263513" y="17983"/>
                  <a:pt x="9265386" y="22479"/>
                </a:cubicBezTo>
                <a:cubicBezTo>
                  <a:pt x="9267260" y="26975"/>
                  <a:pt x="9268946" y="31471"/>
                  <a:pt x="9270444" y="35966"/>
                </a:cubicBezTo>
                <a:cubicBezTo>
                  <a:pt x="9271943" y="40462"/>
                  <a:pt x="9273442" y="45145"/>
                  <a:pt x="9274940" y="50016"/>
                </a:cubicBezTo>
                <a:cubicBezTo>
                  <a:pt x="9276439" y="54886"/>
                  <a:pt x="9278124" y="60506"/>
                  <a:pt x="9279998" y="66875"/>
                </a:cubicBezTo>
                <a:lnTo>
                  <a:pt x="9300229" y="66875"/>
                </a:lnTo>
                <a:lnTo>
                  <a:pt x="9300229" y="7868"/>
                </a:lnTo>
                <a:lnTo>
                  <a:pt x="9381154" y="7868"/>
                </a:lnTo>
                <a:lnTo>
                  <a:pt x="9381154" y="66875"/>
                </a:lnTo>
                <a:lnTo>
                  <a:pt x="9406442" y="66875"/>
                </a:lnTo>
                <a:lnTo>
                  <a:pt x="9406442" y="7868"/>
                </a:lnTo>
                <a:lnTo>
                  <a:pt x="9487929" y="7868"/>
                </a:lnTo>
                <a:lnTo>
                  <a:pt x="9487929" y="66875"/>
                </a:lnTo>
                <a:lnTo>
                  <a:pt x="9505912" y="66875"/>
                </a:lnTo>
                <a:cubicBezTo>
                  <a:pt x="9510782" y="57134"/>
                  <a:pt x="9515185" y="46550"/>
                  <a:pt x="9519118" y="35123"/>
                </a:cubicBezTo>
                <a:cubicBezTo>
                  <a:pt x="9523052" y="23697"/>
                  <a:pt x="9525955" y="14237"/>
                  <a:pt x="9527828" y="6744"/>
                </a:cubicBezTo>
                <a:close/>
                <a:moveTo>
                  <a:pt x="5420354" y="5620"/>
                </a:moveTo>
                <a:lnTo>
                  <a:pt x="5516452" y="5620"/>
                </a:lnTo>
                <a:lnTo>
                  <a:pt x="5516452" y="50578"/>
                </a:lnTo>
                <a:lnTo>
                  <a:pt x="5723259" y="50578"/>
                </a:lnTo>
                <a:lnTo>
                  <a:pt x="5723259" y="138808"/>
                </a:lnTo>
                <a:lnTo>
                  <a:pt x="5320884" y="138808"/>
                </a:lnTo>
                <a:lnTo>
                  <a:pt x="5320884" y="289417"/>
                </a:lnTo>
                <a:cubicBezTo>
                  <a:pt x="5320884" y="291290"/>
                  <a:pt x="5320791" y="296254"/>
                  <a:pt x="5320604" y="304309"/>
                </a:cubicBezTo>
                <a:cubicBezTo>
                  <a:pt x="5320416" y="312364"/>
                  <a:pt x="5319761" y="322948"/>
                  <a:pt x="5318637" y="336061"/>
                </a:cubicBezTo>
                <a:cubicBezTo>
                  <a:pt x="5317512" y="349174"/>
                  <a:pt x="5315639" y="364534"/>
                  <a:pt x="5313017" y="382143"/>
                </a:cubicBezTo>
                <a:cubicBezTo>
                  <a:pt x="5310394" y="399751"/>
                  <a:pt x="5306835" y="418859"/>
                  <a:pt x="5302340" y="439464"/>
                </a:cubicBezTo>
                <a:cubicBezTo>
                  <a:pt x="5302714" y="439464"/>
                  <a:pt x="5305056" y="439371"/>
                  <a:pt x="5309364" y="439183"/>
                </a:cubicBezTo>
                <a:cubicBezTo>
                  <a:pt x="5313673" y="438996"/>
                  <a:pt x="5318543" y="438809"/>
                  <a:pt x="5323975" y="438621"/>
                </a:cubicBezTo>
                <a:cubicBezTo>
                  <a:pt x="5329408" y="438434"/>
                  <a:pt x="5334465" y="438153"/>
                  <a:pt x="5339149" y="437778"/>
                </a:cubicBezTo>
                <a:cubicBezTo>
                  <a:pt x="5343832" y="437404"/>
                  <a:pt x="5346735" y="437216"/>
                  <a:pt x="5347859" y="437216"/>
                </a:cubicBezTo>
                <a:cubicBezTo>
                  <a:pt x="5355727" y="418859"/>
                  <a:pt x="5363782" y="397410"/>
                  <a:pt x="5372024" y="372870"/>
                </a:cubicBezTo>
                <a:cubicBezTo>
                  <a:pt x="5380267" y="348331"/>
                  <a:pt x="5388228" y="322948"/>
                  <a:pt x="5395908" y="296723"/>
                </a:cubicBezTo>
                <a:cubicBezTo>
                  <a:pt x="5403589" y="270497"/>
                  <a:pt x="5410707" y="244740"/>
                  <a:pt x="5417263" y="219451"/>
                </a:cubicBezTo>
                <a:cubicBezTo>
                  <a:pt x="5423819" y="194162"/>
                  <a:pt x="5429159" y="171777"/>
                  <a:pt x="5433279" y="152295"/>
                </a:cubicBezTo>
                <a:lnTo>
                  <a:pt x="5532749" y="169154"/>
                </a:lnTo>
                <a:cubicBezTo>
                  <a:pt x="5525256" y="195005"/>
                  <a:pt x="5517107" y="221043"/>
                  <a:pt x="5508303" y="247269"/>
                </a:cubicBezTo>
                <a:cubicBezTo>
                  <a:pt x="5499499" y="273494"/>
                  <a:pt x="5490882" y="298315"/>
                  <a:pt x="5482452" y="321731"/>
                </a:cubicBezTo>
                <a:cubicBezTo>
                  <a:pt x="5474023" y="345146"/>
                  <a:pt x="5466155" y="366501"/>
                  <a:pt x="5458849" y="385796"/>
                </a:cubicBezTo>
                <a:cubicBezTo>
                  <a:pt x="5451544" y="405090"/>
                  <a:pt x="5445269" y="420732"/>
                  <a:pt x="5440023" y="432721"/>
                </a:cubicBezTo>
                <a:cubicBezTo>
                  <a:pt x="5467747" y="431597"/>
                  <a:pt x="5494066" y="430285"/>
                  <a:pt x="5518980" y="428787"/>
                </a:cubicBezTo>
                <a:cubicBezTo>
                  <a:pt x="5543895" y="427288"/>
                  <a:pt x="5568154" y="425040"/>
                  <a:pt x="5591756" y="422043"/>
                </a:cubicBezTo>
                <a:cubicBezTo>
                  <a:pt x="5587260" y="410804"/>
                  <a:pt x="5582952" y="400594"/>
                  <a:pt x="5578831" y="391416"/>
                </a:cubicBezTo>
                <a:cubicBezTo>
                  <a:pt x="5574710" y="382237"/>
                  <a:pt x="5570495" y="373058"/>
                  <a:pt x="5566187" y="363879"/>
                </a:cubicBezTo>
                <a:cubicBezTo>
                  <a:pt x="5561878" y="354700"/>
                  <a:pt x="5557195" y="345146"/>
                  <a:pt x="5552137" y="335218"/>
                </a:cubicBezTo>
                <a:cubicBezTo>
                  <a:pt x="5547079" y="325290"/>
                  <a:pt x="5540991" y="314331"/>
                  <a:pt x="5533873" y="302343"/>
                </a:cubicBezTo>
                <a:lnTo>
                  <a:pt x="5610864" y="263004"/>
                </a:lnTo>
                <a:cubicBezTo>
                  <a:pt x="5626599" y="287731"/>
                  <a:pt x="5640929" y="313114"/>
                  <a:pt x="5653855" y="339152"/>
                </a:cubicBezTo>
                <a:cubicBezTo>
                  <a:pt x="5666780" y="365190"/>
                  <a:pt x="5678113" y="389542"/>
                  <a:pt x="5687854" y="412209"/>
                </a:cubicBezTo>
                <a:cubicBezTo>
                  <a:pt x="5697595" y="434875"/>
                  <a:pt x="5705650" y="454825"/>
                  <a:pt x="5712019" y="472059"/>
                </a:cubicBezTo>
                <a:lnTo>
                  <a:pt x="5724945" y="508587"/>
                </a:lnTo>
                <a:lnTo>
                  <a:pt x="5635028" y="547926"/>
                </a:lnTo>
                <a:cubicBezTo>
                  <a:pt x="5632780" y="540807"/>
                  <a:pt x="5631094" y="535375"/>
                  <a:pt x="5629971" y="531628"/>
                </a:cubicBezTo>
                <a:cubicBezTo>
                  <a:pt x="5628847" y="527132"/>
                  <a:pt x="5627723" y="523199"/>
                  <a:pt x="5626599" y="519827"/>
                </a:cubicBezTo>
                <a:cubicBezTo>
                  <a:pt x="5625475" y="516455"/>
                  <a:pt x="5624445" y="513458"/>
                  <a:pt x="5623508" y="510835"/>
                </a:cubicBezTo>
                <a:cubicBezTo>
                  <a:pt x="5622571" y="508213"/>
                  <a:pt x="5621541" y="505403"/>
                  <a:pt x="5620417" y="502406"/>
                </a:cubicBezTo>
                <a:cubicBezTo>
                  <a:pt x="5600186" y="505403"/>
                  <a:pt x="5576958" y="508213"/>
                  <a:pt x="5550732" y="510835"/>
                </a:cubicBezTo>
                <a:cubicBezTo>
                  <a:pt x="5524507" y="513458"/>
                  <a:pt x="5497344" y="516080"/>
                  <a:pt x="5469246" y="518703"/>
                </a:cubicBezTo>
                <a:cubicBezTo>
                  <a:pt x="5441147" y="521325"/>
                  <a:pt x="5413236" y="523667"/>
                  <a:pt x="5385512" y="525728"/>
                </a:cubicBezTo>
                <a:cubicBezTo>
                  <a:pt x="5357787" y="527788"/>
                  <a:pt x="5332312" y="529380"/>
                  <a:pt x="5309083" y="530504"/>
                </a:cubicBezTo>
                <a:lnTo>
                  <a:pt x="5298405" y="454076"/>
                </a:lnTo>
                <a:cubicBezTo>
                  <a:pt x="5293910" y="468687"/>
                  <a:pt x="5289789" y="481051"/>
                  <a:pt x="5286042" y="491166"/>
                </a:cubicBezTo>
                <a:cubicBezTo>
                  <a:pt x="5282295" y="501282"/>
                  <a:pt x="5278736" y="509711"/>
                  <a:pt x="5275364" y="516455"/>
                </a:cubicBezTo>
                <a:cubicBezTo>
                  <a:pt x="5271993" y="523199"/>
                  <a:pt x="5268996" y="528725"/>
                  <a:pt x="5266373" y="533033"/>
                </a:cubicBezTo>
                <a:cubicBezTo>
                  <a:pt x="5263751" y="537342"/>
                  <a:pt x="5261315" y="540994"/>
                  <a:pt x="5259067" y="543992"/>
                </a:cubicBezTo>
                <a:lnTo>
                  <a:pt x="5183762" y="474307"/>
                </a:lnTo>
                <a:cubicBezTo>
                  <a:pt x="5200622" y="448456"/>
                  <a:pt x="5212236" y="420732"/>
                  <a:pt x="5218605" y="391135"/>
                </a:cubicBezTo>
                <a:cubicBezTo>
                  <a:pt x="5224974" y="361537"/>
                  <a:pt x="5228159" y="331378"/>
                  <a:pt x="5228159" y="300657"/>
                </a:cubicBezTo>
                <a:lnTo>
                  <a:pt x="5228159" y="50578"/>
                </a:lnTo>
                <a:lnTo>
                  <a:pt x="5420354" y="50578"/>
                </a:lnTo>
                <a:close/>
                <a:moveTo>
                  <a:pt x="3830984" y="3934"/>
                </a:moveTo>
                <a:cubicBezTo>
                  <a:pt x="3833606" y="7680"/>
                  <a:pt x="3836791" y="12457"/>
                  <a:pt x="3840537" y="18264"/>
                </a:cubicBezTo>
                <a:cubicBezTo>
                  <a:pt x="3844284" y="24071"/>
                  <a:pt x="3848124" y="30066"/>
                  <a:pt x="3852058" y="36247"/>
                </a:cubicBezTo>
                <a:cubicBezTo>
                  <a:pt x="3855992" y="42429"/>
                  <a:pt x="3859645" y="48517"/>
                  <a:pt x="3863016" y="54512"/>
                </a:cubicBezTo>
                <a:cubicBezTo>
                  <a:pt x="3866388" y="60506"/>
                  <a:pt x="3869011" y="65376"/>
                  <a:pt x="3870884" y="69123"/>
                </a:cubicBezTo>
                <a:lnTo>
                  <a:pt x="3835479" y="80924"/>
                </a:lnTo>
                <a:lnTo>
                  <a:pt x="3886058" y="80924"/>
                </a:lnTo>
                <a:lnTo>
                  <a:pt x="3886058" y="171402"/>
                </a:lnTo>
                <a:lnTo>
                  <a:pt x="3734886" y="171402"/>
                </a:lnTo>
                <a:cubicBezTo>
                  <a:pt x="3735636" y="184140"/>
                  <a:pt x="3736666" y="199876"/>
                  <a:pt x="3737977" y="218608"/>
                </a:cubicBezTo>
                <a:cubicBezTo>
                  <a:pt x="3739288" y="237341"/>
                  <a:pt x="3741255" y="256729"/>
                  <a:pt x="3743878" y="276773"/>
                </a:cubicBezTo>
                <a:cubicBezTo>
                  <a:pt x="3746500" y="296816"/>
                  <a:pt x="3749778" y="316486"/>
                  <a:pt x="3753712" y="335780"/>
                </a:cubicBezTo>
                <a:cubicBezTo>
                  <a:pt x="3757646" y="355074"/>
                  <a:pt x="3762610" y="372027"/>
                  <a:pt x="3768605" y="386639"/>
                </a:cubicBezTo>
                <a:cubicBezTo>
                  <a:pt x="3768980" y="387763"/>
                  <a:pt x="3770010" y="390198"/>
                  <a:pt x="3771696" y="393944"/>
                </a:cubicBezTo>
                <a:cubicBezTo>
                  <a:pt x="3773382" y="397691"/>
                  <a:pt x="3775537" y="401625"/>
                  <a:pt x="3778158" y="405746"/>
                </a:cubicBezTo>
                <a:cubicBezTo>
                  <a:pt x="3780781" y="409867"/>
                  <a:pt x="3783778" y="413614"/>
                  <a:pt x="3787150" y="416985"/>
                </a:cubicBezTo>
                <a:cubicBezTo>
                  <a:pt x="3790523" y="420357"/>
                  <a:pt x="3794081" y="422043"/>
                  <a:pt x="3797827" y="422043"/>
                </a:cubicBezTo>
                <a:cubicBezTo>
                  <a:pt x="3802323" y="422043"/>
                  <a:pt x="3807755" y="419889"/>
                  <a:pt x="3814125" y="415580"/>
                </a:cubicBezTo>
                <a:cubicBezTo>
                  <a:pt x="3820494" y="411272"/>
                  <a:pt x="3826863" y="405559"/>
                  <a:pt x="3833232" y="398440"/>
                </a:cubicBezTo>
                <a:cubicBezTo>
                  <a:pt x="3839601" y="391322"/>
                  <a:pt x="3845689" y="383454"/>
                  <a:pt x="3851496" y="374837"/>
                </a:cubicBezTo>
                <a:cubicBezTo>
                  <a:pt x="3857304" y="366220"/>
                  <a:pt x="3862080" y="357603"/>
                  <a:pt x="3865826" y="348986"/>
                </a:cubicBezTo>
                <a:lnTo>
                  <a:pt x="3896173" y="458010"/>
                </a:lnTo>
                <a:cubicBezTo>
                  <a:pt x="3892427" y="465503"/>
                  <a:pt x="3887744" y="474120"/>
                  <a:pt x="3882124" y="483860"/>
                </a:cubicBezTo>
                <a:cubicBezTo>
                  <a:pt x="3876504" y="493601"/>
                  <a:pt x="3869760" y="502874"/>
                  <a:pt x="3861892" y="511678"/>
                </a:cubicBezTo>
                <a:cubicBezTo>
                  <a:pt x="3854025" y="520482"/>
                  <a:pt x="3844752" y="527975"/>
                  <a:pt x="3834075" y="534157"/>
                </a:cubicBezTo>
                <a:cubicBezTo>
                  <a:pt x="3823398" y="540339"/>
                  <a:pt x="3810940" y="543430"/>
                  <a:pt x="3796703" y="543430"/>
                </a:cubicBezTo>
                <a:cubicBezTo>
                  <a:pt x="3783591" y="543430"/>
                  <a:pt x="3771227" y="540714"/>
                  <a:pt x="3759613" y="535281"/>
                </a:cubicBezTo>
                <a:cubicBezTo>
                  <a:pt x="3747999" y="529849"/>
                  <a:pt x="3738633" y="523573"/>
                  <a:pt x="3731514" y="516455"/>
                </a:cubicBezTo>
                <a:cubicBezTo>
                  <a:pt x="3718027" y="502593"/>
                  <a:pt x="3706413" y="486670"/>
                  <a:pt x="3696672" y="468687"/>
                </a:cubicBezTo>
                <a:cubicBezTo>
                  <a:pt x="3686931" y="450704"/>
                  <a:pt x="3678689" y="431597"/>
                  <a:pt x="3671945" y="411366"/>
                </a:cubicBezTo>
                <a:cubicBezTo>
                  <a:pt x="3665201" y="391135"/>
                  <a:pt x="3659862" y="370248"/>
                  <a:pt x="3655929" y="348705"/>
                </a:cubicBezTo>
                <a:cubicBezTo>
                  <a:pt x="3651995" y="327163"/>
                  <a:pt x="3648810" y="305902"/>
                  <a:pt x="3646375" y="284921"/>
                </a:cubicBezTo>
                <a:cubicBezTo>
                  <a:pt x="3643940" y="263941"/>
                  <a:pt x="3642254" y="243710"/>
                  <a:pt x="3641317" y="224228"/>
                </a:cubicBezTo>
                <a:cubicBezTo>
                  <a:pt x="3640381" y="204746"/>
                  <a:pt x="3639538" y="187138"/>
                  <a:pt x="3638789" y="171402"/>
                </a:cubicBezTo>
                <a:lnTo>
                  <a:pt x="3354429" y="171402"/>
                </a:lnTo>
                <a:lnTo>
                  <a:pt x="3354429" y="80924"/>
                </a:lnTo>
                <a:lnTo>
                  <a:pt x="3635416" y="80924"/>
                </a:lnTo>
                <a:cubicBezTo>
                  <a:pt x="3635416" y="78302"/>
                  <a:pt x="3635323" y="73525"/>
                  <a:pt x="3635136" y="66594"/>
                </a:cubicBezTo>
                <a:cubicBezTo>
                  <a:pt x="3634948" y="59663"/>
                  <a:pt x="3634667" y="52264"/>
                  <a:pt x="3634293" y="44396"/>
                </a:cubicBezTo>
                <a:cubicBezTo>
                  <a:pt x="3633918" y="36528"/>
                  <a:pt x="3633637" y="29035"/>
                  <a:pt x="3633450" y="21917"/>
                </a:cubicBezTo>
                <a:cubicBezTo>
                  <a:pt x="3633262" y="14799"/>
                  <a:pt x="3633169" y="9741"/>
                  <a:pt x="3633169" y="6744"/>
                </a:cubicBezTo>
                <a:lnTo>
                  <a:pt x="3732639" y="6744"/>
                </a:lnTo>
                <a:lnTo>
                  <a:pt x="3732639" y="80924"/>
                </a:lnTo>
                <a:lnTo>
                  <a:pt x="3775910" y="80924"/>
                </a:lnTo>
                <a:cubicBezTo>
                  <a:pt x="3772913" y="74555"/>
                  <a:pt x="3770290" y="69217"/>
                  <a:pt x="3768043" y="64908"/>
                </a:cubicBezTo>
                <a:cubicBezTo>
                  <a:pt x="3765795" y="60600"/>
                  <a:pt x="3763547" y="56572"/>
                  <a:pt x="3761299" y="52826"/>
                </a:cubicBezTo>
                <a:cubicBezTo>
                  <a:pt x="3759052" y="49079"/>
                  <a:pt x="3756710" y="45333"/>
                  <a:pt x="3754274" y="41586"/>
                </a:cubicBezTo>
                <a:cubicBezTo>
                  <a:pt x="3751839" y="37840"/>
                  <a:pt x="3748748" y="33531"/>
                  <a:pt x="3745002" y="28661"/>
                </a:cubicBezTo>
                <a:close/>
                <a:moveTo>
                  <a:pt x="4127145" y="3372"/>
                </a:moveTo>
                <a:lnTo>
                  <a:pt x="4238978" y="3372"/>
                </a:lnTo>
                <a:cubicBezTo>
                  <a:pt x="4244598" y="9366"/>
                  <a:pt x="4252559" y="17608"/>
                  <a:pt x="4262862" y="28099"/>
                </a:cubicBezTo>
                <a:cubicBezTo>
                  <a:pt x="4273165" y="38589"/>
                  <a:pt x="4286933" y="50109"/>
                  <a:pt x="4304167" y="62660"/>
                </a:cubicBezTo>
                <a:cubicBezTo>
                  <a:pt x="4321401" y="75211"/>
                  <a:pt x="4342756" y="88230"/>
                  <a:pt x="4368232" y="101717"/>
                </a:cubicBezTo>
                <a:cubicBezTo>
                  <a:pt x="4393708" y="115205"/>
                  <a:pt x="4424242" y="128318"/>
                  <a:pt x="4459834" y="141056"/>
                </a:cubicBezTo>
                <a:lnTo>
                  <a:pt x="4411504" y="235467"/>
                </a:lnTo>
                <a:cubicBezTo>
                  <a:pt x="4402138" y="231346"/>
                  <a:pt x="4391179" y="226382"/>
                  <a:pt x="4378629" y="220575"/>
                </a:cubicBezTo>
                <a:cubicBezTo>
                  <a:pt x="4366078" y="214768"/>
                  <a:pt x="4350436" y="206432"/>
                  <a:pt x="4331704" y="195567"/>
                </a:cubicBezTo>
                <a:lnTo>
                  <a:pt x="4331704" y="230410"/>
                </a:lnTo>
                <a:lnTo>
                  <a:pt x="4032171" y="230410"/>
                </a:lnTo>
                <a:lnTo>
                  <a:pt x="4032171" y="197815"/>
                </a:lnTo>
                <a:cubicBezTo>
                  <a:pt x="4021681" y="204184"/>
                  <a:pt x="4012409" y="209523"/>
                  <a:pt x="4004353" y="213831"/>
                </a:cubicBezTo>
                <a:cubicBezTo>
                  <a:pt x="3996298" y="218140"/>
                  <a:pt x="3989086" y="221793"/>
                  <a:pt x="3982717" y="224790"/>
                </a:cubicBezTo>
                <a:cubicBezTo>
                  <a:pt x="3976348" y="227787"/>
                  <a:pt x="3970635" y="230316"/>
                  <a:pt x="3965577" y="232377"/>
                </a:cubicBezTo>
                <a:cubicBezTo>
                  <a:pt x="3960519" y="234437"/>
                  <a:pt x="3955368" y="236404"/>
                  <a:pt x="3950123" y="238277"/>
                </a:cubicBezTo>
                <a:lnTo>
                  <a:pt x="3903479" y="142742"/>
                </a:lnTo>
                <a:cubicBezTo>
                  <a:pt x="3938696" y="129629"/>
                  <a:pt x="3968855" y="116797"/>
                  <a:pt x="3993957" y="104246"/>
                </a:cubicBezTo>
                <a:cubicBezTo>
                  <a:pt x="4019058" y="91696"/>
                  <a:pt x="4040226" y="79519"/>
                  <a:pt x="4057460" y="67718"/>
                </a:cubicBezTo>
                <a:cubicBezTo>
                  <a:pt x="4074694" y="55916"/>
                  <a:pt x="4088837" y="44583"/>
                  <a:pt x="4099889" y="33718"/>
                </a:cubicBezTo>
                <a:cubicBezTo>
                  <a:pt x="4110941" y="22854"/>
                  <a:pt x="4120026" y="12738"/>
                  <a:pt x="4127145" y="3372"/>
                </a:cubicBezTo>
                <a:close/>
                <a:moveTo>
                  <a:pt x="8857955" y="2248"/>
                </a:moveTo>
                <a:cubicBezTo>
                  <a:pt x="8860952" y="8242"/>
                  <a:pt x="8863762" y="13956"/>
                  <a:pt x="8866384" y="19388"/>
                </a:cubicBezTo>
                <a:cubicBezTo>
                  <a:pt x="8869007" y="24820"/>
                  <a:pt x="8871536" y="30347"/>
                  <a:pt x="8873971" y="35966"/>
                </a:cubicBezTo>
                <a:cubicBezTo>
                  <a:pt x="8876407" y="41586"/>
                  <a:pt x="8878935" y="47674"/>
                  <a:pt x="8881557" y="54231"/>
                </a:cubicBezTo>
                <a:cubicBezTo>
                  <a:pt x="8884180" y="60787"/>
                  <a:pt x="8887177" y="68374"/>
                  <a:pt x="8890549" y="76990"/>
                </a:cubicBezTo>
                <a:lnTo>
                  <a:pt x="8939441" y="76990"/>
                </a:lnTo>
                <a:cubicBezTo>
                  <a:pt x="8945435" y="67624"/>
                  <a:pt x="8951055" y="56385"/>
                  <a:pt x="8956301" y="43272"/>
                </a:cubicBezTo>
                <a:cubicBezTo>
                  <a:pt x="8961546" y="30159"/>
                  <a:pt x="8966041" y="17796"/>
                  <a:pt x="8969787" y="6182"/>
                </a:cubicBezTo>
                <a:lnTo>
                  <a:pt x="9067572" y="25851"/>
                </a:lnTo>
                <a:cubicBezTo>
                  <a:pt x="9066447" y="28848"/>
                  <a:pt x="9064855" y="32501"/>
                  <a:pt x="9062795" y="36809"/>
                </a:cubicBezTo>
                <a:cubicBezTo>
                  <a:pt x="9060734" y="41118"/>
                  <a:pt x="9058486" y="45707"/>
                  <a:pt x="9056051" y="50578"/>
                </a:cubicBezTo>
                <a:cubicBezTo>
                  <a:pt x="9053616" y="55448"/>
                  <a:pt x="9051087" y="60225"/>
                  <a:pt x="9048464" y="64908"/>
                </a:cubicBezTo>
                <a:cubicBezTo>
                  <a:pt x="9045842" y="69591"/>
                  <a:pt x="9043406" y="73619"/>
                  <a:pt x="9041159" y="76990"/>
                </a:cubicBezTo>
                <a:lnTo>
                  <a:pt x="9084993" y="76990"/>
                </a:lnTo>
                <a:lnTo>
                  <a:pt x="9084993" y="219732"/>
                </a:lnTo>
                <a:lnTo>
                  <a:pt x="9007440" y="219732"/>
                </a:lnTo>
                <a:lnTo>
                  <a:pt x="9007440" y="327069"/>
                </a:lnTo>
                <a:lnTo>
                  <a:pt x="8876500" y="327069"/>
                </a:lnTo>
                <a:cubicBezTo>
                  <a:pt x="8875751" y="328568"/>
                  <a:pt x="8874533" y="331846"/>
                  <a:pt x="8872847" y="336904"/>
                </a:cubicBezTo>
                <a:cubicBezTo>
                  <a:pt x="8871161" y="341962"/>
                  <a:pt x="8869944" y="345427"/>
                  <a:pt x="8869194" y="347300"/>
                </a:cubicBezTo>
                <a:lnTo>
                  <a:pt x="9059704" y="347300"/>
                </a:lnTo>
                <a:lnTo>
                  <a:pt x="9059704" y="541744"/>
                </a:lnTo>
                <a:lnTo>
                  <a:pt x="8964730" y="541744"/>
                </a:lnTo>
                <a:lnTo>
                  <a:pt x="8964730" y="523199"/>
                </a:lnTo>
                <a:lnTo>
                  <a:pt x="8697230" y="523199"/>
                </a:lnTo>
                <a:lnTo>
                  <a:pt x="8697230" y="541744"/>
                </a:lnTo>
                <a:lnTo>
                  <a:pt x="8599446" y="541744"/>
                </a:lnTo>
                <a:lnTo>
                  <a:pt x="8599446" y="347300"/>
                </a:lnTo>
                <a:lnTo>
                  <a:pt x="8772534" y="347300"/>
                </a:lnTo>
                <a:cubicBezTo>
                  <a:pt x="8773658" y="345053"/>
                  <a:pt x="8774689" y="342805"/>
                  <a:pt x="8775626" y="340557"/>
                </a:cubicBezTo>
                <a:cubicBezTo>
                  <a:pt x="8776562" y="338309"/>
                  <a:pt x="8777967" y="333813"/>
                  <a:pt x="8779840" y="327069"/>
                </a:cubicBezTo>
                <a:lnTo>
                  <a:pt x="8652834" y="327069"/>
                </a:lnTo>
                <a:lnTo>
                  <a:pt x="8652834" y="219732"/>
                </a:lnTo>
                <a:lnTo>
                  <a:pt x="8576405" y="219732"/>
                </a:lnTo>
                <a:lnTo>
                  <a:pt x="8576405" y="76990"/>
                </a:lnTo>
                <a:lnTo>
                  <a:pt x="8626983" y="76990"/>
                </a:lnTo>
                <a:cubicBezTo>
                  <a:pt x="8623237" y="69872"/>
                  <a:pt x="8619958" y="63878"/>
                  <a:pt x="8617149" y="59007"/>
                </a:cubicBezTo>
                <a:cubicBezTo>
                  <a:pt x="8614339" y="54137"/>
                  <a:pt x="8611810" y="50016"/>
                  <a:pt x="8609562" y="46644"/>
                </a:cubicBezTo>
                <a:cubicBezTo>
                  <a:pt x="8607314" y="43272"/>
                  <a:pt x="8605253" y="40275"/>
                  <a:pt x="8603380" y="37652"/>
                </a:cubicBezTo>
                <a:cubicBezTo>
                  <a:pt x="8601506" y="35030"/>
                  <a:pt x="8599446" y="32407"/>
                  <a:pt x="8597199" y="29785"/>
                </a:cubicBezTo>
                <a:lnTo>
                  <a:pt x="8690486" y="5620"/>
                </a:lnTo>
                <a:cubicBezTo>
                  <a:pt x="8697605" y="16859"/>
                  <a:pt x="8704161" y="27724"/>
                  <a:pt x="8710155" y="38214"/>
                </a:cubicBezTo>
                <a:cubicBezTo>
                  <a:pt x="8716149" y="48704"/>
                  <a:pt x="8722893" y="61630"/>
                  <a:pt x="8730386" y="76990"/>
                </a:cubicBezTo>
                <a:lnTo>
                  <a:pt x="8790518" y="76990"/>
                </a:lnTo>
                <a:cubicBezTo>
                  <a:pt x="8789768" y="75117"/>
                  <a:pt x="8788176" y="71652"/>
                  <a:pt x="8785741" y="66594"/>
                </a:cubicBezTo>
                <a:cubicBezTo>
                  <a:pt x="8783306" y="61536"/>
                  <a:pt x="8780683" y="56104"/>
                  <a:pt x="8777873" y="50297"/>
                </a:cubicBezTo>
                <a:cubicBezTo>
                  <a:pt x="8775063" y="44490"/>
                  <a:pt x="8772441" y="38964"/>
                  <a:pt x="8770005" y="33718"/>
                </a:cubicBezTo>
                <a:cubicBezTo>
                  <a:pt x="8767570" y="28473"/>
                  <a:pt x="8765791" y="24727"/>
                  <a:pt x="8764667" y="22479"/>
                </a:cubicBezTo>
                <a:close/>
                <a:moveTo>
                  <a:pt x="6244772" y="562"/>
                </a:moveTo>
                <a:cubicBezTo>
                  <a:pt x="6251890" y="8430"/>
                  <a:pt x="6257697" y="14986"/>
                  <a:pt x="6262193" y="20231"/>
                </a:cubicBezTo>
                <a:cubicBezTo>
                  <a:pt x="6266688" y="25476"/>
                  <a:pt x="6270529" y="30066"/>
                  <a:pt x="6273713" y="33999"/>
                </a:cubicBezTo>
                <a:cubicBezTo>
                  <a:pt x="6276897" y="37933"/>
                  <a:pt x="6279707" y="41586"/>
                  <a:pt x="6282142" y="44958"/>
                </a:cubicBezTo>
                <a:cubicBezTo>
                  <a:pt x="6284578" y="48330"/>
                  <a:pt x="6287107" y="52264"/>
                  <a:pt x="6289729" y="56759"/>
                </a:cubicBezTo>
                <a:lnTo>
                  <a:pt x="6252639" y="76990"/>
                </a:lnTo>
                <a:lnTo>
                  <a:pt x="6288605" y="76990"/>
                </a:lnTo>
                <a:lnTo>
                  <a:pt x="6288605" y="165783"/>
                </a:lnTo>
                <a:lnTo>
                  <a:pt x="6187450" y="165783"/>
                </a:lnTo>
                <a:cubicBezTo>
                  <a:pt x="6187450" y="178521"/>
                  <a:pt x="6187544" y="189386"/>
                  <a:pt x="6187731" y="198377"/>
                </a:cubicBezTo>
                <a:cubicBezTo>
                  <a:pt x="6187918" y="207369"/>
                  <a:pt x="6188199" y="215611"/>
                  <a:pt x="6188574" y="223104"/>
                </a:cubicBezTo>
                <a:cubicBezTo>
                  <a:pt x="6188948" y="230597"/>
                  <a:pt x="6189323" y="237996"/>
                  <a:pt x="6189698" y="245302"/>
                </a:cubicBezTo>
                <a:cubicBezTo>
                  <a:pt x="6190073" y="252608"/>
                  <a:pt x="6190447" y="260756"/>
                  <a:pt x="6190822" y="269748"/>
                </a:cubicBezTo>
                <a:cubicBezTo>
                  <a:pt x="6198314" y="250266"/>
                  <a:pt x="6203654" y="234344"/>
                  <a:pt x="6206838" y="221980"/>
                </a:cubicBezTo>
                <a:cubicBezTo>
                  <a:pt x="6210022" y="209617"/>
                  <a:pt x="6212739" y="198002"/>
                  <a:pt x="6214987" y="187138"/>
                </a:cubicBezTo>
                <a:lnTo>
                  <a:pt x="6290291" y="230972"/>
                </a:lnTo>
                <a:cubicBezTo>
                  <a:pt x="6280550" y="259445"/>
                  <a:pt x="6269217" y="289230"/>
                  <a:pt x="6256292" y="320326"/>
                </a:cubicBezTo>
                <a:cubicBezTo>
                  <a:pt x="6243366" y="351422"/>
                  <a:pt x="6227350" y="381956"/>
                  <a:pt x="6208243" y="411928"/>
                </a:cubicBezTo>
                <a:cubicBezTo>
                  <a:pt x="6211240" y="420919"/>
                  <a:pt x="6213957" y="427195"/>
                  <a:pt x="6216392" y="430754"/>
                </a:cubicBezTo>
                <a:cubicBezTo>
                  <a:pt x="6218827" y="434313"/>
                  <a:pt x="6221543" y="436093"/>
                  <a:pt x="6224540" y="436093"/>
                </a:cubicBezTo>
                <a:cubicBezTo>
                  <a:pt x="6227912" y="436093"/>
                  <a:pt x="6231658" y="433283"/>
                  <a:pt x="6235780" y="427663"/>
                </a:cubicBezTo>
                <a:cubicBezTo>
                  <a:pt x="6239901" y="422043"/>
                  <a:pt x="6244022" y="415299"/>
                  <a:pt x="6248143" y="407432"/>
                </a:cubicBezTo>
                <a:cubicBezTo>
                  <a:pt x="6252264" y="399564"/>
                  <a:pt x="6256105" y="391322"/>
                  <a:pt x="6259664" y="382705"/>
                </a:cubicBezTo>
                <a:cubicBezTo>
                  <a:pt x="6263223" y="374088"/>
                  <a:pt x="6266127" y="366970"/>
                  <a:pt x="6268374" y="361350"/>
                </a:cubicBezTo>
                <a:lnTo>
                  <a:pt x="6299845" y="456324"/>
                </a:lnTo>
                <a:cubicBezTo>
                  <a:pt x="6297597" y="460819"/>
                  <a:pt x="6293944" y="467938"/>
                  <a:pt x="6288886" y="477679"/>
                </a:cubicBezTo>
                <a:cubicBezTo>
                  <a:pt x="6283828" y="487420"/>
                  <a:pt x="6277460" y="497254"/>
                  <a:pt x="6269779" y="507182"/>
                </a:cubicBezTo>
                <a:cubicBezTo>
                  <a:pt x="6262099" y="517111"/>
                  <a:pt x="6253482" y="525915"/>
                  <a:pt x="6243929" y="533595"/>
                </a:cubicBezTo>
                <a:cubicBezTo>
                  <a:pt x="6234375" y="541276"/>
                  <a:pt x="6224166" y="545116"/>
                  <a:pt x="6213301" y="545116"/>
                </a:cubicBezTo>
                <a:cubicBezTo>
                  <a:pt x="6202436" y="545116"/>
                  <a:pt x="6192976" y="542868"/>
                  <a:pt x="6184921" y="538372"/>
                </a:cubicBezTo>
                <a:cubicBezTo>
                  <a:pt x="6176866" y="533876"/>
                  <a:pt x="6170029" y="528631"/>
                  <a:pt x="6164409" y="522637"/>
                </a:cubicBezTo>
                <a:cubicBezTo>
                  <a:pt x="6158789" y="516642"/>
                  <a:pt x="6154200" y="510554"/>
                  <a:pt x="6150641" y="504372"/>
                </a:cubicBezTo>
                <a:cubicBezTo>
                  <a:pt x="6147082" y="498191"/>
                  <a:pt x="6144553" y="493414"/>
                  <a:pt x="6143054" y="490042"/>
                </a:cubicBezTo>
                <a:cubicBezTo>
                  <a:pt x="6126944" y="504653"/>
                  <a:pt x="6113082" y="515799"/>
                  <a:pt x="6101467" y="523480"/>
                </a:cubicBezTo>
                <a:cubicBezTo>
                  <a:pt x="6089854" y="531160"/>
                  <a:pt x="6078989" y="537997"/>
                  <a:pt x="6068873" y="543992"/>
                </a:cubicBezTo>
                <a:lnTo>
                  <a:pt x="6023915" y="475993"/>
                </a:lnTo>
                <a:cubicBezTo>
                  <a:pt x="6006681" y="479365"/>
                  <a:pt x="5992819" y="482081"/>
                  <a:pt x="5982329" y="484141"/>
                </a:cubicBezTo>
                <a:cubicBezTo>
                  <a:pt x="5971839" y="486202"/>
                  <a:pt x="5962566" y="487982"/>
                  <a:pt x="5954511" y="489480"/>
                </a:cubicBezTo>
                <a:cubicBezTo>
                  <a:pt x="5946456" y="490979"/>
                  <a:pt x="5938495" y="492477"/>
                  <a:pt x="5930627" y="493976"/>
                </a:cubicBezTo>
                <a:cubicBezTo>
                  <a:pt x="5922760" y="495475"/>
                  <a:pt x="5913019" y="497160"/>
                  <a:pt x="5901405" y="499034"/>
                </a:cubicBezTo>
                <a:lnTo>
                  <a:pt x="5894099" y="443960"/>
                </a:lnTo>
                <a:cubicBezTo>
                  <a:pt x="5893349" y="444335"/>
                  <a:pt x="5888760" y="446302"/>
                  <a:pt x="5880330" y="449861"/>
                </a:cubicBezTo>
                <a:cubicBezTo>
                  <a:pt x="5871901" y="453420"/>
                  <a:pt x="5861223" y="457916"/>
                  <a:pt x="5848298" y="463348"/>
                </a:cubicBezTo>
                <a:cubicBezTo>
                  <a:pt x="5835373" y="468781"/>
                  <a:pt x="5820949" y="474494"/>
                  <a:pt x="5805026" y="480489"/>
                </a:cubicBezTo>
                <a:cubicBezTo>
                  <a:pt x="5789103" y="486483"/>
                  <a:pt x="5773274" y="491915"/>
                  <a:pt x="5757539" y="496786"/>
                </a:cubicBezTo>
                <a:lnTo>
                  <a:pt x="5747423" y="395630"/>
                </a:lnTo>
                <a:cubicBezTo>
                  <a:pt x="5750795" y="394881"/>
                  <a:pt x="5753699" y="394319"/>
                  <a:pt x="5756134" y="393944"/>
                </a:cubicBezTo>
                <a:cubicBezTo>
                  <a:pt x="5758569" y="393570"/>
                  <a:pt x="5761473" y="392914"/>
                  <a:pt x="5764844" y="391978"/>
                </a:cubicBezTo>
                <a:cubicBezTo>
                  <a:pt x="5768216" y="391041"/>
                  <a:pt x="5772431" y="389917"/>
                  <a:pt x="5777489" y="388606"/>
                </a:cubicBezTo>
                <a:cubicBezTo>
                  <a:pt x="5782547" y="387294"/>
                  <a:pt x="5789010" y="385515"/>
                  <a:pt x="5796877" y="383267"/>
                </a:cubicBezTo>
                <a:lnTo>
                  <a:pt x="5796877" y="230972"/>
                </a:lnTo>
                <a:lnTo>
                  <a:pt x="5753043" y="230972"/>
                </a:lnTo>
                <a:lnTo>
                  <a:pt x="5753043" y="138808"/>
                </a:lnTo>
                <a:lnTo>
                  <a:pt x="5796877" y="138808"/>
                </a:lnTo>
                <a:lnTo>
                  <a:pt x="5796877" y="6744"/>
                </a:lnTo>
                <a:lnTo>
                  <a:pt x="5884545" y="6744"/>
                </a:lnTo>
                <a:lnTo>
                  <a:pt x="5884545" y="138808"/>
                </a:lnTo>
                <a:lnTo>
                  <a:pt x="5909834" y="138808"/>
                </a:lnTo>
                <a:lnTo>
                  <a:pt x="5909834" y="76990"/>
                </a:lnTo>
                <a:lnTo>
                  <a:pt x="6096972" y="76990"/>
                </a:lnTo>
                <a:lnTo>
                  <a:pt x="6096972" y="48892"/>
                </a:lnTo>
                <a:cubicBezTo>
                  <a:pt x="6096972" y="43647"/>
                  <a:pt x="6097065" y="37559"/>
                  <a:pt x="6097253" y="30628"/>
                </a:cubicBezTo>
                <a:cubicBezTo>
                  <a:pt x="6097440" y="23697"/>
                  <a:pt x="6097534" y="15735"/>
                  <a:pt x="6097534" y="6744"/>
                </a:cubicBezTo>
                <a:lnTo>
                  <a:pt x="6185764" y="6744"/>
                </a:lnTo>
                <a:lnTo>
                  <a:pt x="6185764" y="23041"/>
                </a:lnTo>
                <a:cubicBezTo>
                  <a:pt x="6185764" y="30534"/>
                  <a:pt x="6185858" y="38027"/>
                  <a:pt x="6186045" y="45520"/>
                </a:cubicBezTo>
                <a:cubicBezTo>
                  <a:pt x="6186232" y="53013"/>
                  <a:pt x="6186326" y="59757"/>
                  <a:pt x="6186326" y="65751"/>
                </a:cubicBezTo>
                <a:lnTo>
                  <a:pt x="6186326" y="76990"/>
                </a:lnTo>
                <a:lnTo>
                  <a:pt x="6226226" y="76990"/>
                </a:lnTo>
                <a:cubicBezTo>
                  <a:pt x="6219857" y="66500"/>
                  <a:pt x="6213582" y="57509"/>
                  <a:pt x="6207400" y="50016"/>
                </a:cubicBezTo>
                <a:cubicBezTo>
                  <a:pt x="6201218" y="42523"/>
                  <a:pt x="6195318" y="35592"/>
                  <a:pt x="6189698" y="29223"/>
                </a:cubicBezTo>
                <a:close/>
                <a:moveTo>
                  <a:pt x="1014365" y="0"/>
                </a:moveTo>
                <a:cubicBezTo>
                  <a:pt x="1023357" y="0"/>
                  <a:pt x="1031787" y="1686"/>
                  <a:pt x="1039654" y="5058"/>
                </a:cubicBezTo>
                <a:cubicBezTo>
                  <a:pt x="1047522" y="8430"/>
                  <a:pt x="1054453" y="13019"/>
                  <a:pt x="1060447" y="18826"/>
                </a:cubicBezTo>
                <a:cubicBezTo>
                  <a:pt x="1066442" y="24633"/>
                  <a:pt x="1071125" y="31471"/>
                  <a:pt x="1074497" y="39338"/>
                </a:cubicBezTo>
                <a:cubicBezTo>
                  <a:pt x="1077869" y="47580"/>
                  <a:pt x="1079555" y="56197"/>
                  <a:pt x="1079555" y="65189"/>
                </a:cubicBezTo>
                <a:cubicBezTo>
                  <a:pt x="1079555" y="74181"/>
                  <a:pt x="1077869" y="82610"/>
                  <a:pt x="1074497" y="90478"/>
                </a:cubicBezTo>
                <a:cubicBezTo>
                  <a:pt x="1071125" y="98346"/>
                  <a:pt x="1066442" y="105277"/>
                  <a:pt x="1060447" y="111271"/>
                </a:cubicBezTo>
                <a:cubicBezTo>
                  <a:pt x="1054453" y="117265"/>
                  <a:pt x="1047522" y="121949"/>
                  <a:pt x="1039654" y="125320"/>
                </a:cubicBezTo>
                <a:cubicBezTo>
                  <a:pt x="1031787" y="128692"/>
                  <a:pt x="1023357" y="130378"/>
                  <a:pt x="1014365" y="130378"/>
                </a:cubicBezTo>
                <a:cubicBezTo>
                  <a:pt x="1005374" y="130378"/>
                  <a:pt x="997038" y="128692"/>
                  <a:pt x="989357" y="125320"/>
                </a:cubicBezTo>
                <a:cubicBezTo>
                  <a:pt x="981677" y="121949"/>
                  <a:pt x="974840" y="117265"/>
                  <a:pt x="968845" y="111271"/>
                </a:cubicBezTo>
                <a:cubicBezTo>
                  <a:pt x="962851" y="105277"/>
                  <a:pt x="958168" y="98346"/>
                  <a:pt x="954796" y="90478"/>
                </a:cubicBezTo>
                <a:cubicBezTo>
                  <a:pt x="951424" y="82610"/>
                  <a:pt x="949738" y="74181"/>
                  <a:pt x="949738" y="65189"/>
                </a:cubicBezTo>
                <a:cubicBezTo>
                  <a:pt x="949738" y="56197"/>
                  <a:pt x="951424" y="47768"/>
                  <a:pt x="954796" y="39900"/>
                </a:cubicBezTo>
                <a:cubicBezTo>
                  <a:pt x="958168" y="32033"/>
                  <a:pt x="962851" y="25102"/>
                  <a:pt x="968845" y="19107"/>
                </a:cubicBezTo>
                <a:cubicBezTo>
                  <a:pt x="974840" y="13113"/>
                  <a:pt x="981677" y="8430"/>
                  <a:pt x="989357" y="5058"/>
                </a:cubicBezTo>
                <a:cubicBezTo>
                  <a:pt x="997038" y="1686"/>
                  <a:pt x="1005374" y="0"/>
                  <a:pt x="1014365" y="0"/>
                </a:cubicBezTo>
                <a:close/>
              </a:path>
            </a:pathLst>
          </a:custGeom>
          <a:solidFill>
            <a:srgbClr val="143473"/>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4400" kern="1200" dirty="0">
              <a:solidFill>
                <a:srgbClr val="FFFF00"/>
              </a:solidFill>
              <a:effectLst/>
              <a:latin typeface="A-OTF 新ゴ Pro H" panose="020B0800000000000000" pitchFamily="50" charset="-128"/>
              <a:ea typeface="A-OTF 新ゴ Pro H" panose="020B0800000000000000" pitchFamily="50" charset="-128"/>
              <a:cs typeface="LINE Seed Sans ExtraBold" panose="020B0803020203020204" pitchFamily="34" charset="0"/>
            </a:endParaRPr>
          </a:p>
        </p:txBody>
      </p:sp>
      <p:sp>
        <p:nvSpPr>
          <p:cNvPr id="22" name="正方形/長方形 21">
            <a:extLst>
              <a:ext uri="{FF2B5EF4-FFF2-40B4-BE49-F238E27FC236}">
                <a16:creationId xmlns:a16="http://schemas.microsoft.com/office/drawing/2014/main" id="{626352B2-1E94-1595-3CDC-D9FC054A2C8E}"/>
              </a:ext>
            </a:extLst>
          </p:cNvPr>
          <p:cNvSpPr/>
          <p:nvPr/>
        </p:nvSpPr>
        <p:spPr>
          <a:xfrm>
            <a:off x="845083" y="13877660"/>
            <a:ext cx="7048500" cy="3183117"/>
          </a:xfrm>
          <a:prstGeom prst="rect">
            <a:avLst/>
          </a:prstGeom>
          <a:solidFill>
            <a:schemeClr val="bg1"/>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a:extLst>
              <a:ext uri="{FF2B5EF4-FFF2-40B4-BE49-F238E27FC236}">
                <a16:creationId xmlns:a16="http://schemas.microsoft.com/office/drawing/2014/main" id="{3F5433B9-5BF7-761C-2EFE-D9931667F022}"/>
              </a:ext>
            </a:extLst>
          </p:cNvPr>
          <p:cNvSpPr txBox="1"/>
          <p:nvPr/>
        </p:nvSpPr>
        <p:spPr>
          <a:xfrm>
            <a:off x="3186218" y="7085613"/>
            <a:ext cx="3851565" cy="1785104"/>
          </a:xfrm>
          <a:prstGeom prst="rect">
            <a:avLst/>
          </a:prstGeom>
          <a:noFill/>
          <a:ln>
            <a:noFill/>
          </a:ln>
        </p:spPr>
        <p:txBody>
          <a:bodyPr wrap="square" rtlCol="0">
            <a:spAutoFit/>
          </a:bodyPr>
          <a:lstStyle/>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AMD Ryzen </a:t>
            </a:r>
            <a:r>
              <a:rPr lang="en-US" altLang="ja-JP" sz="1100" b="1" dirty="0" err="1">
                <a:solidFill>
                  <a:srgbClr val="1C1C1C"/>
                </a:solidFill>
                <a:latin typeface="游ゴシック" panose="020B0400000000000000" pitchFamily="50" charset="-128"/>
                <a:cs typeface="Segoe UI" panose="020B0502040204020203" pitchFamily="34" charset="0"/>
              </a:rPr>
              <a:t>Threadripper</a:t>
            </a:r>
            <a:r>
              <a:rPr lang="en-US" altLang="ja-JP" sz="1100" b="1" dirty="0">
                <a:solidFill>
                  <a:srgbClr val="1C1C1C"/>
                </a:solidFill>
                <a:latin typeface="游ゴシック" panose="020B0400000000000000" pitchFamily="50" charset="-128"/>
                <a:cs typeface="Segoe UI" panose="020B0502040204020203" pitchFamily="34" charset="0"/>
              </a:rPr>
              <a:t> PRO 9985WX</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3.2GHz-5.4GHz/64</a:t>
            </a:r>
            <a:r>
              <a:rPr lang="ja-JP" altLang="en-US" sz="1100" b="1" dirty="0">
                <a:solidFill>
                  <a:srgbClr val="1C1C1C"/>
                </a:solidFill>
                <a:latin typeface="游ゴシック" panose="020B0400000000000000" pitchFamily="50" charset="-128"/>
                <a:cs typeface="Segoe UI" panose="020B0502040204020203" pitchFamily="34" charset="0"/>
              </a:rPr>
              <a:t>コア</a:t>
            </a:r>
            <a:r>
              <a:rPr lang="en-US" altLang="ja-JP" sz="1100" b="1" dirty="0">
                <a:solidFill>
                  <a:srgbClr val="1C1C1C"/>
                </a:solidFill>
                <a:latin typeface="游ゴシック" panose="020B0400000000000000" pitchFamily="50" charset="-128"/>
                <a:cs typeface="Segoe UI" panose="020B0502040204020203" pitchFamily="34" charset="0"/>
              </a:rPr>
              <a:t>/128</a:t>
            </a:r>
            <a:r>
              <a:rPr lang="ja-JP" altLang="en-US" sz="1100" b="1" dirty="0">
                <a:solidFill>
                  <a:srgbClr val="1C1C1C"/>
                </a:solidFill>
                <a:latin typeface="游ゴシック" panose="020B0400000000000000" pitchFamily="50" charset="-128"/>
                <a:cs typeface="Segoe UI" panose="020B0502040204020203" pitchFamily="34" charset="0"/>
              </a:rPr>
              <a:t>スレッド） </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lang="en-US" altLang="ja-JP" sz="1100" b="1" dirty="0">
                <a:solidFill>
                  <a:srgbClr val="1C1C1C"/>
                </a:solidFill>
                <a:latin typeface="游ゴシック" panose="020B0400000000000000" pitchFamily="50" charset="-128"/>
                <a:cs typeface="Segoe UI" panose="020B0502040204020203" pitchFamily="34" charset="0"/>
              </a:rPr>
              <a:t>512GB</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64GB x8</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DDR5-5600 Registered ECC DIMM</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2TB M.2 </a:t>
            </a:r>
            <a:r>
              <a:rPr lang="en-US" altLang="ja-JP" sz="1100" b="1" dirty="0" err="1">
                <a:solidFill>
                  <a:srgbClr val="1C1C1C"/>
                </a:solidFill>
                <a:latin typeface="游ゴシック" panose="020B0400000000000000" pitchFamily="50" charset="-128"/>
                <a:cs typeface="Segoe UI" panose="020B0502040204020203" pitchFamily="34" charset="0"/>
              </a:rPr>
              <a:t>NVMe</a:t>
            </a:r>
            <a:r>
              <a:rPr lang="en-US" altLang="ja-JP" sz="1100" b="1" dirty="0">
                <a:solidFill>
                  <a:srgbClr val="1C1C1C"/>
                </a:solidFill>
                <a:latin typeface="游ゴシック" panose="020B0400000000000000" pitchFamily="50" charset="-128"/>
                <a:cs typeface="Segoe UI" panose="020B0502040204020203" pitchFamily="34" charset="0"/>
              </a:rPr>
              <a:t>-SSD</a:t>
            </a:r>
            <a:r>
              <a:rPr lang="ja-JP" altLang="en-US" sz="1100" b="1" dirty="0">
                <a:solidFill>
                  <a:srgbClr val="1C1C1C"/>
                </a:solidFill>
                <a:latin typeface="游ゴシック" panose="020B0400000000000000" pitchFamily="50" charset="-128"/>
                <a:cs typeface="Segoe UI" panose="020B0502040204020203" pitchFamily="34" charset="0"/>
              </a:rPr>
              <a:t>（</a:t>
            </a:r>
            <a:r>
              <a:rPr lang="en-US" altLang="ja-JP" sz="1100" b="1" dirty="0">
                <a:solidFill>
                  <a:srgbClr val="1C1C1C"/>
                </a:solidFill>
                <a:latin typeface="游ゴシック" panose="020B0400000000000000" pitchFamily="50" charset="-128"/>
                <a:cs typeface="Segoe UI" panose="020B0502040204020203" pitchFamily="34" charset="0"/>
              </a:rPr>
              <a:t>R:7300MB/s| W:6600MB/s | PCIe 4.0</a:t>
            </a:r>
            <a:r>
              <a:rPr lang="ja-JP" altLang="en-US" sz="1100" b="1" dirty="0">
                <a:solidFill>
                  <a:srgbClr val="1C1C1C"/>
                </a:solidFill>
                <a:latin typeface="游ゴシック" panose="020B0400000000000000" pitchFamily="50" charset="-128"/>
                <a:cs typeface="Segoe UI" panose="020B0502040204020203" pitchFamily="34" charset="0"/>
              </a:rPr>
              <a:t>）</a:t>
            </a:r>
            <a:endParaRPr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100" b="1" dirty="0">
                <a:solidFill>
                  <a:srgbClr val="1C1C1C"/>
                </a:solidFill>
                <a:latin typeface="游ゴシック" panose="020B0400000000000000" pitchFamily="50" charset="-128"/>
                <a:cs typeface="Segoe UI" panose="020B0502040204020203" pitchFamily="34" charset="0"/>
              </a:rPr>
              <a:t>Windows 11 Pro 64bit</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lang="pt-BR" altLang="ja-JP" sz="1100" b="1" dirty="0">
                <a:solidFill>
                  <a:srgbClr val="1C1C1C"/>
                </a:solidFill>
                <a:latin typeface="游ゴシック" panose="020B0400000000000000" pitchFamily="50" charset="-128"/>
                <a:cs typeface="Segoe UI" panose="020B0502040204020203" pitchFamily="34" charset="0"/>
              </a:rPr>
              <a:t> NVIDIA® RTX™ PRO 4000 Blackwell </a:t>
            </a: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1,200W 80 Plus </a:t>
            </a:r>
            <a:r>
              <a:rPr kumimoji="1" lang="en-US" altLang="ja-JP" sz="11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Plutinum</a:t>
            </a:r>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1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年間センドバック保証</a:t>
            </a:r>
            <a:endParaRPr lang="en-US" altLang="ja-JP" sz="800" b="1" dirty="0">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25" name="図 1110">
            <a:extLst>
              <a:ext uri="{FF2B5EF4-FFF2-40B4-BE49-F238E27FC236}">
                <a16:creationId xmlns:a16="http://schemas.microsoft.com/office/drawing/2014/main" id="{B0E54BB9-8FC2-7C87-0EFA-0B4104E83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631" y="8882829"/>
            <a:ext cx="634389" cy="426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正方形/長方形 25">
            <a:extLst>
              <a:ext uri="{FF2B5EF4-FFF2-40B4-BE49-F238E27FC236}">
                <a16:creationId xmlns:a16="http://schemas.microsoft.com/office/drawing/2014/main" id="{20565C6F-EFF4-0706-6B87-37B56045F0AD}"/>
              </a:ext>
            </a:extLst>
          </p:cNvPr>
          <p:cNvSpPr/>
          <p:nvPr/>
        </p:nvSpPr>
        <p:spPr>
          <a:xfrm>
            <a:off x="255587" y="6356563"/>
            <a:ext cx="7048500" cy="5822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71AA7E2F-E00A-8F46-23B1-EFD257ABE2A6}"/>
              </a:ext>
            </a:extLst>
          </p:cNvPr>
          <p:cNvSpPr txBox="1"/>
          <p:nvPr/>
        </p:nvSpPr>
        <p:spPr>
          <a:xfrm>
            <a:off x="342890" y="6515693"/>
            <a:ext cx="6859995" cy="307777"/>
          </a:xfrm>
          <a:prstGeom prst="rect">
            <a:avLst/>
          </a:prstGeom>
          <a:noFill/>
          <a:ln>
            <a:noFill/>
          </a:ln>
        </p:spPr>
        <p:txBody>
          <a:bodyPr wrap="square" rtlCol="0">
            <a:spAutoFit/>
          </a:bodyPr>
          <a:lstStyle/>
          <a:p>
            <a:pPr algn="ct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高クロック</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×64</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コア</a:t>
            </a:r>
            <a:r>
              <a:rPr kumimoji="1" lang="en-US" altLang="ja-JP" sz="1400" dirty="0" err="1">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Threadripper</a:t>
            </a:r>
            <a:r>
              <a:rPr kumimoji="1" lang="en-US" altLang="ja-JP"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 PRO</a:t>
            </a:r>
            <a:r>
              <a:rPr kumimoji="1" lang="ja-JP" altLang="en-US" sz="1400" dirty="0">
                <a:solidFill>
                  <a:schemeClr val="bg1"/>
                </a:solidFill>
                <a:latin typeface="A-OTF 新ゴ Pro H" panose="020B0800000000000000" pitchFamily="50" charset="-128"/>
                <a:ea typeface="A-OTF 新ゴ Pro H" panose="020B0800000000000000" pitchFamily="50" charset="-128"/>
                <a:cs typeface="Times New Roman" panose="02020603050405020304" pitchFamily="18" charset="0"/>
              </a:rPr>
              <a:t>による演算特化</a:t>
            </a:r>
            <a:r>
              <a:rPr kumimoji="1" lang="ja-JP" altLang="en-US" sz="1400" dirty="0">
                <a:solidFill>
                  <a:schemeClr val="bg1"/>
                </a:solidFill>
                <a:effectLst/>
                <a:latin typeface="A-OTF 新ゴ Pro H" panose="020B0800000000000000" pitchFamily="50" charset="-128"/>
                <a:ea typeface="A-OTF 新ゴ Pro H" panose="020B0800000000000000" pitchFamily="50" charset="-128"/>
                <a:cs typeface="Times New Roman" panose="02020603050405020304" pitchFamily="18" charset="0"/>
              </a:rPr>
              <a:t>ワークステーション</a:t>
            </a:r>
            <a:endParaRPr lang="en-US" altLang="ja-JP" sz="1400" b="1" dirty="0">
              <a:latin typeface="A-OTF 新ゴ Pro H" panose="020B0800000000000000" pitchFamily="50" charset="-128"/>
              <a:ea typeface="A-OTF 新ゴ Pro H" panose="020B0800000000000000" pitchFamily="50" charset="-128"/>
              <a:cs typeface="Segoe UI" panose="020B0502040204020203" pitchFamily="34" charset="0"/>
            </a:endParaRPr>
          </a:p>
        </p:txBody>
      </p:sp>
      <p:cxnSp>
        <p:nvCxnSpPr>
          <p:cNvPr id="30" name="直線コネクタ 29">
            <a:extLst>
              <a:ext uri="{FF2B5EF4-FFF2-40B4-BE49-F238E27FC236}">
                <a16:creationId xmlns:a16="http://schemas.microsoft.com/office/drawing/2014/main" id="{DF47DF8F-D0D1-2073-774E-C0B0230C2061}"/>
              </a:ext>
            </a:extLst>
          </p:cNvPr>
          <p:cNvCxnSpPr/>
          <p:nvPr/>
        </p:nvCxnSpPr>
        <p:spPr>
          <a:xfrm>
            <a:off x="3248759" y="8882829"/>
            <a:ext cx="374142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3" name="Picture 27">
            <a:extLst>
              <a:ext uri="{FF2B5EF4-FFF2-40B4-BE49-F238E27FC236}">
                <a16:creationId xmlns:a16="http://schemas.microsoft.com/office/drawing/2014/main" id="{9A0F820D-9B94-98B5-E19B-C3FD8DCE6E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914" y="8175459"/>
            <a:ext cx="620106" cy="62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27">
            <a:extLst>
              <a:ext uri="{FF2B5EF4-FFF2-40B4-BE49-F238E27FC236}">
                <a16:creationId xmlns:a16="http://schemas.microsoft.com/office/drawing/2014/main" id="{34125924-6739-E251-9A42-8101B5AB26F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5101" y="4773291"/>
            <a:ext cx="621959" cy="62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直線コネクタ 35">
            <a:extLst>
              <a:ext uri="{FF2B5EF4-FFF2-40B4-BE49-F238E27FC236}">
                <a16:creationId xmlns:a16="http://schemas.microsoft.com/office/drawing/2014/main" id="{79350B63-EF36-36B9-CC39-9F061DABDF1F}"/>
              </a:ext>
            </a:extLst>
          </p:cNvPr>
          <p:cNvCxnSpPr>
            <a:cxnSpLocks/>
          </p:cNvCxnSpPr>
          <p:nvPr/>
        </p:nvCxnSpPr>
        <p:spPr>
          <a:xfrm flipH="1">
            <a:off x="5961793" y="2701925"/>
            <a:ext cx="1337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テキスト ボックス 40">
            <a:extLst>
              <a:ext uri="{FF2B5EF4-FFF2-40B4-BE49-F238E27FC236}">
                <a16:creationId xmlns:a16="http://schemas.microsoft.com/office/drawing/2014/main" id="{A021E889-EA31-1635-E28D-0C44BE75E60A}"/>
              </a:ext>
            </a:extLst>
          </p:cNvPr>
          <p:cNvSpPr txBox="1"/>
          <p:nvPr/>
        </p:nvSpPr>
        <p:spPr>
          <a:xfrm>
            <a:off x="478350" y="510462"/>
            <a:ext cx="4094752" cy="338554"/>
          </a:xfrm>
          <a:prstGeom prst="rect">
            <a:avLst/>
          </a:prstGeom>
          <a:noFill/>
          <a:ln>
            <a:noFill/>
          </a:ln>
        </p:spPr>
        <p:txBody>
          <a:bodyPr wrap="square" rtlCol="0">
            <a:spAutoFit/>
          </a:bodyPr>
          <a:lstStyle/>
          <a:p>
            <a:r>
              <a:rPr kumimoji="1" lang="ja-JP" altLang="en-US" sz="1600" dirty="0">
                <a:solidFill>
                  <a:schemeClr val="bg1"/>
                </a:solidFill>
                <a:effectLst>
                  <a:glow rad="101600">
                    <a:schemeClr val="tx1">
                      <a:alpha val="60000"/>
                    </a:schemeClr>
                  </a:glow>
                </a:effectLst>
                <a:latin typeface="A-OTF 新ゴ Pro H" panose="020B0800000000000000" pitchFamily="50" charset="-128"/>
                <a:ea typeface="A-OTF 新ゴ Pro H" panose="020B0800000000000000" pitchFamily="50" charset="-128"/>
                <a:cs typeface="Times New Roman" panose="02020603050405020304" pitchFamily="18" charset="0"/>
              </a:rPr>
              <a:t>動的荷重の非線形構造解析ソリューション</a:t>
            </a:r>
            <a:endParaRPr lang="en-US" altLang="ja-JP" sz="1600" b="1" dirty="0">
              <a:effectLst>
                <a:glow rad="101600">
                  <a:schemeClr val="tx1">
                    <a:alpha val="60000"/>
                  </a:schemeClr>
                </a:glow>
              </a:effectLst>
              <a:latin typeface="A-OTF 新ゴ Pro H" panose="020B0800000000000000" pitchFamily="50" charset="-128"/>
              <a:ea typeface="A-OTF 新ゴ Pro H" panose="020B0800000000000000" pitchFamily="50" charset="-128"/>
              <a:cs typeface="Segoe UI" panose="020B0502040204020203" pitchFamily="34" charset="0"/>
            </a:endParaRPr>
          </a:p>
        </p:txBody>
      </p:sp>
      <p:sp>
        <p:nvSpPr>
          <p:cNvPr id="42" name="テキスト ボックス 41">
            <a:extLst>
              <a:ext uri="{FF2B5EF4-FFF2-40B4-BE49-F238E27FC236}">
                <a16:creationId xmlns:a16="http://schemas.microsoft.com/office/drawing/2014/main" id="{CBC2C3D4-05D1-4092-FCB7-69A4FE1D02BE}"/>
              </a:ext>
            </a:extLst>
          </p:cNvPr>
          <p:cNvSpPr txBox="1"/>
          <p:nvPr/>
        </p:nvSpPr>
        <p:spPr>
          <a:xfrm>
            <a:off x="448046" y="1616014"/>
            <a:ext cx="4374226" cy="477054"/>
          </a:xfrm>
          <a:prstGeom prst="rect">
            <a:avLst/>
          </a:prstGeom>
          <a:noFill/>
          <a:ln>
            <a:noFill/>
          </a:ln>
        </p:spPr>
        <p:txBody>
          <a:bodyPr wrap="square" rtlCol="0">
            <a:spAutoFit/>
          </a:bodyPr>
          <a:lstStyle/>
          <a:p>
            <a:r>
              <a:rPr kumimoji="1" lang="ja-JP" altLang="en-US" sz="1250" kern="1200" dirty="0">
                <a:solidFill>
                  <a:schemeClr val="bg1"/>
                </a:solidFill>
                <a:effectLst/>
                <a:latin typeface="A-OTF 新ゴ Pro DB" panose="020B0600000000000000" pitchFamily="50" charset="-128"/>
                <a:ea typeface="A-OTF 新ゴ Pro DB" panose="020B0600000000000000" pitchFamily="50" charset="-128"/>
                <a:cs typeface="LINE Seed Sans ExtraBold" panose="020B0803020203020204" pitchFamily="34" charset="0"/>
              </a:rPr>
              <a:t>ビジネス向けのソフトウェアを快適に利用するために</a:t>
            </a:r>
            <a:endParaRPr kumimoji="1" lang="en-US" altLang="ja-JP" sz="1250" kern="1200" dirty="0">
              <a:solidFill>
                <a:schemeClr val="bg1"/>
              </a:solidFill>
              <a:effectLst/>
              <a:latin typeface="A-OTF 新ゴ Pro DB" panose="020B0600000000000000" pitchFamily="50" charset="-128"/>
              <a:ea typeface="A-OTF 新ゴ Pro DB" panose="020B0600000000000000" pitchFamily="50" charset="-128"/>
              <a:cs typeface="LINE Seed Sans ExtraBold" panose="020B0803020203020204" pitchFamily="34" charset="0"/>
            </a:endParaRPr>
          </a:p>
          <a:p>
            <a:r>
              <a:rPr kumimoji="1" lang="ja-JP" altLang="en-US" sz="125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お勧めのオリジナルワークステーション </a:t>
            </a:r>
            <a:r>
              <a:rPr kumimoji="1" lang="en-US" altLang="ja-JP" sz="125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 HPC</a:t>
            </a:r>
            <a:r>
              <a:rPr kumimoji="1" lang="ja-JP" altLang="en-US" sz="125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rPr>
              <a:t>のご提案</a:t>
            </a:r>
            <a:endParaRPr lang="ja-JP" sz="1250" kern="100" dirty="0">
              <a:solidFill>
                <a:schemeClr val="bg1"/>
              </a:solidFill>
              <a:effectLst/>
              <a:latin typeface="A-OTF 新ゴ Pro DB" panose="020B0600000000000000" pitchFamily="50" charset="-128"/>
              <a:ea typeface="A-OTF 新ゴ Pro DB" panose="020B0600000000000000" pitchFamily="50" charset="-128"/>
              <a:cs typeface="Times New Roman" panose="02020603050405020304" pitchFamily="18" charset="0"/>
            </a:endParaRPr>
          </a:p>
        </p:txBody>
      </p:sp>
      <p:pic>
        <p:nvPicPr>
          <p:cNvPr id="37" name="図 36">
            <a:extLst>
              <a:ext uri="{FF2B5EF4-FFF2-40B4-BE49-F238E27FC236}">
                <a16:creationId xmlns:a16="http://schemas.microsoft.com/office/drawing/2014/main" id="{B71A6E15-FDC2-B224-6C79-D5ED0F298D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38532" y="290517"/>
            <a:ext cx="2166406" cy="2006809"/>
          </a:xfrm>
          <a:prstGeom prst="rect">
            <a:avLst/>
          </a:prstGeom>
        </p:spPr>
      </p:pic>
      <p:sp>
        <p:nvSpPr>
          <p:cNvPr id="46" name="テキスト ボックス 45">
            <a:extLst>
              <a:ext uri="{FF2B5EF4-FFF2-40B4-BE49-F238E27FC236}">
                <a16:creationId xmlns:a16="http://schemas.microsoft.com/office/drawing/2014/main" id="{82B2B160-86CA-7154-8357-8497C6216354}"/>
              </a:ext>
            </a:extLst>
          </p:cNvPr>
          <p:cNvSpPr txBox="1"/>
          <p:nvPr/>
        </p:nvSpPr>
        <p:spPr>
          <a:xfrm>
            <a:off x="605101" y="1037439"/>
            <a:ext cx="4080654" cy="459106"/>
          </a:xfrm>
          <a:custGeom>
            <a:avLst/>
            <a:gdLst/>
            <a:ahLst/>
            <a:cxnLst/>
            <a:rect l="l" t="t" r="r" b="b"/>
            <a:pathLst>
              <a:path w="3222848" h="362596">
                <a:moveTo>
                  <a:pt x="1856594" y="253152"/>
                </a:moveTo>
                <a:cubicBezTo>
                  <a:pt x="1844926" y="253152"/>
                  <a:pt x="1835338" y="255617"/>
                  <a:pt x="1827829" y="260546"/>
                </a:cubicBezTo>
                <a:cubicBezTo>
                  <a:pt x="1820320" y="265477"/>
                  <a:pt x="1814917" y="273036"/>
                  <a:pt x="1811620" y="283224"/>
                </a:cubicBezTo>
                <a:cubicBezTo>
                  <a:pt x="1807825" y="293906"/>
                  <a:pt x="1808827" y="301835"/>
                  <a:pt x="1814628" y="307011"/>
                </a:cubicBezTo>
                <a:cubicBezTo>
                  <a:pt x="1820428" y="312188"/>
                  <a:pt x="1830997" y="314694"/>
                  <a:pt x="1846333" y="314529"/>
                </a:cubicBezTo>
                <a:cubicBezTo>
                  <a:pt x="1864849" y="314694"/>
                  <a:pt x="1879406" y="312722"/>
                  <a:pt x="1890004" y="308614"/>
                </a:cubicBezTo>
                <a:cubicBezTo>
                  <a:pt x="1895303" y="306559"/>
                  <a:pt x="1899654" y="303909"/>
                  <a:pt x="1903058" y="300664"/>
                </a:cubicBezTo>
                <a:lnTo>
                  <a:pt x="1910424" y="289144"/>
                </a:lnTo>
                <a:lnTo>
                  <a:pt x="1922656" y="253152"/>
                </a:lnTo>
                <a:close/>
                <a:moveTo>
                  <a:pt x="780269" y="253152"/>
                </a:moveTo>
                <a:cubicBezTo>
                  <a:pt x="768602" y="253152"/>
                  <a:pt x="759013" y="255617"/>
                  <a:pt x="751504" y="260546"/>
                </a:cubicBezTo>
                <a:cubicBezTo>
                  <a:pt x="743994" y="265477"/>
                  <a:pt x="738592" y="273036"/>
                  <a:pt x="735295" y="283224"/>
                </a:cubicBezTo>
                <a:cubicBezTo>
                  <a:pt x="731500" y="293906"/>
                  <a:pt x="732503" y="301835"/>
                  <a:pt x="738303" y="307011"/>
                </a:cubicBezTo>
                <a:cubicBezTo>
                  <a:pt x="744103" y="312188"/>
                  <a:pt x="754672" y="314694"/>
                  <a:pt x="770008" y="314529"/>
                </a:cubicBezTo>
                <a:cubicBezTo>
                  <a:pt x="788524" y="314694"/>
                  <a:pt x="803081" y="312722"/>
                  <a:pt x="813679" y="308614"/>
                </a:cubicBezTo>
                <a:cubicBezTo>
                  <a:pt x="818978" y="306559"/>
                  <a:pt x="823329" y="303909"/>
                  <a:pt x="826733" y="300664"/>
                </a:cubicBezTo>
                <a:lnTo>
                  <a:pt x="834100" y="289144"/>
                </a:lnTo>
                <a:lnTo>
                  <a:pt x="846332" y="253152"/>
                </a:lnTo>
                <a:close/>
                <a:moveTo>
                  <a:pt x="2580427" y="155539"/>
                </a:moveTo>
                <a:cubicBezTo>
                  <a:pt x="2564816" y="155539"/>
                  <a:pt x="2551146" y="160223"/>
                  <a:pt x="2539418" y="169589"/>
                </a:cubicBezTo>
                <a:cubicBezTo>
                  <a:pt x="2527690" y="178956"/>
                  <a:pt x="2518922" y="192185"/>
                  <a:pt x="2513114" y="209275"/>
                </a:cubicBezTo>
                <a:lnTo>
                  <a:pt x="2498706" y="251673"/>
                </a:lnTo>
                <a:cubicBezTo>
                  <a:pt x="2492841" y="268928"/>
                  <a:pt x="2492576" y="282279"/>
                  <a:pt x="2497910" y="291728"/>
                </a:cubicBezTo>
                <a:cubicBezTo>
                  <a:pt x="2503245" y="301177"/>
                  <a:pt x="2513718" y="305902"/>
                  <a:pt x="2529329" y="305902"/>
                </a:cubicBezTo>
                <a:cubicBezTo>
                  <a:pt x="2544940" y="305902"/>
                  <a:pt x="2558624" y="301177"/>
                  <a:pt x="2570380" y="291728"/>
                </a:cubicBezTo>
                <a:cubicBezTo>
                  <a:pt x="2582136" y="282279"/>
                  <a:pt x="2590947" y="268928"/>
                  <a:pt x="2596811" y="251673"/>
                </a:cubicBezTo>
                <a:lnTo>
                  <a:pt x="2611220" y="209275"/>
                </a:lnTo>
                <a:cubicBezTo>
                  <a:pt x="2617028" y="192185"/>
                  <a:pt x="2617251" y="178956"/>
                  <a:pt x="2611888" y="169589"/>
                </a:cubicBezTo>
                <a:cubicBezTo>
                  <a:pt x="2606525" y="160223"/>
                  <a:pt x="2596038" y="155539"/>
                  <a:pt x="2580427" y="155539"/>
                </a:cubicBezTo>
                <a:close/>
                <a:moveTo>
                  <a:pt x="2178340" y="152828"/>
                </a:moveTo>
                <a:cubicBezTo>
                  <a:pt x="2163550" y="152828"/>
                  <a:pt x="2150550" y="157593"/>
                  <a:pt x="2139341" y="167125"/>
                </a:cubicBezTo>
                <a:cubicBezTo>
                  <a:pt x="2128132" y="176656"/>
                  <a:pt x="2119623" y="189966"/>
                  <a:pt x="2113815" y="207057"/>
                </a:cubicBezTo>
                <a:lnTo>
                  <a:pt x="2097396" y="255370"/>
                </a:lnTo>
                <a:cubicBezTo>
                  <a:pt x="2091588" y="272461"/>
                  <a:pt x="2091105" y="285607"/>
                  <a:pt x="2095948" y="294810"/>
                </a:cubicBezTo>
                <a:cubicBezTo>
                  <a:pt x="2100791" y="304012"/>
                  <a:pt x="2110635" y="308531"/>
                  <a:pt x="2125481" y="308367"/>
                </a:cubicBezTo>
                <a:cubicBezTo>
                  <a:pt x="2134956" y="308531"/>
                  <a:pt x="2143568" y="306765"/>
                  <a:pt x="2151316" y="303067"/>
                </a:cubicBezTo>
                <a:cubicBezTo>
                  <a:pt x="2159063" y="299370"/>
                  <a:pt x="2165836" y="294070"/>
                  <a:pt x="2171632" y="287168"/>
                </a:cubicBezTo>
                <a:cubicBezTo>
                  <a:pt x="2177429" y="280266"/>
                  <a:pt x="2181974" y="271968"/>
                  <a:pt x="2185268" y="262272"/>
                </a:cubicBezTo>
                <a:lnTo>
                  <a:pt x="2185262" y="262296"/>
                </a:lnTo>
                <a:lnTo>
                  <a:pt x="2206722" y="199150"/>
                </a:lnTo>
                <a:lnTo>
                  <a:pt x="2206714" y="199169"/>
                </a:lnTo>
                <a:cubicBezTo>
                  <a:pt x="2210065" y="189309"/>
                  <a:pt x="2211187" y="180928"/>
                  <a:pt x="2210082" y="174026"/>
                </a:cubicBezTo>
                <a:cubicBezTo>
                  <a:pt x="2208976" y="167125"/>
                  <a:pt x="2205793" y="161866"/>
                  <a:pt x="2200530" y="158251"/>
                </a:cubicBezTo>
                <a:cubicBezTo>
                  <a:pt x="2195268" y="154635"/>
                  <a:pt x="2187871" y="152828"/>
                  <a:pt x="2178340" y="152828"/>
                </a:cubicBezTo>
                <a:close/>
                <a:moveTo>
                  <a:pt x="2372235" y="102789"/>
                </a:moveTo>
                <a:lnTo>
                  <a:pt x="2430901" y="102789"/>
                </a:lnTo>
                <a:lnTo>
                  <a:pt x="2344192" y="358652"/>
                </a:lnTo>
                <a:lnTo>
                  <a:pt x="2285279" y="358652"/>
                </a:lnTo>
                <a:close/>
                <a:moveTo>
                  <a:pt x="1019685" y="102789"/>
                </a:moveTo>
                <a:lnTo>
                  <a:pt x="1078352" y="102789"/>
                </a:lnTo>
                <a:lnTo>
                  <a:pt x="991642" y="358652"/>
                </a:lnTo>
                <a:lnTo>
                  <a:pt x="932729" y="358652"/>
                </a:lnTo>
                <a:close/>
                <a:moveTo>
                  <a:pt x="3127588" y="99091"/>
                </a:moveTo>
                <a:cubicBezTo>
                  <a:pt x="3147308" y="99091"/>
                  <a:pt x="3165298" y="101885"/>
                  <a:pt x="3181558" y="107472"/>
                </a:cubicBezTo>
                <a:cubicBezTo>
                  <a:pt x="3197818" y="113059"/>
                  <a:pt x="3211581" y="121276"/>
                  <a:pt x="3222848" y="132122"/>
                </a:cubicBezTo>
                <a:lnTo>
                  <a:pt x="3173024" y="175012"/>
                </a:lnTo>
                <a:cubicBezTo>
                  <a:pt x="3163486" y="167782"/>
                  <a:pt x="3153237" y="162277"/>
                  <a:pt x="3142278" y="158497"/>
                </a:cubicBezTo>
                <a:cubicBezTo>
                  <a:pt x="3131319" y="154717"/>
                  <a:pt x="3120088" y="152828"/>
                  <a:pt x="3108585" y="152828"/>
                </a:cubicBezTo>
                <a:cubicBezTo>
                  <a:pt x="3093138" y="152828"/>
                  <a:pt x="3080635" y="155046"/>
                  <a:pt x="3071075" y="159483"/>
                </a:cubicBezTo>
                <a:cubicBezTo>
                  <a:pt x="3061516" y="163920"/>
                  <a:pt x="3055256" y="170493"/>
                  <a:pt x="3052295" y="179203"/>
                </a:cubicBezTo>
                <a:cubicBezTo>
                  <a:pt x="3050174" y="185447"/>
                  <a:pt x="3051405" y="190048"/>
                  <a:pt x="3055987" y="193007"/>
                </a:cubicBezTo>
                <a:cubicBezTo>
                  <a:pt x="3060569" y="195964"/>
                  <a:pt x="3067252" y="197937"/>
                  <a:pt x="3076038" y="198922"/>
                </a:cubicBezTo>
                <a:cubicBezTo>
                  <a:pt x="3084823" y="199909"/>
                  <a:pt x="3094306" y="200894"/>
                  <a:pt x="3104487" y="201881"/>
                </a:cubicBezTo>
                <a:cubicBezTo>
                  <a:pt x="3115163" y="202866"/>
                  <a:pt x="3125823" y="204263"/>
                  <a:pt x="3136465" y="206071"/>
                </a:cubicBezTo>
                <a:cubicBezTo>
                  <a:pt x="3147106" y="207878"/>
                  <a:pt x="3156273" y="211247"/>
                  <a:pt x="3163964" y="216177"/>
                </a:cubicBezTo>
                <a:cubicBezTo>
                  <a:pt x="3171655" y="221107"/>
                  <a:pt x="3176702" y="228502"/>
                  <a:pt x="3179103" y="238362"/>
                </a:cubicBezTo>
                <a:cubicBezTo>
                  <a:pt x="3181503" y="248222"/>
                  <a:pt x="3179771" y="261779"/>
                  <a:pt x="3173907" y="279034"/>
                </a:cubicBezTo>
                <a:cubicBezTo>
                  <a:pt x="3164694" y="306148"/>
                  <a:pt x="3148428" y="326813"/>
                  <a:pt x="3125110" y="341028"/>
                </a:cubicBezTo>
                <a:cubicBezTo>
                  <a:pt x="3101792" y="355242"/>
                  <a:pt x="3072467" y="362350"/>
                  <a:pt x="3037136" y="362350"/>
                </a:cubicBezTo>
                <a:cubicBezTo>
                  <a:pt x="3014294" y="362350"/>
                  <a:pt x="2994143" y="359145"/>
                  <a:pt x="2976682" y="352736"/>
                </a:cubicBezTo>
                <a:cubicBezTo>
                  <a:pt x="2959222" y="346328"/>
                  <a:pt x="2945247" y="337043"/>
                  <a:pt x="2934755" y="324882"/>
                </a:cubicBezTo>
                <a:lnTo>
                  <a:pt x="2985575" y="280513"/>
                </a:lnTo>
                <a:cubicBezTo>
                  <a:pt x="2995595" y="289715"/>
                  <a:pt x="3006573" y="296700"/>
                  <a:pt x="3018510" y="301465"/>
                </a:cubicBezTo>
                <a:cubicBezTo>
                  <a:pt x="3030447" y="306231"/>
                  <a:pt x="3042742" y="308614"/>
                  <a:pt x="3055396" y="308614"/>
                </a:cubicBezTo>
                <a:cubicBezTo>
                  <a:pt x="3073308" y="308614"/>
                  <a:pt x="3087730" y="306189"/>
                  <a:pt x="3098664" y="301342"/>
                </a:cubicBezTo>
                <a:cubicBezTo>
                  <a:pt x="3109597" y="296494"/>
                  <a:pt x="3116654" y="289387"/>
                  <a:pt x="3119835" y="280020"/>
                </a:cubicBezTo>
                <a:cubicBezTo>
                  <a:pt x="3122739" y="271475"/>
                  <a:pt x="3121601" y="265518"/>
                  <a:pt x="3116419" y="262149"/>
                </a:cubicBezTo>
                <a:cubicBezTo>
                  <a:pt x="3111238" y="258780"/>
                  <a:pt x="3103734" y="256562"/>
                  <a:pt x="3093909" y="255493"/>
                </a:cubicBezTo>
                <a:cubicBezTo>
                  <a:pt x="3084083" y="254425"/>
                  <a:pt x="3073532" y="253316"/>
                  <a:pt x="3062255" y="252166"/>
                </a:cubicBezTo>
                <a:cubicBezTo>
                  <a:pt x="3051964" y="251015"/>
                  <a:pt x="3041923" y="249495"/>
                  <a:pt x="3032131" y="247605"/>
                </a:cubicBezTo>
                <a:cubicBezTo>
                  <a:pt x="3022339" y="245716"/>
                  <a:pt x="3013911" y="242470"/>
                  <a:pt x="3006847" y="237869"/>
                </a:cubicBezTo>
                <a:cubicBezTo>
                  <a:pt x="2999784" y="233268"/>
                  <a:pt x="2995213" y="226407"/>
                  <a:pt x="2993136" y="217287"/>
                </a:cubicBezTo>
                <a:cubicBezTo>
                  <a:pt x="2991059" y="208166"/>
                  <a:pt x="2992673" y="195800"/>
                  <a:pt x="2997978" y="180189"/>
                </a:cubicBezTo>
                <a:cubicBezTo>
                  <a:pt x="3006970" y="153731"/>
                  <a:pt x="3022520" y="133601"/>
                  <a:pt x="3044631" y="119797"/>
                </a:cubicBezTo>
                <a:cubicBezTo>
                  <a:pt x="3066741" y="105993"/>
                  <a:pt x="3094394" y="99091"/>
                  <a:pt x="3127588" y="99091"/>
                </a:cubicBezTo>
                <a:close/>
                <a:moveTo>
                  <a:pt x="2870413" y="99091"/>
                </a:moveTo>
                <a:cubicBezTo>
                  <a:pt x="2890133" y="99091"/>
                  <a:pt x="2908123" y="101885"/>
                  <a:pt x="2924383" y="107472"/>
                </a:cubicBezTo>
                <a:cubicBezTo>
                  <a:pt x="2940642" y="113059"/>
                  <a:pt x="2954406" y="121276"/>
                  <a:pt x="2965673" y="132122"/>
                </a:cubicBezTo>
                <a:lnTo>
                  <a:pt x="2915849" y="175012"/>
                </a:lnTo>
                <a:cubicBezTo>
                  <a:pt x="2906311" y="167782"/>
                  <a:pt x="2896062" y="162277"/>
                  <a:pt x="2885103" y="158497"/>
                </a:cubicBezTo>
                <a:cubicBezTo>
                  <a:pt x="2874144" y="154717"/>
                  <a:pt x="2862913" y="152828"/>
                  <a:pt x="2851410" y="152828"/>
                </a:cubicBezTo>
                <a:cubicBezTo>
                  <a:pt x="2835963" y="152828"/>
                  <a:pt x="2823460" y="155046"/>
                  <a:pt x="2813900" y="159483"/>
                </a:cubicBezTo>
                <a:cubicBezTo>
                  <a:pt x="2804341" y="163920"/>
                  <a:pt x="2798081" y="170493"/>
                  <a:pt x="2795120" y="179203"/>
                </a:cubicBezTo>
                <a:cubicBezTo>
                  <a:pt x="2792999" y="185447"/>
                  <a:pt x="2794230" y="190048"/>
                  <a:pt x="2798812" y="193007"/>
                </a:cubicBezTo>
                <a:cubicBezTo>
                  <a:pt x="2803394" y="195964"/>
                  <a:pt x="2810077" y="197937"/>
                  <a:pt x="2818863" y="198922"/>
                </a:cubicBezTo>
                <a:cubicBezTo>
                  <a:pt x="2827648" y="199909"/>
                  <a:pt x="2837131" y="200894"/>
                  <a:pt x="2847312" y="201881"/>
                </a:cubicBezTo>
                <a:cubicBezTo>
                  <a:pt x="2857988" y="202866"/>
                  <a:pt x="2868648" y="204263"/>
                  <a:pt x="2879290" y="206071"/>
                </a:cubicBezTo>
                <a:cubicBezTo>
                  <a:pt x="2889931" y="207878"/>
                  <a:pt x="2899098" y="211247"/>
                  <a:pt x="2906789" y="216177"/>
                </a:cubicBezTo>
                <a:cubicBezTo>
                  <a:pt x="2914480" y="221107"/>
                  <a:pt x="2919527" y="228502"/>
                  <a:pt x="2921928" y="238362"/>
                </a:cubicBezTo>
                <a:cubicBezTo>
                  <a:pt x="2924328" y="248222"/>
                  <a:pt x="2922596" y="261779"/>
                  <a:pt x="2916732" y="279034"/>
                </a:cubicBezTo>
                <a:cubicBezTo>
                  <a:pt x="2907519" y="306148"/>
                  <a:pt x="2891253" y="326813"/>
                  <a:pt x="2867935" y="341028"/>
                </a:cubicBezTo>
                <a:cubicBezTo>
                  <a:pt x="2844617" y="355242"/>
                  <a:pt x="2815292" y="362350"/>
                  <a:pt x="2779961" y="362350"/>
                </a:cubicBezTo>
                <a:cubicBezTo>
                  <a:pt x="2757118" y="362350"/>
                  <a:pt x="2736967" y="359145"/>
                  <a:pt x="2719507" y="352736"/>
                </a:cubicBezTo>
                <a:cubicBezTo>
                  <a:pt x="2702047" y="346328"/>
                  <a:pt x="2688072" y="337043"/>
                  <a:pt x="2677580" y="324882"/>
                </a:cubicBezTo>
                <a:lnTo>
                  <a:pt x="2728400" y="280513"/>
                </a:lnTo>
                <a:cubicBezTo>
                  <a:pt x="2738420" y="289715"/>
                  <a:pt x="2749398" y="296700"/>
                  <a:pt x="2761335" y="301465"/>
                </a:cubicBezTo>
                <a:cubicBezTo>
                  <a:pt x="2773272" y="306231"/>
                  <a:pt x="2785567" y="308614"/>
                  <a:pt x="2798221" y="308614"/>
                </a:cubicBezTo>
                <a:cubicBezTo>
                  <a:pt x="2816133" y="308614"/>
                  <a:pt x="2830555" y="306189"/>
                  <a:pt x="2841489" y="301342"/>
                </a:cubicBezTo>
                <a:cubicBezTo>
                  <a:pt x="2852422" y="296494"/>
                  <a:pt x="2859479" y="289387"/>
                  <a:pt x="2862660" y="280020"/>
                </a:cubicBezTo>
                <a:cubicBezTo>
                  <a:pt x="2865564" y="271475"/>
                  <a:pt x="2864426" y="265518"/>
                  <a:pt x="2859244" y="262149"/>
                </a:cubicBezTo>
                <a:cubicBezTo>
                  <a:pt x="2854063" y="258780"/>
                  <a:pt x="2846559" y="256562"/>
                  <a:pt x="2836734" y="255493"/>
                </a:cubicBezTo>
                <a:cubicBezTo>
                  <a:pt x="2826909" y="254425"/>
                  <a:pt x="2816357" y="253316"/>
                  <a:pt x="2805080" y="252166"/>
                </a:cubicBezTo>
                <a:cubicBezTo>
                  <a:pt x="2794789" y="251015"/>
                  <a:pt x="2784748" y="249495"/>
                  <a:pt x="2774956" y="247605"/>
                </a:cubicBezTo>
                <a:cubicBezTo>
                  <a:pt x="2765164" y="245716"/>
                  <a:pt x="2756736" y="242470"/>
                  <a:pt x="2749672" y="237869"/>
                </a:cubicBezTo>
                <a:cubicBezTo>
                  <a:pt x="2742609" y="233268"/>
                  <a:pt x="2738038" y="226407"/>
                  <a:pt x="2735961" y="217287"/>
                </a:cubicBezTo>
                <a:cubicBezTo>
                  <a:pt x="2733884" y="208166"/>
                  <a:pt x="2735498" y="195800"/>
                  <a:pt x="2740803" y="180189"/>
                </a:cubicBezTo>
                <a:cubicBezTo>
                  <a:pt x="2749795" y="153731"/>
                  <a:pt x="2765345" y="133601"/>
                  <a:pt x="2787456" y="119797"/>
                </a:cubicBezTo>
                <a:cubicBezTo>
                  <a:pt x="2809566" y="105993"/>
                  <a:pt x="2837219" y="99091"/>
                  <a:pt x="2870413" y="99091"/>
                </a:cubicBezTo>
                <a:close/>
                <a:moveTo>
                  <a:pt x="2599611" y="99091"/>
                </a:moveTo>
                <a:cubicBezTo>
                  <a:pt x="2633792" y="99091"/>
                  <a:pt x="2657065" y="108705"/>
                  <a:pt x="2669428" y="127931"/>
                </a:cubicBezTo>
                <a:cubicBezTo>
                  <a:pt x="2681791" y="147158"/>
                  <a:pt x="2682026" y="174273"/>
                  <a:pt x="2670133" y="209275"/>
                </a:cubicBezTo>
                <a:lnTo>
                  <a:pt x="2655724" y="251673"/>
                </a:lnTo>
                <a:cubicBezTo>
                  <a:pt x="2643771" y="286839"/>
                  <a:pt x="2625065" y="314077"/>
                  <a:pt x="2599605" y="333386"/>
                </a:cubicBezTo>
                <a:cubicBezTo>
                  <a:pt x="2574146" y="352695"/>
                  <a:pt x="2544326" y="362350"/>
                  <a:pt x="2510145" y="362350"/>
                </a:cubicBezTo>
                <a:cubicBezTo>
                  <a:pt x="2475964" y="362350"/>
                  <a:pt x="2452733" y="352613"/>
                  <a:pt x="2440453" y="333140"/>
                </a:cubicBezTo>
                <a:cubicBezTo>
                  <a:pt x="2428174" y="313667"/>
                  <a:pt x="2428037" y="286265"/>
                  <a:pt x="2440043" y="250933"/>
                </a:cubicBezTo>
                <a:lnTo>
                  <a:pt x="2454201" y="209275"/>
                </a:lnTo>
                <a:cubicBezTo>
                  <a:pt x="2466095" y="174273"/>
                  <a:pt x="2484758" y="147158"/>
                  <a:pt x="2510191" y="127931"/>
                </a:cubicBezTo>
                <a:cubicBezTo>
                  <a:pt x="2535624" y="108705"/>
                  <a:pt x="2565430" y="99091"/>
                  <a:pt x="2599611" y="99091"/>
                </a:cubicBezTo>
                <a:close/>
                <a:moveTo>
                  <a:pt x="1926206" y="99091"/>
                </a:moveTo>
                <a:cubicBezTo>
                  <a:pt x="1958908" y="99091"/>
                  <a:pt x="1981477" y="107390"/>
                  <a:pt x="1993912" y="123988"/>
                </a:cubicBezTo>
                <a:cubicBezTo>
                  <a:pt x="2006347" y="140585"/>
                  <a:pt x="2007427" y="164002"/>
                  <a:pt x="1997151" y="194239"/>
                </a:cubicBezTo>
                <a:lnTo>
                  <a:pt x="1941277" y="358652"/>
                </a:lnTo>
                <a:lnTo>
                  <a:pt x="1886801" y="358652"/>
                </a:lnTo>
                <a:lnTo>
                  <a:pt x="1894536" y="335891"/>
                </a:lnTo>
                <a:lnTo>
                  <a:pt x="1893463" y="337145"/>
                </a:lnTo>
                <a:cubicBezTo>
                  <a:pt x="1889818" y="340555"/>
                  <a:pt x="1885748" y="343616"/>
                  <a:pt x="1881253" y="346328"/>
                </a:cubicBezTo>
                <a:cubicBezTo>
                  <a:pt x="1872262" y="351750"/>
                  <a:pt x="1862390" y="355776"/>
                  <a:pt x="1851637" y="358406"/>
                </a:cubicBezTo>
                <a:cubicBezTo>
                  <a:pt x="1840884" y="361035"/>
                  <a:pt x="1829837" y="362350"/>
                  <a:pt x="1818499" y="362350"/>
                </a:cubicBezTo>
                <a:cubicBezTo>
                  <a:pt x="1789247" y="362350"/>
                  <a:pt x="1769474" y="355859"/>
                  <a:pt x="1759178" y="342877"/>
                </a:cubicBezTo>
                <a:cubicBezTo>
                  <a:pt x="1748881" y="329894"/>
                  <a:pt x="1748285" y="310010"/>
                  <a:pt x="1757390" y="283224"/>
                </a:cubicBezTo>
                <a:cubicBezTo>
                  <a:pt x="1766046" y="257753"/>
                  <a:pt x="1779905" y="238732"/>
                  <a:pt x="1798968" y="226160"/>
                </a:cubicBezTo>
                <a:cubicBezTo>
                  <a:pt x="1818030" y="213589"/>
                  <a:pt x="1842351" y="207303"/>
                  <a:pt x="1871931" y="207303"/>
                </a:cubicBezTo>
                <a:lnTo>
                  <a:pt x="1938238" y="207303"/>
                </a:lnTo>
                <a:lnTo>
                  <a:pt x="1941924" y="196458"/>
                </a:lnTo>
                <a:cubicBezTo>
                  <a:pt x="1946782" y="182161"/>
                  <a:pt x="1946361" y="171068"/>
                  <a:pt x="1940661" y="163180"/>
                </a:cubicBezTo>
                <a:cubicBezTo>
                  <a:pt x="1934961" y="155292"/>
                  <a:pt x="1924305" y="151349"/>
                  <a:pt x="1908693" y="151349"/>
                </a:cubicBezTo>
                <a:cubicBezTo>
                  <a:pt x="1898998" y="151349"/>
                  <a:pt x="1888826" y="152869"/>
                  <a:pt x="1878180" y="155909"/>
                </a:cubicBezTo>
                <a:cubicBezTo>
                  <a:pt x="1867533" y="158949"/>
                  <a:pt x="1857535" y="163345"/>
                  <a:pt x="1848186" y="169096"/>
                </a:cubicBezTo>
                <a:lnTo>
                  <a:pt x="1819970" y="136066"/>
                </a:lnTo>
                <a:cubicBezTo>
                  <a:pt x="1833961" y="124398"/>
                  <a:pt x="1850194" y="115319"/>
                  <a:pt x="1868668" y="108828"/>
                </a:cubicBezTo>
                <a:cubicBezTo>
                  <a:pt x="1887143" y="102337"/>
                  <a:pt x="1906322" y="99091"/>
                  <a:pt x="1926206" y="99091"/>
                </a:cubicBezTo>
                <a:close/>
                <a:moveTo>
                  <a:pt x="1270972" y="99091"/>
                </a:moveTo>
                <a:cubicBezTo>
                  <a:pt x="1281982" y="99091"/>
                  <a:pt x="1291434" y="100776"/>
                  <a:pt x="1299327" y="104144"/>
                </a:cubicBezTo>
                <a:cubicBezTo>
                  <a:pt x="1307219" y="107513"/>
                  <a:pt x="1313500" y="112484"/>
                  <a:pt x="1318168" y="119057"/>
                </a:cubicBezTo>
                <a:lnTo>
                  <a:pt x="1265341" y="168603"/>
                </a:lnTo>
                <a:cubicBezTo>
                  <a:pt x="1262850" y="164331"/>
                  <a:pt x="1259106" y="161085"/>
                  <a:pt x="1254108" y="158867"/>
                </a:cubicBezTo>
                <a:cubicBezTo>
                  <a:pt x="1249111" y="156648"/>
                  <a:pt x="1242831" y="155539"/>
                  <a:pt x="1235273" y="155539"/>
                </a:cubicBezTo>
                <a:cubicBezTo>
                  <a:pt x="1220482" y="155539"/>
                  <a:pt x="1207526" y="159935"/>
                  <a:pt x="1196404" y="168727"/>
                </a:cubicBezTo>
                <a:cubicBezTo>
                  <a:pt x="1185283" y="177518"/>
                  <a:pt x="1177069" y="189720"/>
                  <a:pt x="1171765" y="205331"/>
                </a:cubicBezTo>
                <a:lnTo>
                  <a:pt x="1171767" y="205323"/>
                </a:lnTo>
                <a:lnTo>
                  <a:pt x="1119657" y="358652"/>
                </a:lnTo>
                <a:lnTo>
                  <a:pt x="1058280" y="358652"/>
                </a:lnTo>
                <a:lnTo>
                  <a:pt x="1145236" y="102789"/>
                </a:lnTo>
                <a:lnTo>
                  <a:pt x="1206613" y="102789"/>
                </a:lnTo>
                <a:lnTo>
                  <a:pt x="1194239" y="139201"/>
                </a:lnTo>
                <a:lnTo>
                  <a:pt x="1205898" y="127192"/>
                </a:lnTo>
                <a:cubicBezTo>
                  <a:pt x="1212716" y="121276"/>
                  <a:pt x="1219808" y="116182"/>
                  <a:pt x="1227176" y="111909"/>
                </a:cubicBezTo>
                <a:cubicBezTo>
                  <a:pt x="1241912" y="103364"/>
                  <a:pt x="1256511" y="99091"/>
                  <a:pt x="1270972" y="99091"/>
                </a:cubicBezTo>
                <a:close/>
                <a:moveTo>
                  <a:pt x="849881" y="99091"/>
                </a:moveTo>
                <a:cubicBezTo>
                  <a:pt x="882583" y="99091"/>
                  <a:pt x="905152" y="107390"/>
                  <a:pt x="917586" y="123988"/>
                </a:cubicBezTo>
                <a:cubicBezTo>
                  <a:pt x="930022" y="140585"/>
                  <a:pt x="931102" y="164002"/>
                  <a:pt x="920826" y="194239"/>
                </a:cubicBezTo>
                <a:lnTo>
                  <a:pt x="864952" y="358652"/>
                </a:lnTo>
                <a:lnTo>
                  <a:pt x="810477" y="358652"/>
                </a:lnTo>
                <a:lnTo>
                  <a:pt x="818211" y="335891"/>
                </a:lnTo>
                <a:lnTo>
                  <a:pt x="817138" y="337145"/>
                </a:lnTo>
                <a:cubicBezTo>
                  <a:pt x="813493" y="340555"/>
                  <a:pt x="809424" y="343616"/>
                  <a:pt x="804929" y="346328"/>
                </a:cubicBezTo>
                <a:cubicBezTo>
                  <a:pt x="795937" y="351750"/>
                  <a:pt x="786065" y="355776"/>
                  <a:pt x="775312" y="358406"/>
                </a:cubicBezTo>
                <a:cubicBezTo>
                  <a:pt x="764559" y="361035"/>
                  <a:pt x="753513" y="362350"/>
                  <a:pt x="742173" y="362350"/>
                </a:cubicBezTo>
                <a:cubicBezTo>
                  <a:pt x="712923" y="362350"/>
                  <a:pt x="693149" y="355859"/>
                  <a:pt x="682853" y="342877"/>
                </a:cubicBezTo>
                <a:cubicBezTo>
                  <a:pt x="672557" y="329894"/>
                  <a:pt x="671960" y="310010"/>
                  <a:pt x="681065" y="283224"/>
                </a:cubicBezTo>
                <a:cubicBezTo>
                  <a:pt x="689722" y="257753"/>
                  <a:pt x="703580" y="238732"/>
                  <a:pt x="722643" y="226160"/>
                </a:cubicBezTo>
                <a:cubicBezTo>
                  <a:pt x="741705" y="213589"/>
                  <a:pt x="766026" y="207303"/>
                  <a:pt x="795606" y="207303"/>
                </a:cubicBezTo>
                <a:lnTo>
                  <a:pt x="861913" y="207303"/>
                </a:lnTo>
                <a:lnTo>
                  <a:pt x="865599" y="196458"/>
                </a:lnTo>
                <a:cubicBezTo>
                  <a:pt x="870457" y="182161"/>
                  <a:pt x="870036" y="171068"/>
                  <a:pt x="864336" y="163180"/>
                </a:cubicBezTo>
                <a:cubicBezTo>
                  <a:pt x="858635" y="155292"/>
                  <a:pt x="847980" y="151349"/>
                  <a:pt x="832369" y="151349"/>
                </a:cubicBezTo>
                <a:cubicBezTo>
                  <a:pt x="822672" y="151349"/>
                  <a:pt x="812501" y="152869"/>
                  <a:pt x="801855" y="155909"/>
                </a:cubicBezTo>
                <a:cubicBezTo>
                  <a:pt x="791208" y="158949"/>
                  <a:pt x="781210" y="163345"/>
                  <a:pt x="771861" y="169096"/>
                </a:cubicBezTo>
                <a:lnTo>
                  <a:pt x="743645" y="136066"/>
                </a:lnTo>
                <a:cubicBezTo>
                  <a:pt x="757637" y="124398"/>
                  <a:pt x="773869" y="115319"/>
                  <a:pt x="792343" y="108828"/>
                </a:cubicBezTo>
                <a:cubicBezTo>
                  <a:pt x="810818" y="102337"/>
                  <a:pt x="829997" y="99091"/>
                  <a:pt x="849881" y="99091"/>
                </a:cubicBezTo>
                <a:close/>
                <a:moveTo>
                  <a:pt x="246755" y="91696"/>
                </a:moveTo>
                <a:lnTo>
                  <a:pt x="149003" y="234172"/>
                </a:lnTo>
                <a:lnTo>
                  <a:pt x="247801" y="234172"/>
                </a:lnTo>
                <a:close/>
                <a:moveTo>
                  <a:pt x="1586774" y="56447"/>
                </a:moveTo>
                <a:lnTo>
                  <a:pt x="1553517" y="154306"/>
                </a:lnTo>
                <a:lnTo>
                  <a:pt x="1642504" y="154306"/>
                </a:lnTo>
                <a:cubicBezTo>
                  <a:pt x="1655157" y="154306"/>
                  <a:pt x="1666786" y="149829"/>
                  <a:pt x="1677389" y="140873"/>
                </a:cubicBezTo>
                <a:cubicBezTo>
                  <a:pt x="1687992" y="131916"/>
                  <a:pt x="1695889" y="120044"/>
                  <a:pt x="1701078" y="105254"/>
                </a:cubicBezTo>
                <a:cubicBezTo>
                  <a:pt x="1706049" y="90628"/>
                  <a:pt x="1706236" y="78838"/>
                  <a:pt x="1701638" y="69881"/>
                </a:cubicBezTo>
                <a:cubicBezTo>
                  <a:pt x="1697041" y="60925"/>
                  <a:pt x="1688415" y="56447"/>
                  <a:pt x="1675762" y="56447"/>
                </a:cubicBezTo>
                <a:close/>
                <a:moveTo>
                  <a:pt x="624737" y="28347"/>
                </a:moveTo>
                <a:lnTo>
                  <a:pt x="683650" y="28347"/>
                </a:lnTo>
                <a:lnTo>
                  <a:pt x="658352" y="102789"/>
                </a:lnTo>
                <a:lnTo>
                  <a:pt x="693356" y="102789"/>
                </a:lnTo>
                <a:lnTo>
                  <a:pt x="675847" y="154306"/>
                </a:lnTo>
                <a:lnTo>
                  <a:pt x="640844" y="154306"/>
                </a:lnTo>
                <a:lnTo>
                  <a:pt x="596780" y="283964"/>
                </a:lnTo>
                <a:cubicBezTo>
                  <a:pt x="594716" y="290044"/>
                  <a:pt x="594328" y="294810"/>
                  <a:pt x="595620" y="298260"/>
                </a:cubicBezTo>
                <a:cubicBezTo>
                  <a:pt x="596911" y="301712"/>
                  <a:pt x="599940" y="303437"/>
                  <a:pt x="604706" y="303437"/>
                </a:cubicBezTo>
                <a:lnTo>
                  <a:pt x="625166" y="303437"/>
                </a:lnTo>
                <a:lnTo>
                  <a:pt x="605980" y="359885"/>
                </a:lnTo>
                <a:lnTo>
                  <a:pt x="574430" y="359885"/>
                </a:lnTo>
                <a:cubicBezTo>
                  <a:pt x="552573" y="359885"/>
                  <a:pt x="538698" y="354051"/>
                  <a:pt x="532804" y="342383"/>
                </a:cubicBezTo>
                <a:cubicBezTo>
                  <a:pt x="526910" y="330716"/>
                  <a:pt x="527677" y="313954"/>
                  <a:pt x="535105" y="292098"/>
                </a:cubicBezTo>
                <a:lnTo>
                  <a:pt x="581932" y="154306"/>
                </a:lnTo>
                <a:lnTo>
                  <a:pt x="555557" y="154306"/>
                </a:lnTo>
                <a:lnTo>
                  <a:pt x="573065" y="102789"/>
                </a:lnTo>
                <a:lnTo>
                  <a:pt x="599439" y="102789"/>
                </a:lnTo>
                <a:close/>
                <a:moveTo>
                  <a:pt x="2407083" y="246"/>
                </a:moveTo>
                <a:lnTo>
                  <a:pt x="2465749" y="246"/>
                </a:lnTo>
                <a:lnTo>
                  <a:pt x="2445972" y="59159"/>
                </a:lnTo>
                <a:lnTo>
                  <a:pt x="2387059" y="59159"/>
                </a:lnTo>
                <a:close/>
                <a:moveTo>
                  <a:pt x="2274319" y="246"/>
                </a:moveTo>
                <a:lnTo>
                  <a:pt x="2333232" y="246"/>
                </a:lnTo>
                <a:lnTo>
                  <a:pt x="2211428" y="358652"/>
                </a:lnTo>
                <a:lnTo>
                  <a:pt x="2152515" y="358652"/>
                </a:lnTo>
                <a:lnTo>
                  <a:pt x="2164030" y="324771"/>
                </a:lnTo>
                <a:lnTo>
                  <a:pt x="2154195" y="335851"/>
                </a:lnTo>
                <a:cubicBezTo>
                  <a:pt x="2148444" y="341110"/>
                  <a:pt x="2142083" y="345834"/>
                  <a:pt x="2135112" y="350025"/>
                </a:cubicBezTo>
                <a:cubicBezTo>
                  <a:pt x="2121171" y="358406"/>
                  <a:pt x="2105902" y="362596"/>
                  <a:pt x="2089304" y="362596"/>
                </a:cubicBezTo>
                <a:cubicBezTo>
                  <a:pt x="2061532" y="362596"/>
                  <a:pt x="2043215" y="353271"/>
                  <a:pt x="2034353" y="334619"/>
                </a:cubicBezTo>
                <a:cubicBezTo>
                  <a:pt x="2025490" y="315967"/>
                  <a:pt x="2026867" y="289551"/>
                  <a:pt x="2038484" y="255370"/>
                </a:cubicBezTo>
                <a:lnTo>
                  <a:pt x="2055072" y="206564"/>
                </a:lnTo>
                <a:cubicBezTo>
                  <a:pt x="2066745" y="172219"/>
                  <a:pt x="2083296" y="145638"/>
                  <a:pt x="2104726" y="126822"/>
                </a:cubicBezTo>
                <a:cubicBezTo>
                  <a:pt x="2126156" y="108006"/>
                  <a:pt x="2150510" y="98598"/>
                  <a:pt x="2177789" y="98598"/>
                </a:cubicBezTo>
                <a:cubicBezTo>
                  <a:pt x="2192250" y="98598"/>
                  <a:pt x="2204070" y="102624"/>
                  <a:pt x="2213248" y="110677"/>
                </a:cubicBezTo>
                <a:cubicBezTo>
                  <a:pt x="2217837" y="114703"/>
                  <a:pt x="2221561" y="119550"/>
                  <a:pt x="2224420" y="125220"/>
                </a:cubicBezTo>
                <a:lnTo>
                  <a:pt x="2227947" y="136696"/>
                </a:lnTo>
                <a:close/>
                <a:moveTo>
                  <a:pt x="1054533" y="246"/>
                </a:moveTo>
                <a:lnTo>
                  <a:pt x="1113199" y="246"/>
                </a:lnTo>
                <a:lnTo>
                  <a:pt x="1093422" y="59159"/>
                </a:lnTo>
                <a:lnTo>
                  <a:pt x="1034510" y="59159"/>
                </a:lnTo>
                <a:close/>
                <a:moveTo>
                  <a:pt x="475234" y="246"/>
                </a:moveTo>
                <a:lnTo>
                  <a:pt x="534146" y="246"/>
                </a:lnTo>
                <a:lnTo>
                  <a:pt x="437978" y="283224"/>
                </a:lnTo>
                <a:cubicBezTo>
                  <a:pt x="435855" y="289469"/>
                  <a:pt x="435768" y="294317"/>
                  <a:pt x="437718" y="297768"/>
                </a:cubicBezTo>
                <a:cubicBezTo>
                  <a:pt x="439668" y="301219"/>
                  <a:pt x="443547" y="302862"/>
                  <a:pt x="449351" y="302697"/>
                </a:cubicBezTo>
                <a:lnTo>
                  <a:pt x="466772" y="302944"/>
                </a:lnTo>
                <a:lnTo>
                  <a:pt x="447668" y="359145"/>
                </a:lnTo>
                <a:lnTo>
                  <a:pt x="415625" y="359145"/>
                </a:lnTo>
                <a:cubicBezTo>
                  <a:pt x="395904" y="359145"/>
                  <a:pt x="382577" y="353271"/>
                  <a:pt x="375643" y="341521"/>
                </a:cubicBezTo>
                <a:cubicBezTo>
                  <a:pt x="368709" y="329771"/>
                  <a:pt x="368928" y="313050"/>
                  <a:pt x="376300" y="291359"/>
                </a:cubicBezTo>
                <a:close/>
                <a:moveTo>
                  <a:pt x="256392" y="246"/>
                </a:moveTo>
                <a:lnTo>
                  <a:pt x="299282" y="246"/>
                </a:lnTo>
                <a:lnTo>
                  <a:pt x="312065" y="358652"/>
                </a:lnTo>
                <a:lnTo>
                  <a:pt x="248715" y="358652"/>
                </a:lnTo>
                <a:lnTo>
                  <a:pt x="248215" y="290619"/>
                </a:lnTo>
                <a:lnTo>
                  <a:pt x="110274" y="290619"/>
                </a:lnTo>
                <a:lnTo>
                  <a:pt x="63596" y="358652"/>
                </a:lnTo>
                <a:lnTo>
                  <a:pt x="0" y="358652"/>
                </a:lnTo>
                <a:close/>
                <a:moveTo>
                  <a:pt x="1547045" y="0"/>
                </a:moveTo>
                <a:lnTo>
                  <a:pt x="1571448" y="0"/>
                </a:lnTo>
                <a:lnTo>
                  <a:pt x="1605957" y="0"/>
                </a:lnTo>
                <a:lnTo>
                  <a:pt x="1696668" y="0"/>
                </a:lnTo>
                <a:cubicBezTo>
                  <a:pt x="1717045" y="0"/>
                  <a:pt x="1733395" y="4354"/>
                  <a:pt x="1745719" y="13064"/>
                </a:cubicBezTo>
                <a:cubicBezTo>
                  <a:pt x="1758042" y="21774"/>
                  <a:pt x="1765714" y="34016"/>
                  <a:pt x="1768733" y="49792"/>
                </a:cubicBezTo>
                <a:cubicBezTo>
                  <a:pt x="1771753" y="65568"/>
                  <a:pt x="1769660" y="84055"/>
                  <a:pt x="1762456" y="105254"/>
                </a:cubicBezTo>
                <a:cubicBezTo>
                  <a:pt x="1755251" y="126452"/>
                  <a:pt x="1744736" y="144940"/>
                  <a:pt x="1730912" y="160715"/>
                </a:cubicBezTo>
                <a:cubicBezTo>
                  <a:pt x="1717087" y="176491"/>
                  <a:pt x="1701081" y="188775"/>
                  <a:pt x="1682893" y="197567"/>
                </a:cubicBezTo>
                <a:lnTo>
                  <a:pt x="1658868" y="206022"/>
                </a:lnTo>
                <a:lnTo>
                  <a:pt x="1691376" y="358652"/>
                </a:lnTo>
                <a:lnTo>
                  <a:pt x="1620631" y="358652"/>
                </a:lnTo>
                <a:lnTo>
                  <a:pt x="1592245" y="210754"/>
                </a:lnTo>
                <a:lnTo>
                  <a:pt x="1534334" y="210754"/>
                </a:lnTo>
                <a:lnTo>
                  <a:pt x="1484072" y="358652"/>
                </a:lnTo>
                <a:lnTo>
                  <a:pt x="1425160" y="358652"/>
                </a:lnTo>
                <a:close/>
              </a:path>
            </a:pathLst>
          </a:custGeom>
          <a:solidFill>
            <a:schemeClr val="bg1"/>
          </a:solidFill>
          <a:ln>
            <a:noFill/>
          </a:ln>
          <a:effectLst>
            <a:glow rad="101600">
              <a:srgbClr val="C00000">
                <a:alpha val="60000"/>
              </a:srgb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en-US" altLang="ja-JP" sz="4000" i="1" kern="100" dirty="0">
              <a:solidFill>
                <a:srgbClr val="FFFF00"/>
              </a:solidFill>
              <a:latin typeface="Bahnschrift SemiBold" panose="020B0502040204020203" pitchFamily="34" charset="0"/>
              <a:ea typeface="A-OTF 新ゴ Pro DB" panose="020B0600000000000000" pitchFamily="50" charset="-128"/>
              <a:cs typeface="Times New Roman" panose="02020603050405020304" pitchFamily="18" charset="0"/>
            </a:endParaRPr>
          </a:p>
        </p:txBody>
      </p:sp>
      <p:pic>
        <p:nvPicPr>
          <p:cNvPr id="3" name="図 2">
            <a:extLst>
              <a:ext uri="{FF2B5EF4-FFF2-40B4-BE49-F238E27FC236}">
                <a16:creationId xmlns:a16="http://schemas.microsoft.com/office/drawing/2014/main" id="{75529073-8484-3D14-88F5-8824969124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23271" y="3583660"/>
            <a:ext cx="1647101" cy="2564310"/>
          </a:xfrm>
          <a:prstGeom prst="rect">
            <a:avLst/>
          </a:prstGeom>
        </p:spPr>
      </p:pic>
      <p:sp>
        <p:nvSpPr>
          <p:cNvPr id="38" name="テキスト ボックス 37">
            <a:extLst>
              <a:ext uri="{FF2B5EF4-FFF2-40B4-BE49-F238E27FC236}">
                <a16:creationId xmlns:a16="http://schemas.microsoft.com/office/drawing/2014/main" id="{6A81F1B8-9AD2-7A4B-85A9-7C59268082D6}"/>
              </a:ext>
            </a:extLst>
          </p:cNvPr>
          <p:cNvSpPr txBox="1"/>
          <p:nvPr/>
        </p:nvSpPr>
        <p:spPr>
          <a:xfrm>
            <a:off x="2727960" y="8972690"/>
            <a:ext cx="1955588" cy="461665"/>
          </a:xfrm>
          <a:prstGeom prst="rect">
            <a:avLst/>
          </a:prstGeom>
          <a:noFill/>
          <a:ln>
            <a:noFill/>
          </a:ln>
        </p:spPr>
        <p:txBody>
          <a:bodyPr wrap="square" rtlCol="0">
            <a:spAutoFit/>
          </a:bodyPr>
          <a:lstStyle/>
          <a:p>
            <a:r>
              <a:rPr kumimoji="1" lang="en-US" altLang="zh-TW" sz="800" b="1" dirty="0">
                <a:latin typeface="Yu Gothic UI" panose="020B0500000000000000" pitchFamily="50" charset="-128"/>
                <a:ea typeface="Yu Gothic UI" panose="020B0500000000000000" pitchFamily="50" charset="-128"/>
                <a:cs typeface="LINE Seed Sans ExtraBold" panose="020B0803020203020204" pitchFamily="34" charset="0"/>
              </a:rPr>
              <a:t>CERVO Ryzen Type-RT9PRO-9985WX</a:t>
            </a:r>
          </a:p>
          <a:p>
            <a:r>
              <a:rPr kumimoji="1" lang="en-US" altLang="ja-JP" sz="800" b="1" dirty="0">
                <a:latin typeface="Yu Gothic UI" panose="020B0500000000000000" pitchFamily="50" charset="-128"/>
                <a:ea typeface="Yu Gothic UI" panose="020B0500000000000000" pitchFamily="50" charset="-128"/>
                <a:cs typeface="LINE Seed Sans ExtraBold" panose="020B0803020203020204" pitchFamily="34" charset="0"/>
              </a:rPr>
              <a:t>Ryzen </a:t>
            </a:r>
            <a:r>
              <a:rPr kumimoji="1" lang="en-US" altLang="ja-JP" sz="800" b="1" dirty="0" err="1">
                <a:latin typeface="Yu Gothic UI" panose="020B0500000000000000" pitchFamily="50" charset="-128"/>
                <a:ea typeface="Yu Gothic UI" panose="020B0500000000000000" pitchFamily="50" charset="-128"/>
                <a:cs typeface="LINE Seed Sans ExtraBold" panose="020B0803020203020204" pitchFamily="34" charset="0"/>
              </a:rPr>
              <a:t>Threadripper</a:t>
            </a:r>
            <a:r>
              <a:rPr kumimoji="1" lang="en-US" altLang="ja-JP" sz="800" b="1" dirty="0">
                <a:latin typeface="Yu Gothic UI" panose="020B0500000000000000" pitchFamily="50" charset="-128"/>
                <a:ea typeface="Yu Gothic UI" panose="020B0500000000000000" pitchFamily="50" charset="-128"/>
                <a:cs typeface="LINE Seed Sans ExtraBold" panose="020B0803020203020204" pitchFamily="34" charset="0"/>
              </a:rPr>
              <a:t> PRO 9985WX</a:t>
            </a:r>
          </a:p>
          <a:p>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高クロック搭載モデル</a:t>
            </a:r>
            <a:r>
              <a:rPr kumimoji="1" lang="ja-JP" altLang="en-US" sz="800" b="1" dirty="0">
                <a:latin typeface="Yu Gothic UI" panose="020B0500000000000000" pitchFamily="50" charset="-128"/>
                <a:ea typeface="Yu Gothic UI" panose="020B0500000000000000" pitchFamily="50" charset="-128"/>
                <a:cs typeface="LINE Seed Sans ExtraBold" panose="020B0803020203020204" pitchFamily="34" charset="0"/>
              </a:rPr>
              <a:t>　</a:t>
            </a:r>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ワークステーション</a:t>
            </a:r>
            <a:endPar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p:txBody>
      </p:sp>
      <p:pic>
        <p:nvPicPr>
          <p:cNvPr id="39" name="図 38">
            <a:extLst>
              <a:ext uri="{FF2B5EF4-FFF2-40B4-BE49-F238E27FC236}">
                <a16:creationId xmlns:a16="http://schemas.microsoft.com/office/drawing/2014/main" id="{A851C635-6A59-6DF3-6D56-8238E9A70DE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5215" y="7042965"/>
            <a:ext cx="1831133" cy="2407763"/>
          </a:xfrm>
          <a:prstGeom prst="rect">
            <a:avLst/>
          </a:prstGeom>
        </p:spPr>
      </p:pic>
      <p:pic>
        <p:nvPicPr>
          <p:cNvPr id="1027" name="図 9">
            <a:extLst>
              <a:ext uri="{FF2B5EF4-FFF2-40B4-BE49-F238E27FC236}">
                <a16:creationId xmlns:a16="http://schemas.microsoft.com/office/drawing/2014/main" id="{B685B55B-256A-3E62-4097-54C2A93E40B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2631" y="7506487"/>
            <a:ext cx="649288"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グループ化 1">
            <a:extLst>
              <a:ext uri="{FF2B5EF4-FFF2-40B4-BE49-F238E27FC236}">
                <a16:creationId xmlns:a16="http://schemas.microsoft.com/office/drawing/2014/main" id="{7C4AAC3C-C4F5-0538-920A-47046CD8F38D}"/>
              </a:ext>
            </a:extLst>
          </p:cNvPr>
          <p:cNvGrpSpPr/>
          <p:nvPr/>
        </p:nvGrpSpPr>
        <p:grpSpPr>
          <a:xfrm>
            <a:off x="4717955" y="5759793"/>
            <a:ext cx="2841720" cy="327014"/>
            <a:chOff x="4408469" y="5752687"/>
            <a:chExt cx="2841720" cy="327014"/>
          </a:xfrm>
        </p:grpSpPr>
        <p:grpSp>
          <p:nvGrpSpPr>
            <p:cNvPr id="4" name="グループ化 3">
              <a:extLst>
                <a:ext uri="{FF2B5EF4-FFF2-40B4-BE49-F238E27FC236}">
                  <a16:creationId xmlns:a16="http://schemas.microsoft.com/office/drawing/2014/main" id="{7369D7DD-0E1B-20A3-0CBA-BAF0175022FA}"/>
                </a:ext>
              </a:extLst>
            </p:cNvPr>
            <p:cNvGrpSpPr/>
            <p:nvPr/>
          </p:nvGrpSpPr>
          <p:grpSpPr>
            <a:xfrm>
              <a:off x="4408469" y="5752687"/>
              <a:ext cx="895260" cy="327014"/>
              <a:chOff x="4041411" y="5752687"/>
              <a:chExt cx="895260" cy="327014"/>
            </a:xfrm>
          </p:grpSpPr>
          <p:sp>
            <p:nvSpPr>
              <p:cNvPr id="7" name="Rectangle 51">
                <a:extLst>
                  <a:ext uri="{FF2B5EF4-FFF2-40B4-BE49-F238E27FC236}">
                    <a16:creationId xmlns:a16="http://schemas.microsoft.com/office/drawing/2014/main" id="{42575AB8-1BC8-F589-C795-0E31A30793D1}"/>
                  </a:ext>
                </a:extLst>
              </p:cNvPr>
              <p:cNvSpPr>
                <a:spLocks noChangeArrowheads="1"/>
              </p:cNvSpPr>
              <p:nvPr/>
            </p:nvSpPr>
            <p:spPr bwMode="auto">
              <a:xfrm>
                <a:off x="4041411" y="5752687"/>
                <a:ext cx="895260" cy="327014"/>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FCE2A144-1A65-0510-874C-9C869190DB0A}"/>
                  </a:ext>
                </a:extLst>
              </p:cNvPr>
              <p:cNvSpPr txBox="1"/>
              <p:nvPr/>
            </p:nvSpPr>
            <p:spPr>
              <a:xfrm>
                <a:off x="4075819" y="5814897"/>
                <a:ext cx="826444" cy="261610"/>
              </a:xfrm>
              <a:prstGeom prst="rect">
                <a:avLst/>
              </a:prstGeom>
              <a:noFill/>
            </p:spPr>
            <p:txBody>
              <a:bodyPr wrap="square">
                <a:spAutoFit/>
              </a:bodyPr>
              <a:lstStyle/>
              <a:p>
                <a:pPr algn="ctr"/>
                <a:r>
                  <a:rPr lang="ja-JP" altLang="en-US" sz="1050" dirty="0">
                    <a:solidFill>
                      <a:schemeClr val="bg1"/>
                    </a:solidFill>
                    <a:latin typeface="メイリオ" panose="020B0604030504040204" pitchFamily="50" charset="-128"/>
                    <a:ea typeface="メイリオ" panose="020B0604030504040204" pitchFamily="50" charset="-128"/>
                  </a:rPr>
                  <a:t>想定売価</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sp>
          <p:nvSpPr>
            <p:cNvPr id="5" name="テキスト ボックス 4">
              <a:extLst>
                <a:ext uri="{FF2B5EF4-FFF2-40B4-BE49-F238E27FC236}">
                  <a16:creationId xmlns:a16="http://schemas.microsoft.com/office/drawing/2014/main" id="{C774961B-1196-C8EF-E56A-FBA844FAF26D}"/>
                </a:ext>
              </a:extLst>
            </p:cNvPr>
            <p:cNvSpPr txBox="1"/>
            <p:nvPr/>
          </p:nvSpPr>
          <p:spPr>
            <a:xfrm>
              <a:off x="5316493" y="5834842"/>
              <a:ext cx="1933696" cy="230832"/>
            </a:xfrm>
            <a:prstGeom prst="rect">
              <a:avLst/>
            </a:prstGeom>
            <a:noFill/>
          </p:spPr>
          <p:txBody>
            <a:bodyPr wrap="square">
              <a:spAutoFit/>
            </a:bodyPr>
            <a:lstStyle/>
            <a:p>
              <a:r>
                <a:rPr lang="ja-JP" altLang="en-US" sz="900" dirty="0">
                  <a:latin typeface="メイリオ" panose="020B0604030504040204" pitchFamily="50" charset="-128"/>
                  <a:ea typeface="メイリオ" panose="020B0604030504040204" pitchFamily="50" charset="-128"/>
                </a:rPr>
                <a:t>販売店へお問い合わせください</a:t>
              </a:r>
            </a:p>
          </p:txBody>
        </p:sp>
      </p:grpSp>
      <p:sp>
        <p:nvSpPr>
          <p:cNvPr id="12" name="テキスト ボックス 11">
            <a:extLst>
              <a:ext uri="{FF2B5EF4-FFF2-40B4-BE49-F238E27FC236}">
                <a16:creationId xmlns:a16="http://schemas.microsoft.com/office/drawing/2014/main" id="{2AEDB3D4-2715-AD0A-C301-ABD56A7C153C}"/>
              </a:ext>
            </a:extLst>
          </p:cNvPr>
          <p:cNvSpPr txBox="1"/>
          <p:nvPr/>
        </p:nvSpPr>
        <p:spPr>
          <a:xfrm>
            <a:off x="2727959" y="5703747"/>
            <a:ext cx="1845143" cy="461665"/>
          </a:xfrm>
          <a:prstGeom prst="rect">
            <a:avLst/>
          </a:prstGeom>
          <a:noFill/>
          <a:ln>
            <a:noFill/>
          </a:ln>
        </p:spPr>
        <p:txBody>
          <a:bodyPr wrap="square" rtlCol="0">
            <a:spAutoFit/>
          </a:bodyPr>
          <a:lstStyle/>
          <a:p>
            <a:r>
              <a:rPr kumimoji="1" lang="en-US" altLang="zh-TW" sz="800" b="1" dirty="0">
                <a:latin typeface="Yu Gothic UI" panose="020B0500000000000000" pitchFamily="50" charset="-128"/>
                <a:ea typeface="Yu Gothic UI" panose="020B0500000000000000" pitchFamily="50" charset="-128"/>
                <a:cs typeface="LINE Seed Sans ExtraBold" panose="020B0803020203020204" pitchFamily="34" charset="0"/>
              </a:rPr>
              <a:t>CERVO Grasta Type-ALIS600WC</a:t>
            </a:r>
          </a:p>
          <a:p>
            <a:r>
              <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Xeon </a:t>
            </a:r>
            <a:r>
              <a:rPr kumimoji="1" lang="en-US" altLang="ja-JP" sz="800" b="1" dirty="0">
                <a:latin typeface="Yu Gothic UI" panose="020B0500000000000000" pitchFamily="50" charset="-128"/>
                <a:ea typeface="Yu Gothic UI" panose="020B0500000000000000" pitchFamily="50" charset="-128"/>
                <a:cs typeface="LINE Seed Sans ExtraBold" panose="020B0803020203020204" pitchFamily="34" charset="0"/>
              </a:rPr>
              <a:t>600</a:t>
            </a:r>
            <a:r>
              <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-658X </a:t>
            </a:r>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高クロック搭載モデル</a:t>
            </a:r>
            <a:endParaRPr kumimoji="1" lang="en-US" altLang="ja-JP"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a:p>
            <a:r>
              <a:rPr kumimoji="1" lang="ja-JP" altLang="en-US"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rPr>
              <a:t>ワークステーション</a:t>
            </a:r>
            <a:endParaRPr kumimoji="1" lang="en-US" altLang="zh-TW" sz="800" b="1" kern="1200" dirty="0">
              <a:effectLst/>
              <a:latin typeface="Yu Gothic UI" panose="020B0500000000000000" pitchFamily="50" charset="-128"/>
              <a:ea typeface="Yu Gothic UI" panose="020B0500000000000000" pitchFamily="50" charset="-128"/>
              <a:cs typeface="LINE Seed Sans ExtraBold" panose="020B0803020203020204" pitchFamily="34" charset="0"/>
            </a:endParaRPr>
          </a:p>
        </p:txBody>
      </p:sp>
      <p:grpSp>
        <p:nvGrpSpPr>
          <p:cNvPr id="29" name="グループ化 28">
            <a:extLst>
              <a:ext uri="{FF2B5EF4-FFF2-40B4-BE49-F238E27FC236}">
                <a16:creationId xmlns:a16="http://schemas.microsoft.com/office/drawing/2014/main" id="{219DD2AE-63A1-AFDE-888F-065BD45870EA}"/>
              </a:ext>
            </a:extLst>
          </p:cNvPr>
          <p:cNvGrpSpPr/>
          <p:nvPr/>
        </p:nvGrpSpPr>
        <p:grpSpPr>
          <a:xfrm>
            <a:off x="4717955" y="9107341"/>
            <a:ext cx="2841720" cy="327014"/>
            <a:chOff x="4408469" y="5752687"/>
            <a:chExt cx="2841720" cy="327014"/>
          </a:xfrm>
        </p:grpSpPr>
        <p:grpSp>
          <p:nvGrpSpPr>
            <p:cNvPr id="34" name="グループ化 33">
              <a:extLst>
                <a:ext uri="{FF2B5EF4-FFF2-40B4-BE49-F238E27FC236}">
                  <a16:creationId xmlns:a16="http://schemas.microsoft.com/office/drawing/2014/main" id="{39B7E31A-E8CF-05CE-F8C7-E919B67128AB}"/>
                </a:ext>
              </a:extLst>
            </p:cNvPr>
            <p:cNvGrpSpPr/>
            <p:nvPr/>
          </p:nvGrpSpPr>
          <p:grpSpPr>
            <a:xfrm>
              <a:off x="4408469" y="5752687"/>
              <a:ext cx="895260" cy="327014"/>
              <a:chOff x="4041411" y="5752687"/>
              <a:chExt cx="895260" cy="327014"/>
            </a:xfrm>
          </p:grpSpPr>
          <p:sp>
            <p:nvSpPr>
              <p:cNvPr id="44" name="Rectangle 51">
                <a:extLst>
                  <a:ext uri="{FF2B5EF4-FFF2-40B4-BE49-F238E27FC236}">
                    <a16:creationId xmlns:a16="http://schemas.microsoft.com/office/drawing/2014/main" id="{B54CFFFE-1D32-84B1-57A3-12B55C598ACE}"/>
                  </a:ext>
                </a:extLst>
              </p:cNvPr>
              <p:cNvSpPr>
                <a:spLocks noChangeArrowheads="1"/>
              </p:cNvSpPr>
              <p:nvPr/>
            </p:nvSpPr>
            <p:spPr bwMode="auto">
              <a:xfrm>
                <a:off x="4041411" y="5752687"/>
                <a:ext cx="895260" cy="327014"/>
              </a:xfrm>
              <a:prstGeom prst="rect">
                <a:avLst/>
              </a:prstGeom>
              <a:solidFill>
                <a:srgbClr val="27272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FA63A6CE-1AB0-6901-82D3-D59B7F89CECC}"/>
                  </a:ext>
                </a:extLst>
              </p:cNvPr>
              <p:cNvSpPr txBox="1"/>
              <p:nvPr/>
            </p:nvSpPr>
            <p:spPr>
              <a:xfrm>
                <a:off x="4075819" y="5814897"/>
                <a:ext cx="826444" cy="261610"/>
              </a:xfrm>
              <a:prstGeom prst="rect">
                <a:avLst/>
              </a:prstGeom>
              <a:noFill/>
            </p:spPr>
            <p:txBody>
              <a:bodyPr wrap="square">
                <a:spAutoFit/>
              </a:bodyPr>
              <a:lstStyle/>
              <a:p>
                <a:pPr algn="ctr"/>
                <a:r>
                  <a:rPr lang="ja-JP" altLang="en-US" sz="1050" dirty="0">
                    <a:solidFill>
                      <a:schemeClr val="bg1"/>
                    </a:solidFill>
                    <a:latin typeface="メイリオ" panose="020B0604030504040204" pitchFamily="50" charset="-128"/>
                    <a:ea typeface="メイリオ" panose="020B0604030504040204" pitchFamily="50" charset="-128"/>
                  </a:rPr>
                  <a:t>想定売価</a:t>
                </a:r>
                <a:endParaRPr lang="ja-JP" altLang="en-US" sz="900" dirty="0">
                  <a:solidFill>
                    <a:schemeClr val="bg1"/>
                  </a:solidFill>
                  <a:latin typeface="メイリオ" panose="020B0604030504040204" pitchFamily="50" charset="-128"/>
                  <a:ea typeface="メイリオ" panose="020B0604030504040204" pitchFamily="50" charset="-128"/>
                </a:endParaRPr>
              </a:p>
            </p:txBody>
          </p:sp>
        </p:grpSp>
        <p:sp>
          <p:nvSpPr>
            <p:cNvPr id="40" name="テキスト ボックス 39">
              <a:extLst>
                <a:ext uri="{FF2B5EF4-FFF2-40B4-BE49-F238E27FC236}">
                  <a16:creationId xmlns:a16="http://schemas.microsoft.com/office/drawing/2014/main" id="{46638217-82BD-7185-B9A1-70EB265C8ACA}"/>
                </a:ext>
              </a:extLst>
            </p:cNvPr>
            <p:cNvSpPr txBox="1"/>
            <p:nvPr/>
          </p:nvSpPr>
          <p:spPr>
            <a:xfrm>
              <a:off x="5316493" y="5834842"/>
              <a:ext cx="1933696" cy="230832"/>
            </a:xfrm>
            <a:prstGeom prst="rect">
              <a:avLst/>
            </a:prstGeom>
            <a:noFill/>
          </p:spPr>
          <p:txBody>
            <a:bodyPr wrap="square">
              <a:spAutoFit/>
            </a:bodyPr>
            <a:lstStyle/>
            <a:p>
              <a:r>
                <a:rPr lang="ja-JP" altLang="en-US" sz="900" dirty="0">
                  <a:latin typeface="メイリオ" panose="020B0604030504040204" pitchFamily="50" charset="-128"/>
                  <a:ea typeface="メイリオ" panose="020B0604030504040204" pitchFamily="50" charset="-128"/>
                </a:rPr>
                <a:t>販売店へお問い合わせください</a:t>
              </a:r>
            </a:p>
          </p:txBody>
        </p:sp>
      </p:grpSp>
      <p:pic>
        <p:nvPicPr>
          <p:cNvPr id="48" name="図 47">
            <a:extLst>
              <a:ext uri="{FF2B5EF4-FFF2-40B4-BE49-F238E27FC236}">
                <a16:creationId xmlns:a16="http://schemas.microsoft.com/office/drawing/2014/main" id="{26CF53C5-1443-55CB-7DDC-657B7DC7FF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12280" y="4033335"/>
            <a:ext cx="634659" cy="620861"/>
          </a:xfrm>
          <a:prstGeom prst="rect">
            <a:avLst/>
          </a:prstGeom>
        </p:spPr>
      </p:pic>
    </p:spTree>
    <p:extLst>
      <p:ext uri="{BB962C8B-B14F-4D97-AF65-F5344CB8AC3E}">
        <p14:creationId xmlns:p14="http://schemas.microsoft.com/office/powerpoint/2010/main" val="198421388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136</TotalTime>
  <Words>707</Words>
  <Application>Microsoft Office PowerPoint</Application>
  <PresentationFormat>ユーザー設定</PresentationFormat>
  <Paragraphs>64</Paragraphs>
  <Slides>2</Slides>
  <Notes>0</Notes>
  <HiddenSlides>0</HiddenSlides>
  <MMClips>0</MMClips>
  <ScaleCrop>false</ScaleCrop>
  <HeadingPairs>
    <vt:vector size="6" baseType="variant">
      <vt:variant>
        <vt:lpstr>使用されているフォント</vt:lpstr>
      </vt:variant>
      <vt:variant>
        <vt:i4>13</vt:i4>
      </vt:variant>
      <vt:variant>
        <vt:lpstr>テーマ</vt:lpstr>
      </vt:variant>
      <vt:variant>
        <vt:i4>1</vt:i4>
      </vt:variant>
      <vt:variant>
        <vt:lpstr>スライド タイトル</vt:lpstr>
      </vt:variant>
      <vt:variant>
        <vt:i4>2</vt:i4>
      </vt:variant>
    </vt:vector>
  </HeadingPairs>
  <TitlesOfParts>
    <vt:vector size="16" baseType="lpstr">
      <vt:lpstr>A-OTF 新ゴ Pro B</vt:lpstr>
      <vt:lpstr>A-OTF 新ゴ Pro DB</vt:lpstr>
      <vt:lpstr>A-OTF 新ゴ Pro H</vt:lpstr>
      <vt:lpstr>A-OTF 新ゴ Pro M</vt:lpstr>
      <vt:lpstr>A-OTF 新ゴ Pro R</vt:lpstr>
      <vt:lpstr>Neue Helvetica BQ</vt:lpstr>
      <vt:lpstr>Yu Gothic UI</vt:lpstr>
      <vt:lpstr>メイリオ</vt:lpstr>
      <vt:lpstr>游ゴシック</vt:lpstr>
      <vt:lpstr>Arial</vt:lpstr>
      <vt:lpstr>Bahnschrift SemiBold</vt:lpstr>
      <vt:lpstr>Calibri</vt:lpstr>
      <vt:lpstr>Calibri Light</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Mitsuyama</dc:creator>
  <cp:lastModifiedBy>亮平 千々岩</cp:lastModifiedBy>
  <cp:revision>11</cp:revision>
  <dcterms:created xsi:type="dcterms:W3CDTF">2025-02-18T01:46:40Z</dcterms:created>
  <dcterms:modified xsi:type="dcterms:W3CDTF">2026-08-06T09:58:36Z</dcterms:modified>
</cp:coreProperties>
</file>