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6" r:id="rId1"/>
  </p:sldMasterIdLst>
  <p:notesMasterIdLst>
    <p:notesMasterId r:id="rId4"/>
  </p:notesMasterIdLst>
  <p:sldIdLst>
    <p:sldId id="298" r:id="rId2"/>
    <p:sldId id="299" r:id="rId3"/>
  </p:sldIdLst>
  <p:sldSz cx="7559675" cy="10691813"/>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68">
          <p15:clr>
            <a:srgbClr val="A4A3A4"/>
          </p15:clr>
        </p15:guide>
        <p15:guide id="2" pos="2382">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wner" initials="O"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2F2F2"/>
    <a:srgbClr val="00022E"/>
    <a:srgbClr val="094CFC"/>
    <a:srgbClr val="320924"/>
    <a:srgbClr val="E6E6E6"/>
    <a:srgbClr val="642A50"/>
    <a:srgbClr val="612A4F"/>
    <a:srgbClr val="53123C"/>
    <a:srgbClr val="2660FA"/>
    <a:srgbClr val="3367E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732" autoAdjust="0"/>
    <p:restoredTop sz="94660"/>
  </p:normalViewPr>
  <p:slideViewPr>
    <p:cSldViewPr>
      <p:cViewPr>
        <p:scale>
          <a:sx n="75" d="100"/>
          <a:sy n="75" d="100"/>
        </p:scale>
        <p:origin x="2405" y="-101"/>
      </p:cViewPr>
      <p:guideLst>
        <p:guide orient="horz" pos="3368"/>
        <p:guide pos="2382"/>
      </p:guideLst>
    </p:cSldViewPr>
  </p:slideViewPr>
  <p:notesTextViewPr>
    <p:cViewPr>
      <p:scale>
        <a:sx n="1" d="1"/>
        <a:sy n="1" d="1"/>
      </p:scale>
      <p:origin x="0" y="0"/>
    </p:cViewPr>
  </p:notesTextViewPr>
  <p:gridSpacing cx="69848" cy="6984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commentAuthors" Target="commentAuthors.xml"/><Relationship Id="rId4" Type="http://schemas.openxmlformats.org/officeDocument/2006/relationships/notesMaster" Target="notesMasters/notesMaster1.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2050" name="ヘッダー プレースホルダー 1">
            <a:extLst>
              <a:ext uri="{FF2B5EF4-FFF2-40B4-BE49-F238E27FC236}">
                <a16:creationId xmlns:a16="http://schemas.microsoft.com/office/drawing/2014/main" id="{D8D82528-7D63-4BAF-8AF8-782B4D3ECCB3}"/>
              </a:ext>
            </a:extLst>
          </p:cNvPr>
          <p:cNvSpPr>
            <a:spLocks noGrp="1" noChangeArrowheads="1"/>
          </p:cNvSpPr>
          <p:nvPr>
            <p:ph type="hdr" sz="quarter" idx="4294967295"/>
          </p:nvPr>
        </p:nvSpPr>
        <p:spPr bwMode="auto">
          <a:xfrm>
            <a:off x="0" y="0"/>
            <a:ext cx="2951163" cy="496888"/>
          </a:xfrm>
          <a:prstGeom prst="rect">
            <a:avLst/>
          </a:prstGeom>
          <a:noFill/>
          <a:ln>
            <a:noFill/>
          </a:ln>
        </p:spPr>
        <p:txBody>
          <a:bodyPr vert="horz" wrap="square" lIns="91882" tIns="45942" rIns="91882" bIns="45942" numCol="1" anchor="t" anchorCtr="0" compatLnSpc="1">
            <a:prstTxWarp prst="textNoShape">
              <a:avLst/>
            </a:prstTxWarp>
          </a:bodyPr>
          <a:lstStyle>
            <a:lvl1pPr>
              <a:buFont typeface="Arial" panose="020B0604020202020204" pitchFamily="34" charset="0"/>
              <a:buNone/>
              <a:defRPr sz="1200"/>
            </a:lvl1pPr>
          </a:lstStyle>
          <a:p>
            <a:pPr>
              <a:defRPr/>
            </a:pPr>
            <a:endParaRPr lang="ja-JP" altLang="ja-JP"/>
          </a:p>
        </p:txBody>
      </p:sp>
      <p:sp>
        <p:nvSpPr>
          <p:cNvPr id="2051" name="日付プレースホルダー 2">
            <a:extLst>
              <a:ext uri="{FF2B5EF4-FFF2-40B4-BE49-F238E27FC236}">
                <a16:creationId xmlns:a16="http://schemas.microsoft.com/office/drawing/2014/main" id="{9B6D9815-35E6-4DB9-A7BE-17A58024CBE0}"/>
              </a:ext>
            </a:extLst>
          </p:cNvPr>
          <p:cNvSpPr>
            <a:spLocks noGrp="1" noChangeArrowheads="1"/>
          </p:cNvSpPr>
          <p:nvPr>
            <p:ph type="dt" idx="1"/>
          </p:nvPr>
        </p:nvSpPr>
        <p:spPr bwMode="auto">
          <a:xfrm>
            <a:off x="3854450" y="0"/>
            <a:ext cx="2951163" cy="496888"/>
          </a:xfrm>
          <a:prstGeom prst="rect">
            <a:avLst/>
          </a:prstGeom>
          <a:noFill/>
          <a:ln>
            <a:noFill/>
          </a:ln>
        </p:spPr>
        <p:txBody>
          <a:bodyPr vert="horz" wrap="square" lIns="91882" tIns="45942" rIns="91882" bIns="45942" numCol="1" anchor="t" anchorCtr="0" compatLnSpc="1">
            <a:prstTxWarp prst="textNoShape">
              <a:avLst/>
            </a:prstTxWarp>
          </a:bodyPr>
          <a:lstStyle>
            <a:lvl1pPr algn="r">
              <a:buFont typeface="Arial" panose="020B0604020202020204" pitchFamily="34" charset="0"/>
              <a:buNone/>
              <a:defRPr/>
            </a:lvl1pPr>
          </a:lstStyle>
          <a:p>
            <a:pPr>
              <a:defRPr/>
            </a:pPr>
            <a:fld id="{47162779-5B6F-497B-AE3A-8242DDDD62AD}" type="datetime1">
              <a:rPr lang="ja-JP" altLang="en-US"/>
              <a:pPr>
                <a:defRPr/>
              </a:pPr>
              <a:t>2026/7/17</a:t>
            </a:fld>
            <a:endParaRPr lang="ja-JP" altLang="en-US" sz="1200"/>
          </a:p>
        </p:txBody>
      </p:sp>
      <p:sp>
        <p:nvSpPr>
          <p:cNvPr id="2052" name="スライド イメージ プレースホルダー 3">
            <a:extLst>
              <a:ext uri="{FF2B5EF4-FFF2-40B4-BE49-F238E27FC236}">
                <a16:creationId xmlns:a16="http://schemas.microsoft.com/office/drawing/2014/main" id="{40883335-0706-4DC6-901B-AB22CAC6D3B3}"/>
              </a:ext>
            </a:extLst>
          </p:cNvPr>
          <p:cNvSpPr>
            <a:spLocks noGrp="1" noRot="1" noChangeAspect="1" noChangeArrowheads="1"/>
          </p:cNvSpPr>
          <p:nvPr>
            <p:ph type="sldImg" idx="2"/>
          </p:nvPr>
        </p:nvSpPr>
        <p:spPr bwMode="auto">
          <a:xfrm>
            <a:off x="2219325" y="1244600"/>
            <a:ext cx="2368550"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bevel/>
                <a:headEnd/>
                <a:tailEnd/>
              </a14:hiddenLine>
            </a:ext>
          </a:extLst>
        </p:spPr>
      </p:sp>
      <p:sp>
        <p:nvSpPr>
          <p:cNvPr id="2053" name="ノート プレースホルダー 4">
            <a:extLst>
              <a:ext uri="{FF2B5EF4-FFF2-40B4-BE49-F238E27FC236}">
                <a16:creationId xmlns:a16="http://schemas.microsoft.com/office/drawing/2014/main" id="{1FE77A54-CCE7-4874-8AD6-851C8FB6E906}"/>
              </a:ext>
            </a:extLst>
          </p:cNvPr>
          <p:cNvSpPr>
            <a:spLocks noGrp="1" noRot="1" noChangeAspect="1" noChangeArrowheads="1"/>
          </p:cNvSpPr>
          <p:nvPr/>
        </p:nvSpPr>
        <p:spPr bwMode="auto">
          <a:xfrm>
            <a:off x="679450" y="4784725"/>
            <a:ext cx="5448300" cy="3910013"/>
          </a:xfrm>
          <a:prstGeom prst="rect">
            <a:avLst/>
          </a:prstGeom>
          <a:noFill/>
          <a:ln>
            <a:noFill/>
          </a:ln>
        </p:spPr>
        <p:txBody>
          <a:bodyPr lIns="91882" tIns="45942" rIns="91882" bIns="45942" anchor="ctr"/>
          <a:lstStyle>
            <a:lvl1pPr defTabSz="0">
              <a:spcBef>
                <a:spcPct val="30000"/>
              </a:spcBef>
              <a:defRPr sz="1200">
                <a:solidFill>
                  <a:schemeClr val="tx1"/>
                </a:solidFill>
                <a:latin typeface="Arial" panose="020B0604020202020204" pitchFamily="34" charset="0"/>
              </a:defRPr>
            </a:lvl1pPr>
            <a:lvl2pPr defTabSz="0">
              <a:spcBef>
                <a:spcPct val="30000"/>
              </a:spcBef>
              <a:defRPr sz="1200">
                <a:solidFill>
                  <a:schemeClr val="tx1"/>
                </a:solidFill>
                <a:latin typeface="Arial" panose="020B0604020202020204" pitchFamily="34" charset="0"/>
              </a:defRPr>
            </a:lvl2pPr>
            <a:lvl3pPr defTabSz="0">
              <a:spcBef>
                <a:spcPct val="30000"/>
              </a:spcBef>
              <a:defRPr sz="1200">
                <a:solidFill>
                  <a:schemeClr val="tx1"/>
                </a:solidFill>
                <a:latin typeface="Arial" panose="020B0604020202020204" pitchFamily="34" charset="0"/>
              </a:defRPr>
            </a:lvl3pPr>
            <a:lvl4pPr defTabSz="0">
              <a:spcBef>
                <a:spcPct val="30000"/>
              </a:spcBef>
              <a:defRPr sz="1200">
                <a:solidFill>
                  <a:schemeClr val="tx1"/>
                </a:solidFill>
                <a:latin typeface="Arial" panose="020B0604020202020204" pitchFamily="34" charset="0"/>
              </a:defRPr>
            </a:lvl4pPr>
            <a:lvl5pPr defTabSz="0">
              <a:spcBef>
                <a:spcPct val="30000"/>
              </a:spcBef>
              <a:defRPr sz="1200">
                <a:solidFill>
                  <a:schemeClr val="tx1"/>
                </a:solidFill>
                <a:latin typeface="Arial" panose="020B0604020202020204" pitchFamily="34" charset="0"/>
              </a:defRPr>
            </a:lvl5pPr>
            <a:lvl6pPr marL="457200" defTabSz="0" eaLnBrk="0" fontAlgn="base" hangingPunct="0">
              <a:spcBef>
                <a:spcPct val="30000"/>
              </a:spcBef>
              <a:spcAft>
                <a:spcPct val="0"/>
              </a:spcAft>
              <a:defRPr sz="1200">
                <a:solidFill>
                  <a:schemeClr val="tx1"/>
                </a:solidFill>
                <a:latin typeface="Arial" panose="020B0604020202020204" pitchFamily="34" charset="0"/>
              </a:defRPr>
            </a:lvl6pPr>
            <a:lvl7pPr marL="914400" defTabSz="0" eaLnBrk="0" fontAlgn="base" hangingPunct="0">
              <a:spcBef>
                <a:spcPct val="30000"/>
              </a:spcBef>
              <a:spcAft>
                <a:spcPct val="0"/>
              </a:spcAft>
              <a:defRPr sz="1200">
                <a:solidFill>
                  <a:schemeClr val="tx1"/>
                </a:solidFill>
                <a:latin typeface="Arial" panose="020B0604020202020204" pitchFamily="34" charset="0"/>
              </a:defRPr>
            </a:lvl7pPr>
            <a:lvl8pPr marL="1371600" defTabSz="0" eaLnBrk="0" fontAlgn="base" hangingPunct="0">
              <a:spcBef>
                <a:spcPct val="30000"/>
              </a:spcBef>
              <a:spcAft>
                <a:spcPct val="0"/>
              </a:spcAft>
              <a:defRPr sz="1200">
                <a:solidFill>
                  <a:schemeClr val="tx1"/>
                </a:solidFill>
                <a:latin typeface="Arial" panose="020B0604020202020204" pitchFamily="34" charset="0"/>
              </a:defRPr>
            </a:lvl8pPr>
            <a:lvl9pPr marL="1828800" defTabSz="0" eaLnBrk="0" fontAlgn="base" hangingPunct="0">
              <a:spcBef>
                <a:spcPct val="30000"/>
              </a:spcBef>
              <a:spcAft>
                <a:spcPct val="0"/>
              </a:spcAft>
              <a:defRPr sz="1200">
                <a:solidFill>
                  <a:schemeClr val="tx1"/>
                </a:solidFill>
                <a:latin typeface="Arial" panose="020B0604020202020204" pitchFamily="34" charset="0"/>
              </a:defRPr>
            </a:lvl9pPr>
          </a:lstStyle>
          <a:p>
            <a:pPr>
              <a:defRPr/>
            </a:pPr>
            <a:r>
              <a:rPr lang="ja-JP" altLang="en-US"/>
              <a:t>マスター テキストの書式設定</a:t>
            </a:r>
          </a:p>
          <a:p>
            <a:pPr>
              <a:defRPr/>
            </a:pPr>
            <a:r>
              <a:rPr lang="ja-JP" altLang="en-US"/>
              <a:t>第 </a:t>
            </a:r>
            <a:r>
              <a:rPr lang="en-US" altLang="ja-JP"/>
              <a:t>2 </a:t>
            </a:r>
            <a:r>
              <a:rPr lang="ja-JP" altLang="en-US"/>
              <a:t>レベル</a:t>
            </a:r>
          </a:p>
          <a:p>
            <a:pPr>
              <a:defRPr/>
            </a:pPr>
            <a:r>
              <a:rPr lang="ja-JP" altLang="en-US"/>
              <a:t>第 </a:t>
            </a:r>
            <a:r>
              <a:rPr lang="en-US" altLang="ja-JP"/>
              <a:t>3 </a:t>
            </a:r>
            <a:r>
              <a:rPr lang="ja-JP" altLang="en-US"/>
              <a:t>レベル</a:t>
            </a:r>
          </a:p>
          <a:p>
            <a:pPr>
              <a:defRPr/>
            </a:pPr>
            <a:r>
              <a:rPr lang="ja-JP" altLang="en-US"/>
              <a:t>第 </a:t>
            </a:r>
            <a:r>
              <a:rPr lang="en-US" altLang="ja-JP"/>
              <a:t>4 </a:t>
            </a:r>
            <a:r>
              <a:rPr lang="ja-JP" altLang="en-US"/>
              <a:t>レベル</a:t>
            </a:r>
          </a:p>
          <a:p>
            <a:pPr>
              <a:defRPr/>
            </a:pPr>
            <a:r>
              <a:rPr lang="ja-JP" altLang="en-US"/>
              <a:t>第 </a:t>
            </a:r>
            <a:r>
              <a:rPr lang="en-US" altLang="ja-JP"/>
              <a:t>5 </a:t>
            </a:r>
            <a:r>
              <a:rPr lang="ja-JP" altLang="en-US"/>
              <a:t>レベル</a:t>
            </a:r>
          </a:p>
        </p:txBody>
      </p:sp>
      <p:sp>
        <p:nvSpPr>
          <p:cNvPr id="2054" name="フッター プレースホルダー 5">
            <a:extLst>
              <a:ext uri="{FF2B5EF4-FFF2-40B4-BE49-F238E27FC236}">
                <a16:creationId xmlns:a16="http://schemas.microsoft.com/office/drawing/2014/main" id="{010DDE3A-ABFA-4331-AA4F-0D09FCFECB26}"/>
              </a:ext>
            </a:extLst>
          </p:cNvPr>
          <p:cNvSpPr>
            <a:spLocks noGrp="1" noChangeArrowheads="1"/>
          </p:cNvSpPr>
          <p:nvPr>
            <p:ph type="ftr" sz="quarter" idx="4"/>
          </p:nvPr>
        </p:nvSpPr>
        <p:spPr bwMode="auto">
          <a:xfrm>
            <a:off x="0" y="9442450"/>
            <a:ext cx="2951163" cy="496888"/>
          </a:xfrm>
          <a:prstGeom prst="rect">
            <a:avLst/>
          </a:prstGeom>
          <a:noFill/>
          <a:ln>
            <a:noFill/>
          </a:ln>
        </p:spPr>
        <p:txBody>
          <a:bodyPr vert="horz" wrap="square" lIns="91882" tIns="45942" rIns="91882" bIns="45942" numCol="1" anchor="b" anchorCtr="0" compatLnSpc="1">
            <a:prstTxWarp prst="textNoShape">
              <a:avLst/>
            </a:prstTxWarp>
          </a:bodyPr>
          <a:lstStyle>
            <a:lvl1pPr>
              <a:buFont typeface="Arial" panose="020B0604020202020204" pitchFamily="34" charset="0"/>
              <a:buNone/>
              <a:defRPr sz="1200"/>
            </a:lvl1pPr>
          </a:lstStyle>
          <a:p>
            <a:pPr>
              <a:defRPr/>
            </a:pPr>
            <a:endParaRPr lang="ja-JP" altLang="ja-JP"/>
          </a:p>
        </p:txBody>
      </p:sp>
      <p:sp>
        <p:nvSpPr>
          <p:cNvPr id="2055" name="スライド番号プレースホルダー 6">
            <a:extLst>
              <a:ext uri="{FF2B5EF4-FFF2-40B4-BE49-F238E27FC236}">
                <a16:creationId xmlns:a16="http://schemas.microsoft.com/office/drawing/2014/main" id="{53B8E6DC-44FF-4389-B101-73ACA1605E12}"/>
              </a:ext>
            </a:extLst>
          </p:cNvPr>
          <p:cNvSpPr>
            <a:spLocks noGrp="1" noChangeArrowheads="1"/>
          </p:cNvSpPr>
          <p:nvPr>
            <p:ph type="sldNum" sz="quarter" idx="5"/>
          </p:nvPr>
        </p:nvSpPr>
        <p:spPr bwMode="auto">
          <a:xfrm>
            <a:off x="3854450" y="9442450"/>
            <a:ext cx="2951163" cy="496888"/>
          </a:xfrm>
          <a:prstGeom prst="rect">
            <a:avLst/>
          </a:prstGeom>
          <a:noFill/>
          <a:ln>
            <a:noFill/>
          </a:ln>
        </p:spPr>
        <p:txBody>
          <a:bodyPr vert="horz" wrap="square" lIns="91882" tIns="45942" rIns="91882" bIns="45942" numCol="1" anchor="b" anchorCtr="0" compatLnSpc="1">
            <a:prstTxWarp prst="textNoShape">
              <a:avLst/>
            </a:prstTxWarp>
          </a:bodyPr>
          <a:lstStyle>
            <a:lvl1pPr algn="r">
              <a:buFont typeface="Arial" panose="020B0604020202020204" pitchFamily="34" charset="0"/>
              <a:buNone/>
              <a:defRPr/>
            </a:lvl1pPr>
          </a:lstStyle>
          <a:p>
            <a:pPr>
              <a:defRPr/>
            </a:pPr>
            <a:fld id="{2F1F6FB8-28E6-4502-BE1F-1CF4FBABE520}" type="slidenum">
              <a:rPr lang="ja-JP" altLang="en-US"/>
              <a:pPr>
                <a:defRPr/>
              </a:pPr>
              <a:t>‹#›</a:t>
            </a:fld>
            <a:endParaRPr lang="ja-JP" altLang="en-US" sz="1200"/>
          </a:p>
        </p:txBody>
      </p:sp>
    </p:spTree>
    <p:extLst>
      <p:ext uri="{BB962C8B-B14F-4D97-AF65-F5344CB8AC3E}">
        <p14:creationId xmlns:p14="http://schemas.microsoft.com/office/powerpoint/2010/main" val="1339422274"/>
      </p:ext>
    </p:extLst>
  </p:cSld>
  <p:clrMap bg1="lt1" tx1="dk1" bg2="lt2" tx2="dk2" accent1="accent1" accent2="accent2" accent3="accent3" accent4="accent4" accent5="accent5" accent6="accent6" hlink="hlink" folHlink="folHlink"/>
  <p:hf hdr="0" ftr="0"/>
  <p:notesStyle>
    <a:lvl1pPr algn="l" defTabSz="0"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1pPr>
    <a:lvl2pPr algn="l" defTabSz="0"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2pPr>
    <a:lvl3pPr algn="l" defTabSz="0"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3pPr>
    <a:lvl4pPr algn="l" defTabSz="0"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4pPr>
    <a:lvl5pPr algn="l" defTabSz="0"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ADA23B4-D408-4470-9C83-439A58815CAC}"/>
              </a:ext>
            </a:extLst>
          </p:cNvPr>
          <p:cNvSpPr>
            <a:spLocks noGrp="1"/>
          </p:cNvSpPr>
          <p:nvPr>
            <p:ph type="ctrTitle"/>
          </p:nvPr>
        </p:nvSpPr>
        <p:spPr>
          <a:xfrm>
            <a:off x="944960" y="1749795"/>
            <a:ext cx="5669756" cy="3722335"/>
          </a:xfrm>
        </p:spPr>
        <p:txBody>
          <a:bodyPr anchor="b"/>
          <a:lstStyle>
            <a:lvl1pPr algn="ctr">
              <a:defRPr sz="3721"/>
            </a:lvl1pPr>
          </a:lstStyle>
          <a:p>
            <a:r>
              <a:rPr kumimoji="1" lang="ja-JP" altLang="en-US"/>
              <a:t>マスター タイトルの書式設定</a:t>
            </a:r>
          </a:p>
        </p:txBody>
      </p:sp>
      <p:sp>
        <p:nvSpPr>
          <p:cNvPr id="3" name="字幕 2">
            <a:extLst>
              <a:ext uri="{FF2B5EF4-FFF2-40B4-BE49-F238E27FC236}">
                <a16:creationId xmlns:a16="http://schemas.microsoft.com/office/drawing/2014/main" id="{1FBFB5D6-DCAC-4A58-A0B1-5A7625876772}"/>
              </a:ext>
            </a:extLst>
          </p:cNvPr>
          <p:cNvSpPr>
            <a:spLocks noGrp="1"/>
          </p:cNvSpPr>
          <p:nvPr>
            <p:ph type="subTitle" idx="1"/>
          </p:nvPr>
        </p:nvSpPr>
        <p:spPr>
          <a:xfrm>
            <a:off x="944960" y="5615678"/>
            <a:ext cx="5669756" cy="2581379"/>
          </a:xfrm>
        </p:spPr>
        <p:txBody>
          <a:bodyPr/>
          <a:lstStyle>
            <a:lvl1pPr marL="0" indent="0" algn="ctr">
              <a:buNone/>
              <a:defRPr sz="1488"/>
            </a:lvl1pPr>
            <a:lvl2pPr marL="283510" indent="0" algn="ctr">
              <a:buNone/>
              <a:defRPr sz="1240"/>
            </a:lvl2pPr>
            <a:lvl3pPr marL="567019" indent="0" algn="ctr">
              <a:buNone/>
              <a:defRPr sz="1116"/>
            </a:lvl3pPr>
            <a:lvl4pPr marL="850529" indent="0" algn="ctr">
              <a:buNone/>
              <a:defRPr sz="992"/>
            </a:lvl4pPr>
            <a:lvl5pPr marL="1134039" indent="0" algn="ctr">
              <a:buNone/>
              <a:defRPr sz="992"/>
            </a:lvl5pPr>
            <a:lvl6pPr marL="1417549" indent="0" algn="ctr">
              <a:buNone/>
              <a:defRPr sz="992"/>
            </a:lvl6pPr>
            <a:lvl7pPr marL="1701058" indent="0" algn="ctr">
              <a:buNone/>
              <a:defRPr sz="992"/>
            </a:lvl7pPr>
            <a:lvl8pPr marL="1984568" indent="0" algn="ctr">
              <a:buNone/>
              <a:defRPr sz="992"/>
            </a:lvl8pPr>
            <a:lvl9pPr marL="2268078" indent="0" algn="ctr">
              <a:buNone/>
              <a:defRPr sz="992"/>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514FB0DB-E9B6-4A72-8613-11592A6C35D2}"/>
              </a:ext>
            </a:extLst>
          </p:cNvPr>
          <p:cNvSpPr>
            <a:spLocks noGrp="1"/>
          </p:cNvSpPr>
          <p:nvPr>
            <p:ph type="dt" sz="half" idx="10"/>
          </p:nvPr>
        </p:nvSpPr>
        <p:spPr/>
        <p:txBody>
          <a:bodyPr/>
          <a:lstStyle/>
          <a:p>
            <a:pPr>
              <a:defRPr/>
            </a:pPr>
            <a:fld id="{C07978E3-3F75-4A0D-94BD-8754002B412E}" type="datetime1">
              <a:rPr lang="ja-JP" altLang="en-US" smtClean="0"/>
              <a:pPr>
                <a:defRPr/>
              </a:pPr>
              <a:t>2026/7/17</a:t>
            </a:fld>
            <a:endParaRPr lang="ja-JP" altLang="en-US" sz="1800">
              <a:solidFill>
                <a:schemeClr val="tx1"/>
              </a:solidFill>
            </a:endParaRPr>
          </a:p>
        </p:txBody>
      </p:sp>
      <p:sp>
        <p:nvSpPr>
          <p:cNvPr id="5" name="フッター プレースホルダー 4">
            <a:extLst>
              <a:ext uri="{FF2B5EF4-FFF2-40B4-BE49-F238E27FC236}">
                <a16:creationId xmlns:a16="http://schemas.microsoft.com/office/drawing/2014/main" id="{6DF625B1-0F4E-4033-8D50-E2F50EC336F2}"/>
              </a:ext>
            </a:extLst>
          </p:cNvPr>
          <p:cNvSpPr>
            <a:spLocks noGrp="1"/>
          </p:cNvSpPr>
          <p:nvPr>
            <p:ph type="ftr" sz="quarter" idx="11"/>
          </p:nvPr>
        </p:nvSpPr>
        <p:spPr/>
        <p:txBody>
          <a:bodyPr/>
          <a:lstStyle/>
          <a:p>
            <a:pPr>
              <a:defRPr/>
            </a:pPr>
            <a:endParaRPr lang="ja-JP" altLang="ja-JP"/>
          </a:p>
        </p:txBody>
      </p:sp>
      <p:sp>
        <p:nvSpPr>
          <p:cNvPr id="6" name="スライド番号プレースホルダー 5">
            <a:extLst>
              <a:ext uri="{FF2B5EF4-FFF2-40B4-BE49-F238E27FC236}">
                <a16:creationId xmlns:a16="http://schemas.microsoft.com/office/drawing/2014/main" id="{54F24CD2-AB6D-4FC6-AE05-C68714F1AAB2}"/>
              </a:ext>
            </a:extLst>
          </p:cNvPr>
          <p:cNvSpPr>
            <a:spLocks noGrp="1"/>
          </p:cNvSpPr>
          <p:nvPr>
            <p:ph type="sldNum" sz="quarter" idx="12"/>
          </p:nvPr>
        </p:nvSpPr>
        <p:spPr/>
        <p:txBody>
          <a:bodyPr/>
          <a:lstStyle/>
          <a:p>
            <a:pPr>
              <a:defRPr/>
            </a:pPr>
            <a:fld id="{A1DA5961-23E2-4788-AB9A-AEEEFB251698}" type="slidenum">
              <a:rPr lang="ja-JP" altLang="en-US" smtClean="0"/>
              <a:pPr>
                <a:defRPr/>
              </a:pPr>
              <a:t>‹#›</a:t>
            </a:fld>
            <a:endParaRPr lang="ja-JP" altLang="en-US" sz="1800">
              <a:solidFill>
                <a:schemeClr val="tx1"/>
              </a:solidFill>
            </a:endParaRPr>
          </a:p>
        </p:txBody>
      </p:sp>
    </p:spTree>
    <p:extLst>
      <p:ext uri="{BB962C8B-B14F-4D97-AF65-F5344CB8AC3E}">
        <p14:creationId xmlns:p14="http://schemas.microsoft.com/office/powerpoint/2010/main" val="15900847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7A5E05C-8677-46CF-AF93-19675E521BFD}"/>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109A9678-F3B1-4536-84A0-B48FD506D54F}"/>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3F5B62B8-C82B-4554-8899-FE264050D160}"/>
              </a:ext>
            </a:extLst>
          </p:cNvPr>
          <p:cNvSpPr>
            <a:spLocks noGrp="1"/>
          </p:cNvSpPr>
          <p:nvPr>
            <p:ph type="dt" sz="half" idx="10"/>
          </p:nvPr>
        </p:nvSpPr>
        <p:spPr/>
        <p:txBody>
          <a:bodyPr/>
          <a:lstStyle/>
          <a:p>
            <a:pPr>
              <a:defRPr/>
            </a:pPr>
            <a:fld id="{F4988144-94EE-4D30-9361-6000D8699E60}" type="datetime1">
              <a:rPr lang="ja-JP" altLang="en-US" smtClean="0"/>
              <a:pPr>
                <a:defRPr/>
              </a:pPr>
              <a:t>2026/7/17</a:t>
            </a:fld>
            <a:endParaRPr lang="ja-JP" altLang="en-US" sz="1800">
              <a:solidFill>
                <a:schemeClr val="tx1"/>
              </a:solidFill>
            </a:endParaRPr>
          </a:p>
        </p:txBody>
      </p:sp>
      <p:sp>
        <p:nvSpPr>
          <p:cNvPr id="5" name="フッター プレースホルダー 4">
            <a:extLst>
              <a:ext uri="{FF2B5EF4-FFF2-40B4-BE49-F238E27FC236}">
                <a16:creationId xmlns:a16="http://schemas.microsoft.com/office/drawing/2014/main" id="{4BF900F5-07D0-4D1B-9884-2C9394FFA1E0}"/>
              </a:ext>
            </a:extLst>
          </p:cNvPr>
          <p:cNvSpPr>
            <a:spLocks noGrp="1"/>
          </p:cNvSpPr>
          <p:nvPr>
            <p:ph type="ftr" sz="quarter" idx="11"/>
          </p:nvPr>
        </p:nvSpPr>
        <p:spPr/>
        <p:txBody>
          <a:bodyPr/>
          <a:lstStyle/>
          <a:p>
            <a:pPr>
              <a:defRPr/>
            </a:pPr>
            <a:endParaRPr lang="ja-JP" altLang="ja-JP"/>
          </a:p>
        </p:txBody>
      </p:sp>
      <p:sp>
        <p:nvSpPr>
          <p:cNvPr id="6" name="スライド番号プレースホルダー 5">
            <a:extLst>
              <a:ext uri="{FF2B5EF4-FFF2-40B4-BE49-F238E27FC236}">
                <a16:creationId xmlns:a16="http://schemas.microsoft.com/office/drawing/2014/main" id="{8819B26B-549C-462A-92A2-87C029393FCE}"/>
              </a:ext>
            </a:extLst>
          </p:cNvPr>
          <p:cNvSpPr>
            <a:spLocks noGrp="1"/>
          </p:cNvSpPr>
          <p:nvPr>
            <p:ph type="sldNum" sz="quarter" idx="12"/>
          </p:nvPr>
        </p:nvSpPr>
        <p:spPr/>
        <p:txBody>
          <a:bodyPr/>
          <a:lstStyle/>
          <a:p>
            <a:pPr>
              <a:defRPr/>
            </a:pPr>
            <a:fld id="{231F1629-3C7C-49C6-94AE-923B78457F34}" type="slidenum">
              <a:rPr lang="ja-JP" altLang="en-US" smtClean="0"/>
              <a:pPr>
                <a:defRPr/>
              </a:pPr>
              <a:t>‹#›</a:t>
            </a:fld>
            <a:endParaRPr lang="ja-JP" altLang="en-US" sz="1800">
              <a:solidFill>
                <a:schemeClr val="tx1"/>
              </a:solidFill>
            </a:endParaRPr>
          </a:p>
        </p:txBody>
      </p:sp>
    </p:spTree>
    <p:extLst>
      <p:ext uri="{BB962C8B-B14F-4D97-AF65-F5344CB8AC3E}">
        <p14:creationId xmlns:p14="http://schemas.microsoft.com/office/powerpoint/2010/main" val="39012700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D2857831-862B-4BD3-9621-68C1BA3F335F}"/>
              </a:ext>
            </a:extLst>
          </p:cNvPr>
          <p:cNvSpPr>
            <a:spLocks noGrp="1"/>
          </p:cNvSpPr>
          <p:nvPr>
            <p:ph type="title" orient="vert"/>
          </p:nvPr>
        </p:nvSpPr>
        <p:spPr>
          <a:xfrm>
            <a:off x="5409892" y="569240"/>
            <a:ext cx="1630055" cy="9060817"/>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39980D05-A7F9-4F40-9A47-13C6BBFC1689}"/>
              </a:ext>
            </a:extLst>
          </p:cNvPr>
          <p:cNvSpPr>
            <a:spLocks noGrp="1"/>
          </p:cNvSpPr>
          <p:nvPr>
            <p:ph type="body" orient="vert" idx="1"/>
          </p:nvPr>
        </p:nvSpPr>
        <p:spPr>
          <a:xfrm>
            <a:off x="519728" y="569240"/>
            <a:ext cx="4795669" cy="9060817"/>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31E18348-C37E-4BFE-8115-4D47DDEE3982}"/>
              </a:ext>
            </a:extLst>
          </p:cNvPr>
          <p:cNvSpPr>
            <a:spLocks noGrp="1"/>
          </p:cNvSpPr>
          <p:nvPr>
            <p:ph type="dt" sz="half" idx="10"/>
          </p:nvPr>
        </p:nvSpPr>
        <p:spPr/>
        <p:txBody>
          <a:bodyPr/>
          <a:lstStyle/>
          <a:p>
            <a:pPr>
              <a:defRPr/>
            </a:pPr>
            <a:fld id="{B9AA9BE7-304D-4DF5-9736-3527E2E07CC4}" type="datetime1">
              <a:rPr lang="ja-JP" altLang="en-US" smtClean="0"/>
              <a:pPr>
                <a:defRPr/>
              </a:pPr>
              <a:t>2026/7/17</a:t>
            </a:fld>
            <a:endParaRPr lang="ja-JP" altLang="en-US" sz="1800">
              <a:solidFill>
                <a:schemeClr val="tx1"/>
              </a:solidFill>
            </a:endParaRPr>
          </a:p>
        </p:txBody>
      </p:sp>
      <p:sp>
        <p:nvSpPr>
          <p:cNvPr id="5" name="フッター プレースホルダー 4">
            <a:extLst>
              <a:ext uri="{FF2B5EF4-FFF2-40B4-BE49-F238E27FC236}">
                <a16:creationId xmlns:a16="http://schemas.microsoft.com/office/drawing/2014/main" id="{9A22A07A-593D-41C6-87D7-080A6F9C9AD7}"/>
              </a:ext>
            </a:extLst>
          </p:cNvPr>
          <p:cNvSpPr>
            <a:spLocks noGrp="1"/>
          </p:cNvSpPr>
          <p:nvPr>
            <p:ph type="ftr" sz="quarter" idx="11"/>
          </p:nvPr>
        </p:nvSpPr>
        <p:spPr/>
        <p:txBody>
          <a:bodyPr/>
          <a:lstStyle/>
          <a:p>
            <a:pPr>
              <a:defRPr/>
            </a:pPr>
            <a:endParaRPr lang="ja-JP" altLang="ja-JP"/>
          </a:p>
        </p:txBody>
      </p:sp>
      <p:sp>
        <p:nvSpPr>
          <p:cNvPr id="6" name="スライド番号プレースホルダー 5">
            <a:extLst>
              <a:ext uri="{FF2B5EF4-FFF2-40B4-BE49-F238E27FC236}">
                <a16:creationId xmlns:a16="http://schemas.microsoft.com/office/drawing/2014/main" id="{86D4A2EB-6075-4039-B400-BA276E8A2A8A}"/>
              </a:ext>
            </a:extLst>
          </p:cNvPr>
          <p:cNvSpPr>
            <a:spLocks noGrp="1"/>
          </p:cNvSpPr>
          <p:nvPr>
            <p:ph type="sldNum" sz="quarter" idx="12"/>
          </p:nvPr>
        </p:nvSpPr>
        <p:spPr/>
        <p:txBody>
          <a:bodyPr/>
          <a:lstStyle/>
          <a:p>
            <a:pPr>
              <a:defRPr/>
            </a:pPr>
            <a:fld id="{F2535774-BA25-4DF2-A866-669B5541F0E7}" type="slidenum">
              <a:rPr lang="ja-JP" altLang="en-US" smtClean="0"/>
              <a:pPr>
                <a:defRPr/>
              </a:pPr>
              <a:t>‹#›</a:t>
            </a:fld>
            <a:endParaRPr lang="ja-JP" altLang="en-US" sz="1800">
              <a:solidFill>
                <a:schemeClr val="tx1"/>
              </a:solidFill>
            </a:endParaRPr>
          </a:p>
        </p:txBody>
      </p:sp>
    </p:spTree>
    <p:extLst>
      <p:ext uri="{BB962C8B-B14F-4D97-AF65-F5344CB8AC3E}">
        <p14:creationId xmlns:p14="http://schemas.microsoft.com/office/powerpoint/2010/main" val="17206298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DE20746-1F3F-490C-A361-14D68ACABD4E}"/>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4E5338BA-CF5F-4543-B605-2B82C739415D}"/>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B88594FC-DDB9-45DD-B7A2-7205875C44D9}"/>
              </a:ext>
            </a:extLst>
          </p:cNvPr>
          <p:cNvSpPr>
            <a:spLocks noGrp="1"/>
          </p:cNvSpPr>
          <p:nvPr>
            <p:ph type="dt" sz="half" idx="10"/>
          </p:nvPr>
        </p:nvSpPr>
        <p:spPr/>
        <p:txBody>
          <a:bodyPr/>
          <a:lstStyle/>
          <a:p>
            <a:pPr>
              <a:defRPr/>
            </a:pPr>
            <a:fld id="{A18075BB-3CD5-4CA7-A691-D3E6921D0F2F}" type="datetime1">
              <a:rPr lang="ja-JP" altLang="en-US" smtClean="0"/>
              <a:pPr>
                <a:defRPr/>
              </a:pPr>
              <a:t>2026/7/17</a:t>
            </a:fld>
            <a:endParaRPr lang="ja-JP" altLang="en-US" sz="1800">
              <a:solidFill>
                <a:schemeClr val="tx1"/>
              </a:solidFill>
            </a:endParaRPr>
          </a:p>
        </p:txBody>
      </p:sp>
      <p:sp>
        <p:nvSpPr>
          <p:cNvPr id="5" name="フッター プレースホルダー 4">
            <a:extLst>
              <a:ext uri="{FF2B5EF4-FFF2-40B4-BE49-F238E27FC236}">
                <a16:creationId xmlns:a16="http://schemas.microsoft.com/office/drawing/2014/main" id="{2B5FD257-A2B2-4A33-88DF-F4867822C61D}"/>
              </a:ext>
            </a:extLst>
          </p:cNvPr>
          <p:cNvSpPr>
            <a:spLocks noGrp="1"/>
          </p:cNvSpPr>
          <p:nvPr>
            <p:ph type="ftr" sz="quarter" idx="11"/>
          </p:nvPr>
        </p:nvSpPr>
        <p:spPr/>
        <p:txBody>
          <a:bodyPr/>
          <a:lstStyle/>
          <a:p>
            <a:pPr>
              <a:defRPr/>
            </a:pPr>
            <a:endParaRPr lang="ja-JP" altLang="ja-JP"/>
          </a:p>
        </p:txBody>
      </p:sp>
      <p:sp>
        <p:nvSpPr>
          <p:cNvPr id="6" name="スライド番号プレースホルダー 5">
            <a:extLst>
              <a:ext uri="{FF2B5EF4-FFF2-40B4-BE49-F238E27FC236}">
                <a16:creationId xmlns:a16="http://schemas.microsoft.com/office/drawing/2014/main" id="{8DAB84AB-07E6-405B-9E0D-EDBFA014BAC6}"/>
              </a:ext>
            </a:extLst>
          </p:cNvPr>
          <p:cNvSpPr>
            <a:spLocks noGrp="1"/>
          </p:cNvSpPr>
          <p:nvPr>
            <p:ph type="sldNum" sz="quarter" idx="12"/>
          </p:nvPr>
        </p:nvSpPr>
        <p:spPr/>
        <p:txBody>
          <a:bodyPr/>
          <a:lstStyle/>
          <a:p>
            <a:pPr>
              <a:defRPr/>
            </a:pPr>
            <a:fld id="{18009B32-316C-46C9-9F2A-AC03076C0D58}" type="slidenum">
              <a:rPr lang="ja-JP" altLang="en-US" smtClean="0"/>
              <a:pPr>
                <a:defRPr/>
              </a:pPr>
              <a:t>‹#›</a:t>
            </a:fld>
            <a:endParaRPr lang="ja-JP" altLang="en-US" sz="1800">
              <a:solidFill>
                <a:schemeClr val="tx1"/>
              </a:solidFill>
            </a:endParaRPr>
          </a:p>
        </p:txBody>
      </p:sp>
    </p:spTree>
    <p:extLst>
      <p:ext uri="{BB962C8B-B14F-4D97-AF65-F5344CB8AC3E}">
        <p14:creationId xmlns:p14="http://schemas.microsoft.com/office/powerpoint/2010/main" val="2415978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8A9CD8D-24A7-476F-AA99-CC3876150451}"/>
              </a:ext>
            </a:extLst>
          </p:cNvPr>
          <p:cNvSpPr>
            <a:spLocks noGrp="1"/>
          </p:cNvSpPr>
          <p:nvPr>
            <p:ph type="title"/>
          </p:nvPr>
        </p:nvSpPr>
        <p:spPr>
          <a:xfrm>
            <a:off x="515790" y="2665530"/>
            <a:ext cx="6520220" cy="4447496"/>
          </a:xfrm>
        </p:spPr>
        <p:txBody>
          <a:bodyPr anchor="b"/>
          <a:lstStyle>
            <a:lvl1pPr>
              <a:defRPr sz="3721"/>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A915BEA5-A107-4E5B-9F67-A99047EDA619}"/>
              </a:ext>
            </a:extLst>
          </p:cNvPr>
          <p:cNvSpPr>
            <a:spLocks noGrp="1"/>
          </p:cNvSpPr>
          <p:nvPr>
            <p:ph type="body" idx="1"/>
          </p:nvPr>
        </p:nvSpPr>
        <p:spPr>
          <a:xfrm>
            <a:off x="515790" y="7155102"/>
            <a:ext cx="6520220" cy="2338833"/>
          </a:xfrm>
        </p:spPr>
        <p:txBody>
          <a:bodyPr/>
          <a:lstStyle>
            <a:lvl1pPr marL="0" indent="0">
              <a:buNone/>
              <a:defRPr sz="1488">
                <a:solidFill>
                  <a:schemeClr val="tx1">
                    <a:tint val="75000"/>
                  </a:schemeClr>
                </a:solidFill>
              </a:defRPr>
            </a:lvl1pPr>
            <a:lvl2pPr marL="283510" indent="0">
              <a:buNone/>
              <a:defRPr sz="1240">
                <a:solidFill>
                  <a:schemeClr val="tx1">
                    <a:tint val="75000"/>
                  </a:schemeClr>
                </a:solidFill>
              </a:defRPr>
            </a:lvl2pPr>
            <a:lvl3pPr marL="567019" indent="0">
              <a:buNone/>
              <a:defRPr sz="1116">
                <a:solidFill>
                  <a:schemeClr val="tx1">
                    <a:tint val="75000"/>
                  </a:schemeClr>
                </a:solidFill>
              </a:defRPr>
            </a:lvl3pPr>
            <a:lvl4pPr marL="850529" indent="0">
              <a:buNone/>
              <a:defRPr sz="992">
                <a:solidFill>
                  <a:schemeClr val="tx1">
                    <a:tint val="75000"/>
                  </a:schemeClr>
                </a:solidFill>
              </a:defRPr>
            </a:lvl4pPr>
            <a:lvl5pPr marL="1134039" indent="0">
              <a:buNone/>
              <a:defRPr sz="992">
                <a:solidFill>
                  <a:schemeClr val="tx1">
                    <a:tint val="75000"/>
                  </a:schemeClr>
                </a:solidFill>
              </a:defRPr>
            </a:lvl5pPr>
            <a:lvl6pPr marL="1417549" indent="0">
              <a:buNone/>
              <a:defRPr sz="992">
                <a:solidFill>
                  <a:schemeClr val="tx1">
                    <a:tint val="75000"/>
                  </a:schemeClr>
                </a:solidFill>
              </a:defRPr>
            </a:lvl6pPr>
            <a:lvl7pPr marL="1701058" indent="0">
              <a:buNone/>
              <a:defRPr sz="992">
                <a:solidFill>
                  <a:schemeClr val="tx1">
                    <a:tint val="75000"/>
                  </a:schemeClr>
                </a:solidFill>
              </a:defRPr>
            </a:lvl7pPr>
            <a:lvl8pPr marL="1984568" indent="0">
              <a:buNone/>
              <a:defRPr sz="992">
                <a:solidFill>
                  <a:schemeClr val="tx1">
                    <a:tint val="75000"/>
                  </a:schemeClr>
                </a:solidFill>
              </a:defRPr>
            </a:lvl8pPr>
            <a:lvl9pPr marL="2268078" indent="0">
              <a:buNone/>
              <a:defRPr sz="992">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2112BA35-1B66-451F-BC8B-744D26DD0C20}"/>
              </a:ext>
            </a:extLst>
          </p:cNvPr>
          <p:cNvSpPr>
            <a:spLocks noGrp="1"/>
          </p:cNvSpPr>
          <p:nvPr>
            <p:ph type="dt" sz="half" idx="10"/>
          </p:nvPr>
        </p:nvSpPr>
        <p:spPr/>
        <p:txBody>
          <a:bodyPr/>
          <a:lstStyle/>
          <a:p>
            <a:pPr>
              <a:defRPr/>
            </a:pPr>
            <a:fld id="{087999A7-B118-4595-8F5D-3EA4785052C5}" type="datetime1">
              <a:rPr lang="ja-JP" altLang="en-US" smtClean="0"/>
              <a:pPr>
                <a:defRPr/>
              </a:pPr>
              <a:t>2026/7/17</a:t>
            </a:fld>
            <a:endParaRPr lang="ja-JP" altLang="en-US" sz="1800">
              <a:solidFill>
                <a:schemeClr val="tx1"/>
              </a:solidFill>
            </a:endParaRPr>
          </a:p>
        </p:txBody>
      </p:sp>
      <p:sp>
        <p:nvSpPr>
          <p:cNvPr id="5" name="フッター プレースホルダー 4">
            <a:extLst>
              <a:ext uri="{FF2B5EF4-FFF2-40B4-BE49-F238E27FC236}">
                <a16:creationId xmlns:a16="http://schemas.microsoft.com/office/drawing/2014/main" id="{F3E9975B-F3E9-4948-9477-060E259DB815}"/>
              </a:ext>
            </a:extLst>
          </p:cNvPr>
          <p:cNvSpPr>
            <a:spLocks noGrp="1"/>
          </p:cNvSpPr>
          <p:nvPr>
            <p:ph type="ftr" sz="quarter" idx="11"/>
          </p:nvPr>
        </p:nvSpPr>
        <p:spPr/>
        <p:txBody>
          <a:bodyPr/>
          <a:lstStyle/>
          <a:p>
            <a:pPr>
              <a:defRPr/>
            </a:pPr>
            <a:endParaRPr lang="ja-JP" altLang="ja-JP"/>
          </a:p>
        </p:txBody>
      </p:sp>
      <p:sp>
        <p:nvSpPr>
          <p:cNvPr id="6" name="スライド番号プレースホルダー 5">
            <a:extLst>
              <a:ext uri="{FF2B5EF4-FFF2-40B4-BE49-F238E27FC236}">
                <a16:creationId xmlns:a16="http://schemas.microsoft.com/office/drawing/2014/main" id="{975351A9-6F76-44BC-A935-2020F9D013E3}"/>
              </a:ext>
            </a:extLst>
          </p:cNvPr>
          <p:cNvSpPr>
            <a:spLocks noGrp="1"/>
          </p:cNvSpPr>
          <p:nvPr>
            <p:ph type="sldNum" sz="quarter" idx="12"/>
          </p:nvPr>
        </p:nvSpPr>
        <p:spPr/>
        <p:txBody>
          <a:bodyPr/>
          <a:lstStyle/>
          <a:p>
            <a:pPr>
              <a:defRPr/>
            </a:pPr>
            <a:fld id="{CB9B8DF0-AD75-4419-B5AA-C8AC41C25206}" type="slidenum">
              <a:rPr lang="ja-JP" altLang="en-US" smtClean="0"/>
              <a:pPr>
                <a:defRPr/>
              </a:pPr>
              <a:t>‹#›</a:t>
            </a:fld>
            <a:endParaRPr lang="ja-JP" altLang="en-US" sz="1800">
              <a:solidFill>
                <a:schemeClr val="tx1"/>
              </a:solidFill>
            </a:endParaRPr>
          </a:p>
        </p:txBody>
      </p:sp>
    </p:spTree>
    <p:extLst>
      <p:ext uri="{BB962C8B-B14F-4D97-AF65-F5344CB8AC3E}">
        <p14:creationId xmlns:p14="http://schemas.microsoft.com/office/powerpoint/2010/main" val="10995599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D289058-F3EB-4B4E-964E-1897BEDB9BAF}"/>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643CBF8A-CA8A-45A1-BFB0-F6ED7ED5757C}"/>
              </a:ext>
            </a:extLst>
          </p:cNvPr>
          <p:cNvSpPr>
            <a:spLocks noGrp="1"/>
          </p:cNvSpPr>
          <p:nvPr>
            <p:ph sz="half" idx="1"/>
          </p:nvPr>
        </p:nvSpPr>
        <p:spPr>
          <a:xfrm>
            <a:off x="519728" y="2846200"/>
            <a:ext cx="3212862" cy="6783857"/>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B01EDED3-2DBE-430F-AAE6-C4EBE4718146}"/>
              </a:ext>
            </a:extLst>
          </p:cNvPr>
          <p:cNvSpPr>
            <a:spLocks noGrp="1"/>
          </p:cNvSpPr>
          <p:nvPr>
            <p:ph sz="half" idx="2"/>
          </p:nvPr>
        </p:nvSpPr>
        <p:spPr>
          <a:xfrm>
            <a:off x="3827085" y="2846200"/>
            <a:ext cx="3212862" cy="6783857"/>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B9833D2D-02F2-4799-88AD-CD4CB953F631}"/>
              </a:ext>
            </a:extLst>
          </p:cNvPr>
          <p:cNvSpPr>
            <a:spLocks noGrp="1"/>
          </p:cNvSpPr>
          <p:nvPr>
            <p:ph type="dt" sz="half" idx="10"/>
          </p:nvPr>
        </p:nvSpPr>
        <p:spPr/>
        <p:txBody>
          <a:bodyPr/>
          <a:lstStyle/>
          <a:p>
            <a:pPr>
              <a:defRPr/>
            </a:pPr>
            <a:fld id="{2A8EE726-064D-4A7A-87F8-C255F47775DA}" type="datetime1">
              <a:rPr lang="ja-JP" altLang="en-US" smtClean="0"/>
              <a:pPr>
                <a:defRPr/>
              </a:pPr>
              <a:t>2026/7/17</a:t>
            </a:fld>
            <a:endParaRPr lang="ja-JP" altLang="en-US" sz="1800">
              <a:solidFill>
                <a:schemeClr val="tx1"/>
              </a:solidFill>
            </a:endParaRPr>
          </a:p>
        </p:txBody>
      </p:sp>
      <p:sp>
        <p:nvSpPr>
          <p:cNvPr id="6" name="フッター プレースホルダー 5">
            <a:extLst>
              <a:ext uri="{FF2B5EF4-FFF2-40B4-BE49-F238E27FC236}">
                <a16:creationId xmlns:a16="http://schemas.microsoft.com/office/drawing/2014/main" id="{E8D8782C-F7B2-4361-B0BA-A33D633DD708}"/>
              </a:ext>
            </a:extLst>
          </p:cNvPr>
          <p:cNvSpPr>
            <a:spLocks noGrp="1"/>
          </p:cNvSpPr>
          <p:nvPr>
            <p:ph type="ftr" sz="quarter" idx="11"/>
          </p:nvPr>
        </p:nvSpPr>
        <p:spPr/>
        <p:txBody>
          <a:bodyPr/>
          <a:lstStyle/>
          <a:p>
            <a:pPr>
              <a:defRPr/>
            </a:pPr>
            <a:endParaRPr lang="ja-JP" altLang="ja-JP"/>
          </a:p>
        </p:txBody>
      </p:sp>
      <p:sp>
        <p:nvSpPr>
          <p:cNvPr id="7" name="スライド番号プレースホルダー 6">
            <a:extLst>
              <a:ext uri="{FF2B5EF4-FFF2-40B4-BE49-F238E27FC236}">
                <a16:creationId xmlns:a16="http://schemas.microsoft.com/office/drawing/2014/main" id="{691D0C90-7A40-496F-95FD-D492759FC1C8}"/>
              </a:ext>
            </a:extLst>
          </p:cNvPr>
          <p:cNvSpPr>
            <a:spLocks noGrp="1"/>
          </p:cNvSpPr>
          <p:nvPr>
            <p:ph type="sldNum" sz="quarter" idx="12"/>
          </p:nvPr>
        </p:nvSpPr>
        <p:spPr/>
        <p:txBody>
          <a:bodyPr/>
          <a:lstStyle/>
          <a:p>
            <a:pPr>
              <a:defRPr/>
            </a:pPr>
            <a:fld id="{89E7228F-84C8-4FAE-A2ED-02A4BA5DB43E}" type="slidenum">
              <a:rPr lang="ja-JP" altLang="en-US" smtClean="0"/>
              <a:pPr>
                <a:defRPr/>
              </a:pPr>
              <a:t>‹#›</a:t>
            </a:fld>
            <a:endParaRPr lang="ja-JP" altLang="en-US" sz="1800">
              <a:solidFill>
                <a:schemeClr val="tx1"/>
              </a:solidFill>
            </a:endParaRPr>
          </a:p>
        </p:txBody>
      </p:sp>
    </p:spTree>
    <p:extLst>
      <p:ext uri="{BB962C8B-B14F-4D97-AF65-F5344CB8AC3E}">
        <p14:creationId xmlns:p14="http://schemas.microsoft.com/office/powerpoint/2010/main" val="4664374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CB48DA4-89A2-49C5-8F91-CB3FA9E6CB16}"/>
              </a:ext>
            </a:extLst>
          </p:cNvPr>
          <p:cNvSpPr>
            <a:spLocks noGrp="1"/>
          </p:cNvSpPr>
          <p:nvPr>
            <p:ph type="title"/>
          </p:nvPr>
        </p:nvSpPr>
        <p:spPr>
          <a:xfrm>
            <a:off x="520712" y="569241"/>
            <a:ext cx="6520220" cy="2066590"/>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CAF11A55-29C0-49BB-AF37-12AC232A1C9A}"/>
              </a:ext>
            </a:extLst>
          </p:cNvPr>
          <p:cNvSpPr>
            <a:spLocks noGrp="1"/>
          </p:cNvSpPr>
          <p:nvPr>
            <p:ph type="body" idx="1"/>
          </p:nvPr>
        </p:nvSpPr>
        <p:spPr>
          <a:xfrm>
            <a:off x="520712" y="2620980"/>
            <a:ext cx="3198097" cy="1284502"/>
          </a:xfrm>
        </p:spPr>
        <p:txBody>
          <a:bodyPr anchor="b"/>
          <a:lstStyle>
            <a:lvl1pPr marL="0" indent="0">
              <a:buNone/>
              <a:defRPr sz="1488" b="1"/>
            </a:lvl1pPr>
            <a:lvl2pPr marL="283510" indent="0">
              <a:buNone/>
              <a:defRPr sz="1240" b="1"/>
            </a:lvl2pPr>
            <a:lvl3pPr marL="567019" indent="0">
              <a:buNone/>
              <a:defRPr sz="1116" b="1"/>
            </a:lvl3pPr>
            <a:lvl4pPr marL="850529" indent="0">
              <a:buNone/>
              <a:defRPr sz="992" b="1"/>
            </a:lvl4pPr>
            <a:lvl5pPr marL="1134039" indent="0">
              <a:buNone/>
              <a:defRPr sz="992" b="1"/>
            </a:lvl5pPr>
            <a:lvl6pPr marL="1417549" indent="0">
              <a:buNone/>
              <a:defRPr sz="992" b="1"/>
            </a:lvl6pPr>
            <a:lvl7pPr marL="1701058" indent="0">
              <a:buNone/>
              <a:defRPr sz="992" b="1"/>
            </a:lvl7pPr>
            <a:lvl8pPr marL="1984568" indent="0">
              <a:buNone/>
              <a:defRPr sz="992" b="1"/>
            </a:lvl8pPr>
            <a:lvl9pPr marL="2268078" indent="0">
              <a:buNone/>
              <a:defRPr sz="992"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5F1D0A2F-D3D3-4B15-B316-22E88DB55175}"/>
              </a:ext>
            </a:extLst>
          </p:cNvPr>
          <p:cNvSpPr>
            <a:spLocks noGrp="1"/>
          </p:cNvSpPr>
          <p:nvPr>
            <p:ph sz="half" idx="2"/>
          </p:nvPr>
        </p:nvSpPr>
        <p:spPr>
          <a:xfrm>
            <a:off x="520712" y="3905482"/>
            <a:ext cx="3198097" cy="5744375"/>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7C140B0D-1370-4E0F-99A7-AA8A7FF81144}"/>
              </a:ext>
            </a:extLst>
          </p:cNvPr>
          <p:cNvSpPr>
            <a:spLocks noGrp="1"/>
          </p:cNvSpPr>
          <p:nvPr>
            <p:ph type="body" sz="quarter" idx="3"/>
          </p:nvPr>
        </p:nvSpPr>
        <p:spPr>
          <a:xfrm>
            <a:off x="3827085" y="2620980"/>
            <a:ext cx="3213847" cy="1284502"/>
          </a:xfrm>
        </p:spPr>
        <p:txBody>
          <a:bodyPr anchor="b"/>
          <a:lstStyle>
            <a:lvl1pPr marL="0" indent="0">
              <a:buNone/>
              <a:defRPr sz="1488" b="1"/>
            </a:lvl1pPr>
            <a:lvl2pPr marL="283510" indent="0">
              <a:buNone/>
              <a:defRPr sz="1240" b="1"/>
            </a:lvl2pPr>
            <a:lvl3pPr marL="567019" indent="0">
              <a:buNone/>
              <a:defRPr sz="1116" b="1"/>
            </a:lvl3pPr>
            <a:lvl4pPr marL="850529" indent="0">
              <a:buNone/>
              <a:defRPr sz="992" b="1"/>
            </a:lvl4pPr>
            <a:lvl5pPr marL="1134039" indent="0">
              <a:buNone/>
              <a:defRPr sz="992" b="1"/>
            </a:lvl5pPr>
            <a:lvl6pPr marL="1417549" indent="0">
              <a:buNone/>
              <a:defRPr sz="992" b="1"/>
            </a:lvl6pPr>
            <a:lvl7pPr marL="1701058" indent="0">
              <a:buNone/>
              <a:defRPr sz="992" b="1"/>
            </a:lvl7pPr>
            <a:lvl8pPr marL="1984568" indent="0">
              <a:buNone/>
              <a:defRPr sz="992" b="1"/>
            </a:lvl8pPr>
            <a:lvl9pPr marL="2268078" indent="0">
              <a:buNone/>
              <a:defRPr sz="992"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7A979F50-D259-4F86-AD36-8ACEB2EBE560}"/>
              </a:ext>
            </a:extLst>
          </p:cNvPr>
          <p:cNvSpPr>
            <a:spLocks noGrp="1"/>
          </p:cNvSpPr>
          <p:nvPr>
            <p:ph sz="quarter" idx="4"/>
          </p:nvPr>
        </p:nvSpPr>
        <p:spPr>
          <a:xfrm>
            <a:off x="3827085" y="3905482"/>
            <a:ext cx="3213847" cy="5744375"/>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D0FA066C-B2A9-4E2F-8572-C66D3617B805}"/>
              </a:ext>
            </a:extLst>
          </p:cNvPr>
          <p:cNvSpPr>
            <a:spLocks noGrp="1"/>
          </p:cNvSpPr>
          <p:nvPr>
            <p:ph type="dt" sz="half" idx="10"/>
          </p:nvPr>
        </p:nvSpPr>
        <p:spPr/>
        <p:txBody>
          <a:bodyPr/>
          <a:lstStyle/>
          <a:p>
            <a:pPr>
              <a:defRPr/>
            </a:pPr>
            <a:fld id="{A5861FEA-1BE4-4962-8DDE-A5D55E7527A9}" type="datetime1">
              <a:rPr lang="ja-JP" altLang="en-US" smtClean="0"/>
              <a:pPr>
                <a:defRPr/>
              </a:pPr>
              <a:t>2026/7/17</a:t>
            </a:fld>
            <a:endParaRPr lang="ja-JP" altLang="en-US" sz="1800">
              <a:solidFill>
                <a:schemeClr val="tx1"/>
              </a:solidFill>
            </a:endParaRPr>
          </a:p>
        </p:txBody>
      </p:sp>
      <p:sp>
        <p:nvSpPr>
          <p:cNvPr id="8" name="フッター プレースホルダー 7">
            <a:extLst>
              <a:ext uri="{FF2B5EF4-FFF2-40B4-BE49-F238E27FC236}">
                <a16:creationId xmlns:a16="http://schemas.microsoft.com/office/drawing/2014/main" id="{0A74C2A3-707F-4F09-BC3F-BC2C03D63360}"/>
              </a:ext>
            </a:extLst>
          </p:cNvPr>
          <p:cNvSpPr>
            <a:spLocks noGrp="1"/>
          </p:cNvSpPr>
          <p:nvPr>
            <p:ph type="ftr" sz="quarter" idx="11"/>
          </p:nvPr>
        </p:nvSpPr>
        <p:spPr/>
        <p:txBody>
          <a:bodyPr/>
          <a:lstStyle/>
          <a:p>
            <a:pPr>
              <a:defRPr/>
            </a:pPr>
            <a:endParaRPr lang="ja-JP" altLang="ja-JP"/>
          </a:p>
        </p:txBody>
      </p:sp>
      <p:sp>
        <p:nvSpPr>
          <p:cNvPr id="9" name="スライド番号プレースホルダー 8">
            <a:extLst>
              <a:ext uri="{FF2B5EF4-FFF2-40B4-BE49-F238E27FC236}">
                <a16:creationId xmlns:a16="http://schemas.microsoft.com/office/drawing/2014/main" id="{AF6DF6AA-4A95-41A0-A3C3-492E98476AF7}"/>
              </a:ext>
            </a:extLst>
          </p:cNvPr>
          <p:cNvSpPr>
            <a:spLocks noGrp="1"/>
          </p:cNvSpPr>
          <p:nvPr>
            <p:ph type="sldNum" sz="quarter" idx="12"/>
          </p:nvPr>
        </p:nvSpPr>
        <p:spPr/>
        <p:txBody>
          <a:bodyPr/>
          <a:lstStyle/>
          <a:p>
            <a:pPr>
              <a:defRPr/>
            </a:pPr>
            <a:fld id="{A7843B40-6466-4FC6-B59C-19E25D6395DD}" type="slidenum">
              <a:rPr lang="ja-JP" altLang="en-US" smtClean="0"/>
              <a:pPr>
                <a:defRPr/>
              </a:pPr>
              <a:t>‹#›</a:t>
            </a:fld>
            <a:endParaRPr lang="ja-JP" altLang="en-US" sz="1800">
              <a:solidFill>
                <a:schemeClr val="tx1"/>
              </a:solidFill>
            </a:endParaRPr>
          </a:p>
        </p:txBody>
      </p:sp>
    </p:spTree>
    <p:extLst>
      <p:ext uri="{BB962C8B-B14F-4D97-AF65-F5344CB8AC3E}">
        <p14:creationId xmlns:p14="http://schemas.microsoft.com/office/powerpoint/2010/main" val="6576388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58A662B-EEB9-444B-A5C6-C7AAB4DD3E29}"/>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BD9D4240-2386-49DF-A1EB-EF56F297AE4C}"/>
              </a:ext>
            </a:extLst>
          </p:cNvPr>
          <p:cNvSpPr>
            <a:spLocks noGrp="1"/>
          </p:cNvSpPr>
          <p:nvPr>
            <p:ph type="dt" sz="half" idx="10"/>
          </p:nvPr>
        </p:nvSpPr>
        <p:spPr/>
        <p:txBody>
          <a:bodyPr/>
          <a:lstStyle/>
          <a:p>
            <a:pPr>
              <a:defRPr/>
            </a:pPr>
            <a:fld id="{3BC3B54A-4984-489F-9AD9-FFA51C931E4D}" type="datetime1">
              <a:rPr lang="ja-JP" altLang="en-US" smtClean="0"/>
              <a:pPr>
                <a:defRPr/>
              </a:pPr>
              <a:t>2026/7/17</a:t>
            </a:fld>
            <a:endParaRPr lang="ja-JP" altLang="en-US" sz="1800">
              <a:solidFill>
                <a:schemeClr val="tx1"/>
              </a:solidFill>
            </a:endParaRPr>
          </a:p>
        </p:txBody>
      </p:sp>
      <p:sp>
        <p:nvSpPr>
          <p:cNvPr id="4" name="フッター プレースホルダー 3">
            <a:extLst>
              <a:ext uri="{FF2B5EF4-FFF2-40B4-BE49-F238E27FC236}">
                <a16:creationId xmlns:a16="http://schemas.microsoft.com/office/drawing/2014/main" id="{FF5AF2DE-9262-47A8-824F-4427063B7BE8}"/>
              </a:ext>
            </a:extLst>
          </p:cNvPr>
          <p:cNvSpPr>
            <a:spLocks noGrp="1"/>
          </p:cNvSpPr>
          <p:nvPr>
            <p:ph type="ftr" sz="quarter" idx="11"/>
          </p:nvPr>
        </p:nvSpPr>
        <p:spPr/>
        <p:txBody>
          <a:bodyPr/>
          <a:lstStyle/>
          <a:p>
            <a:pPr>
              <a:defRPr/>
            </a:pPr>
            <a:endParaRPr lang="ja-JP" altLang="ja-JP"/>
          </a:p>
        </p:txBody>
      </p:sp>
      <p:sp>
        <p:nvSpPr>
          <p:cNvPr id="5" name="スライド番号プレースホルダー 4">
            <a:extLst>
              <a:ext uri="{FF2B5EF4-FFF2-40B4-BE49-F238E27FC236}">
                <a16:creationId xmlns:a16="http://schemas.microsoft.com/office/drawing/2014/main" id="{1D0FA338-057E-4FBC-BF9E-540E7A900DE5}"/>
              </a:ext>
            </a:extLst>
          </p:cNvPr>
          <p:cNvSpPr>
            <a:spLocks noGrp="1"/>
          </p:cNvSpPr>
          <p:nvPr>
            <p:ph type="sldNum" sz="quarter" idx="12"/>
          </p:nvPr>
        </p:nvSpPr>
        <p:spPr/>
        <p:txBody>
          <a:bodyPr/>
          <a:lstStyle/>
          <a:p>
            <a:pPr>
              <a:defRPr/>
            </a:pPr>
            <a:fld id="{2C1808FF-C502-478B-A7FB-5CF5249A89C9}" type="slidenum">
              <a:rPr lang="ja-JP" altLang="en-US" smtClean="0"/>
              <a:pPr>
                <a:defRPr/>
              </a:pPr>
              <a:t>‹#›</a:t>
            </a:fld>
            <a:endParaRPr lang="ja-JP" altLang="en-US" sz="1800">
              <a:solidFill>
                <a:schemeClr val="tx1"/>
              </a:solidFill>
            </a:endParaRPr>
          </a:p>
        </p:txBody>
      </p:sp>
    </p:spTree>
    <p:extLst>
      <p:ext uri="{BB962C8B-B14F-4D97-AF65-F5344CB8AC3E}">
        <p14:creationId xmlns:p14="http://schemas.microsoft.com/office/powerpoint/2010/main" val="10136936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42324479-8AC7-4940-9E93-1E99BE69E0FE}"/>
              </a:ext>
            </a:extLst>
          </p:cNvPr>
          <p:cNvSpPr>
            <a:spLocks noGrp="1"/>
          </p:cNvSpPr>
          <p:nvPr>
            <p:ph type="dt" sz="half" idx="10"/>
          </p:nvPr>
        </p:nvSpPr>
        <p:spPr/>
        <p:txBody>
          <a:bodyPr/>
          <a:lstStyle/>
          <a:p>
            <a:pPr>
              <a:defRPr/>
            </a:pPr>
            <a:fld id="{6AF2FB7D-6622-44BB-8443-AAE9ABD04C2A}" type="datetime1">
              <a:rPr lang="ja-JP" altLang="en-US" smtClean="0"/>
              <a:pPr>
                <a:defRPr/>
              </a:pPr>
              <a:t>2026/7/17</a:t>
            </a:fld>
            <a:endParaRPr lang="ja-JP" altLang="en-US" sz="1800">
              <a:solidFill>
                <a:schemeClr val="tx1"/>
              </a:solidFill>
            </a:endParaRPr>
          </a:p>
        </p:txBody>
      </p:sp>
      <p:sp>
        <p:nvSpPr>
          <p:cNvPr id="3" name="フッター プレースホルダー 2">
            <a:extLst>
              <a:ext uri="{FF2B5EF4-FFF2-40B4-BE49-F238E27FC236}">
                <a16:creationId xmlns:a16="http://schemas.microsoft.com/office/drawing/2014/main" id="{7F0DE028-D291-4C3E-85BC-DBD6A5D7E291}"/>
              </a:ext>
            </a:extLst>
          </p:cNvPr>
          <p:cNvSpPr>
            <a:spLocks noGrp="1"/>
          </p:cNvSpPr>
          <p:nvPr>
            <p:ph type="ftr" sz="quarter" idx="11"/>
          </p:nvPr>
        </p:nvSpPr>
        <p:spPr/>
        <p:txBody>
          <a:bodyPr/>
          <a:lstStyle/>
          <a:p>
            <a:pPr>
              <a:defRPr/>
            </a:pPr>
            <a:endParaRPr lang="ja-JP" altLang="ja-JP"/>
          </a:p>
        </p:txBody>
      </p:sp>
      <p:sp>
        <p:nvSpPr>
          <p:cNvPr id="4" name="スライド番号プレースホルダー 3">
            <a:extLst>
              <a:ext uri="{FF2B5EF4-FFF2-40B4-BE49-F238E27FC236}">
                <a16:creationId xmlns:a16="http://schemas.microsoft.com/office/drawing/2014/main" id="{79257195-5281-49AD-B04F-4FD67A168ACF}"/>
              </a:ext>
            </a:extLst>
          </p:cNvPr>
          <p:cNvSpPr>
            <a:spLocks noGrp="1"/>
          </p:cNvSpPr>
          <p:nvPr>
            <p:ph type="sldNum" sz="quarter" idx="12"/>
          </p:nvPr>
        </p:nvSpPr>
        <p:spPr/>
        <p:txBody>
          <a:bodyPr/>
          <a:lstStyle/>
          <a:p>
            <a:pPr>
              <a:defRPr/>
            </a:pPr>
            <a:fld id="{1929A675-E67B-4B29-86A3-5ACA98E69B30}" type="slidenum">
              <a:rPr lang="ja-JP" altLang="en-US" smtClean="0"/>
              <a:pPr>
                <a:defRPr/>
              </a:pPr>
              <a:t>‹#›</a:t>
            </a:fld>
            <a:endParaRPr lang="ja-JP" altLang="en-US" sz="1800">
              <a:solidFill>
                <a:schemeClr val="tx1"/>
              </a:solidFill>
            </a:endParaRPr>
          </a:p>
        </p:txBody>
      </p:sp>
    </p:spTree>
    <p:extLst>
      <p:ext uri="{BB962C8B-B14F-4D97-AF65-F5344CB8AC3E}">
        <p14:creationId xmlns:p14="http://schemas.microsoft.com/office/powerpoint/2010/main" val="42849167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4BB0160-07B2-4D80-8D53-4000F5AA7AE6}"/>
              </a:ext>
            </a:extLst>
          </p:cNvPr>
          <p:cNvSpPr>
            <a:spLocks noGrp="1"/>
          </p:cNvSpPr>
          <p:nvPr>
            <p:ph type="title"/>
          </p:nvPr>
        </p:nvSpPr>
        <p:spPr>
          <a:xfrm>
            <a:off x="520712" y="712788"/>
            <a:ext cx="2438192" cy="2494756"/>
          </a:xfrm>
        </p:spPr>
        <p:txBody>
          <a:bodyPr anchor="b"/>
          <a:lstStyle>
            <a:lvl1pPr>
              <a:defRPr sz="1984"/>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60E5A521-16DC-426F-9197-C692F6D99B9A}"/>
              </a:ext>
            </a:extLst>
          </p:cNvPr>
          <p:cNvSpPr>
            <a:spLocks noGrp="1"/>
          </p:cNvSpPr>
          <p:nvPr>
            <p:ph idx="1"/>
          </p:nvPr>
        </p:nvSpPr>
        <p:spPr>
          <a:xfrm>
            <a:off x="3213847" y="1539424"/>
            <a:ext cx="3827085" cy="7598117"/>
          </a:xfrm>
        </p:spPr>
        <p:txBody>
          <a:bodyPr/>
          <a:lstStyle>
            <a:lvl1pPr>
              <a:defRPr sz="1984"/>
            </a:lvl1pPr>
            <a:lvl2pPr>
              <a:defRPr sz="1736"/>
            </a:lvl2pPr>
            <a:lvl3pPr>
              <a:defRPr sz="1488"/>
            </a:lvl3pPr>
            <a:lvl4pPr>
              <a:defRPr sz="1240"/>
            </a:lvl4pPr>
            <a:lvl5pPr>
              <a:defRPr sz="1240"/>
            </a:lvl5pPr>
            <a:lvl6pPr>
              <a:defRPr sz="1240"/>
            </a:lvl6pPr>
            <a:lvl7pPr>
              <a:defRPr sz="1240"/>
            </a:lvl7pPr>
            <a:lvl8pPr>
              <a:defRPr sz="1240"/>
            </a:lvl8pPr>
            <a:lvl9pPr>
              <a:defRPr sz="124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C63FF268-F356-4756-9C8B-8E04141C27C4}"/>
              </a:ext>
            </a:extLst>
          </p:cNvPr>
          <p:cNvSpPr>
            <a:spLocks noGrp="1"/>
          </p:cNvSpPr>
          <p:nvPr>
            <p:ph type="body" sz="half" idx="2"/>
          </p:nvPr>
        </p:nvSpPr>
        <p:spPr>
          <a:xfrm>
            <a:off x="520712" y="3207544"/>
            <a:ext cx="2438192" cy="5942372"/>
          </a:xfrm>
        </p:spPr>
        <p:txBody>
          <a:bodyPr/>
          <a:lstStyle>
            <a:lvl1pPr marL="0" indent="0">
              <a:buNone/>
              <a:defRPr sz="992"/>
            </a:lvl1pPr>
            <a:lvl2pPr marL="283510" indent="0">
              <a:buNone/>
              <a:defRPr sz="868"/>
            </a:lvl2pPr>
            <a:lvl3pPr marL="567019" indent="0">
              <a:buNone/>
              <a:defRPr sz="744"/>
            </a:lvl3pPr>
            <a:lvl4pPr marL="850529" indent="0">
              <a:buNone/>
              <a:defRPr sz="620"/>
            </a:lvl4pPr>
            <a:lvl5pPr marL="1134039" indent="0">
              <a:buNone/>
              <a:defRPr sz="620"/>
            </a:lvl5pPr>
            <a:lvl6pPr marL="1417549" indent="0">
              <a:buNone/>
              <a:defRPr sz="620"/>
            </a:lvl6pPr>
            <a:lvl7pPr marL="1701058" indent="0">
              <a:buNone/>
              <a:defRPr sz="620"/>
            </a:lvl7pPr>
            <a:lvl8pPr marL="1984568" indent="0">
              <a:buNone/>
              <a:defRPr sz="620"/>
            </a:lvl8pPr>
            <a:lvl9pPr marL="2268078" indent="0">
              <a:buNone/>
              <a:defRPr sz="62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735B33DA-BEBB-4206-9E53-3DC44D5A87D3}"/>
              </a:ext>
            </a:extLst>
          </p:cNvPr>
          <p:cNvSpPr>
            <a:spLocks noGrp="1"/>
          </p:cNvSpPr>
          <p:nvPr>
            <p:ph type="dt" sz="half" idx="10"/>
          </p:nvPr>
        </p:nvSpPr>
        <p:spPr/>
        <p:txBody>
          <a:bodyPr/>
          <a:lstStyle/>
          <a:p>
            <a:pPr>
              <a:defRPr/>
            </a:pPr>
            <a:fld id="{20FF1BBD-CBC7-4959-8351-5A736CE0938B}" type="datetime1">
              <a:rPr lang="ja-JP" altLang="en-US" smtClean="0"/>
              <a:pPr>
                <a:defRPr/>
              </a:pPr>
              <a:t>2026/7/17</a:t>
            </a:fld>
            <a:endParaRPr lang="ja-JP" altLang="en-US" sz="1800">
              <a:solidFill>
                <a:schemeClr val="tx1"/>
              </a:solidFill>
            </a:endParaRPr>
          </a:p>
        </p:txBody>
      </p:sp>
      <p:sp>
        <p:nvSpPr>
          <p:cNvPr id="6" name="フッター プレースホルダー 5">
            <a:extLst>
              <a:ext uri="{FF2B5EF4-FFF2-40B4-BE49-F238E27FC236}">
                <a16:creationId xmlns:a16="http://schemas.microsoft.com/office/drawing/2014/main" id="{E2D0DC2D-3F6D-4701-BF10-E1C1DD22469F}"/>
              </a:ext>
            </a:extLst>
          </p:cNvPr>
          <p:cNvSpPr>
            <a:spLocks noGrp="1"/>
          </p:cNvSpPr>
          <p:nvPr>
            <p:ph type="ftr" sz="quarter" idx="11"/>
          </p:nvPr>
        </p:nvSpPr>
        <p:spPr/>
        <p:txBody>
          <a:bodyPr/>
          <a:lstStyle/>
          <a:p>
            <a:pPr>
              <a:defRPr/>
            </a:pPr>
            <a:endParaRPr lang="ja-JP" altLang="ja-JP"/>
          </a:p>
        </p:txBody>
      </p:sp>
      <p:sp>
        <p:nvSpPr>
          <p:cNvPr id="7" name="スライド番号プレースホルダー 6">
            <a:extLst>
              <a:ext uri="{FF2B5EF4-FFF2-40B4-BE49-F238E27FC236}">
                <a16:creationId xmlns:a16="http://schemas.microsoft.com/office/drawing/2014/main" id="{A09D5F6B-954C-4A3D-9A6D-F7EFA378E354}"/>
              </a:ext>
            </a:extLst>
          </p:cNvPr>
          <p:cNvSpPr>
            <a:spLocks noGrp="1"/>
          </p:cNvSpPr>
          <p:nvPr>
            <p:ph type="sldNum" sz="quarter" idx="12"/>
          </p:nvPr>
        </p:nvSpPr>
        <p:spPr/>
        <p:txBody>
          <a:bodyPr/>
          <a:lstStyle/>
          <a:p>
            <a:pPr>
              <a:defRPr/>
            </a:pPr>
            <a:fld id="{260A148F-D910-440E-A062-BA2BA1E8A13C}" type="slidenum">
              <a:rPr lang="ja-JP" altLang="en-US" smtClean="0"/>
              <a:pPr>
                <a:defRPr/>
              </a:pPr>
              <a:t>‹#›</a:t>
            </a:fld>
            <a:endParaRPr lang="ja-JP" altLang="en-US" sz="1800">
              <a:solidFill>
                <a:schemeClr val="tx1"/>
              </a:solidFill>
            </a:endParaRPr>
          </a:p>
        </p:txBody>
      </p:sp>
    </p:spTree>
    <p:extLst>
      <p:ext uri="{BB962C8B-B14F-4D97-AF65-F5344CB8AC3E}">
        <p14:creationId xmlns:p14="http://schemas.microsoft.com/office/powerpoint/2010/main" val="4421003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919F7C3-900C-49F0-B311-3C4A869F34A2}"/>
              </a:ext>
            </a:extLst>
          </p:cNvPr>
          <p:cNvSpPr>
            <a:spLocks noGrp="1"/>
          </p:cNvSpPr>
          <p:nvPr>
            <p:ph type="title"/>
          </p:nvPr>
        </p:nvSpPr>
        <p:spPr>
          <a:xfrm>
            <a:off x="520712" y="712788"/>
            <a:ext cx="2438192" cy="2494756"/>
          </a:xfrm>
        </p:spPr>
        <p:txBody>
          <a:bodyPr anchor="b"/>
          <a:lstStyle>
            <a:lvl1pPr>
              <a:defRPr sz="1984"/>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1BB71194-7CAD-4901-8FB2-FF389504E4A4}"/>
              </a:ext>
            </a:extLst>
          </p:cNvPr>
          <p:cNvSpPr>
            <a:spLocks noGrp="1"/>
          </p:cNvSpPr>
          <p:nvPr>
            <p:ph type="pic" idx="1"/>
          </p:nvPr>
        </p:nvSpPr>
        <p:spPr>
          <a:xfrm>
            <a:off x="3213847" y="1539424"/>
            <a:ext cx="3827085" cy="7598117"/>
          </a:xfrm>
        </p:spPr>
        <p:txBody>
          <a:bodyPr/>
          <a:lstStyle>
            <a:lvl1pPr marL="0" indent="0">
              <a:buNone/>
              <a:defRPr sz="1984"/>
            </a:lvl1pPr>
            <a:lvl2pPr marL="283510" indent="0">
              <a:buNone/>
              <a:defRPr sz="1736"/>
            </a:lvl2pPr>
            <a:lvl3pPr marL="567019" indent="0">
              <a:buNone/>
              <a:defRPr sz="1488"/>
            </a:lvl3pPr>
            <a:lvl4pPr marL="850529" indent="0">
              <a:buNone/>
              <a:defRPr sz="1240"/>
            </a:lvl4pPr>
            <a:lvl5pPr marL="1134039" indent="0">
              <a:buNone/>
              <a:defRPr sz="1240"/>
            </a:lvl5pPr>
            <a:lvl6pPr marL="1417549" indent="0">
              <a:buNone/>
              <a:defRPr sz="1240"/>
            </a:lvl6pPr>
            <a:lvl7pPr marL="1701058" indent="0">
              <a:buNone/>
              <a:defRPr sz="1240"/>
            </a:lvl7pPr>
            <a:lvl8pPr marL="1984568" indent="0">
              <a:buNone/>
              <a:defRPr sz="1240"/>
            </a:lvl8pPr>
            <a:lvl9pPr marL="2268078" indent="0">
              <a:buNone/>
              <a:defRPr sz="1240"/>
            </a:lvl9pPr>
          </a:lstStyle>
          <a:p>
            <a:endParaRPr kumimoji="1" lang="ja-JP" altLang="en-US"/>
          </a:p>
        </p:txBody>
      </p:sp>
      <p:sp>
        <p:nvSpPr>
          <p:cNvPr id="4" name="テキスト プレースホルダー 3">
            <a:extLst>
              <a:ext uri="{FF2B5EF4-FFF2-40B4-BE49-F238E27FC236}">
                <a16:creationId xmlns:a16="http://schemas.microsoft.com/office/drawing/2014/main" id="{3738BE92-DB11-4DB4-9B36-C4E4A7840E55}"/>
              </a:ext>
            </a:extLst>
          </p:cNvPr>
          <p:cNvSpPr>
            <a:spLocks noGrp="1"/>
          </p:cNvSpPr>
          <p:nvPr>
            <p:ph type="body" sz="half" idx="2"/>
          </p:nvPr>
        </p:nvSpPr>
        <p:spPr>
          <a:xfrm>
            <a:off x="520712" y="3207544"/>
            <a:ext cx="2438192" cy="5942372"/>
          </a:xfrm>
        </p:spPr>
        <p:txBody>
          <a:bodyPr/>
          <a:lstStyle>
            <a:lvl1pPr marL="0" indent="0">
              <a:buNone/>
              <a:defRPr sz="992"/>
            </a:lvl1pPr>
            <a:lvl2pPr marL="283510" indent="0">
              <a:buNone/>
              <a:defRPr sz="868"/>
            </a:lvl2pPr>
            <a:lvl3pPr marL="567019" indent="0">
              <a:buNone/>
              <a:defRPr sz="744"/>
            </a:lvl3pPr>
            <a:lvl4pPr marL="850529" indent="0">
              <a:buNone/>
              <a:defRPr sz="620"/>
            </a:lvl4pPr>
            <a:lvl5pPr marL="1134039" indent="0">
              <a:buNone/>
              <a:defRPr sz="620"/>
            </a:lvl5pPr>
            <a:lvl6pPr marL="1417549" indent="0">
              <a:buNone/>
              <a:defRPr sz="620"/>
            </a:lvl6pPr>
            <a:lvl7pPr marL="1701058" indent="0">
              <a:buNone/>
              <a:defRPr sz="620"/>
            </a:lvl7pPr>
            <a:lvl8pPr marL="1984568" indent="0">
              <a:buNone/>
              <a:defRPr sz="620"/>
            </a:lvl8pPr>
            <a:lvl9pPr marL="2268078" indent="0">
              <a:buNone/>
              <a:defRPr sz="62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29D00648-CF13-47B8-8E2E-7AD11327E340}"/>
              </a:ext>
            </a:extLst>
          </p:cNvPr>
          <p:cNvSpPr>
            <a:spLocks noGrp="1"/>
          </p:cNvSpPr>
          <p:nvPr>
            <p:ph type="dt" sz="half" idx="10"/>
          </p:nvPr>
        </p:nvSpPr>
        <p:spPr/>
        <p:txBody>
          <a:bodyPr/>
          <a:lstStyle/>
          <a:p>
            <a:pPr>
              <a:defRPr/>
            </a:pPr>
            <a:fld id="{79992FBA-136A-4615-B42B-1BCBDE2F7E83}" type="datetime1">
              <a:rPr lang="ja-JP" altLang="en-US" smtClean="0"/>
              <a:pPr>
                <a:defRPr/>
              </a:pPr>
              <a:t>2026/7/17</a:t>
            </a:fld>
            <a:endParaRPr lang="ja-JP" altLang="en-US" sz="1800">
              <a:solidFill>
                <a:schemeClr val="tx1"/>
              </a:solidFill>
            </a:endParaRPr>
          </a:p>
        </p:txBody>
      </p:sp>
      <p:sp>
        <p:nvSpPr>
          <p:cNvPr id="6" name="フッター プレースホルダー 5">
            <a:extLst>
              <a:ext uri="{FF2B5EF4-FFF2-40B4-BE49-F238E27FC236}">
                <a16:creationId xmlns:a16="http://schemas.microsoft.com/office/drawing/2014/main" id="{50ABCA57-9B5C-4FB7-9CDB-34B3866C91F0}"/>
              </a:ext>
            </a:extLst>
          </p:cNvPr>
          <p:cNvSpPr>
            <a:spLocks noGrp="1"/>
          </p:cNvSpPr>
          <p:nvPr>
            <p:ph type="ftr" sz="quarter" idx="11"/>
          </p:nvPr>
        </p:nvSpPr>
        <p:spPr/>
        <p:txBody>
          <a:bodyPr/>
          <a:lstStyle/>
          <a:p>
            <a:pPr>
              <a:defRPr/>
            </a:pPr>
            <a:endParaRPr lang="ja-JP" altLang="ja-JP"/>
          </a:p>
        </p:txBody>
      </p:sp>
      <p:sp>
        <p:nvSpPr>
          <p:cNvPr id="7" name="スライド番号プレースホルダー 6">
            <a:extLst>
              <a:ext uri="{FF2B5EF4-FFF2-40B4-BE49-F238E27FC236}">
                <a16:creationId xmlns:a16="http://schemas.microsoft.com/office/drawing/2014/main" id="{2F53F478-C1B3-4303-8D03-3EC7507964EF}"/>
              </a:ext>
            </a:extLst>
          </p:cNvPr>
          <p:cNvSpPr>
            <a:spLocks noGrp="1"/>
          </p:cNvSpPr>
          <p:nvPr>
            <p:ph type="sldNum" sz="quarter" idx="12"/>
          </p:nvPr>
        </p:nvSpPr>
        <p:spPr/>
        <p:txBody>
          <a:bodyPr/>
          <a:lstStyle/>
          <a:p>
            <a:pPr>
              <a:defRPr/>
            </a:pPr>
            <a:fld id="{54E4DEFA-BC6D-47E7-A9BE-A61E139C1845}" type="slidenum">
              <a:rPr lang="ja-JP" altLang="en-US" smtClean="0"/>
              <a:pPr>
                <a:defRPr/>
              </a:pPr>
              <a:t>‹#›</a:t>
            </a:fld>
            <a:endParaRPr lang="ja-JP" altLang="en-US" sz="1800">
              <a:solidFill>
                <a:schemeClr val="tx1"/>
              </a:solidFill>
            </a:endParaRPr>
          </a:p>
        </p:txBody>
      </p:sp>
    </p:spTree>
    <p:extLst>
      <p:ext uri="{BB962C8B-B14F-4D97-AF65-F5344CB8AC3E}">
        <p14:creationId xmlns:p14="http://schemas.microsoft.com/office/powerpoint/2010/main" val="7049975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E3BD64A8-25E9-4A10-ADC3-B348E5087690}"/>
              </a:ext>
            </a:extLst>
          </p:cNvPr>
          <p:cNvSpPr>
            <a:spLocks noGrp="1"/>
          </p:cNvSpPr>
          <p:nvPr>
            <p:ph type="title"/>
          </p:nvPr>
        </p:nvSpPr>
        <p:spPr>
          <a:xfrm>
            <a:off x="519728" y="569241"/>
            <a:ext cx="6520220" cy="206659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0DD1FE04-7C78-4B34-B9C2-8636BE8492CC}"/>
              </a:ext>
            </a:extLst>
          </p:cNvPr>
          <p:cNvSpPr>
            <a:spLocks noGrp="1"/>
          </p:cNvSpPr>
          <p:nvPr>
            <p:ph type="body" idx="1"/>
          </p:nvPr>
        </p:nvSpPr>
        <p:spPr>
          <a:xfrm>
            <a:off x="519728" y="2846200"/>
            <a:ext cx="6520220" cy="6783857"/>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70D69AC7-654E-4282-B917-FD8C434DA384}"/>
              </a:ext>
            </a:extLst>
          </p:cNvPr>
          <p:cNvSpPr>
            <a:spLocks noGrp="1"/>
          </p:cNvSpPr>
          <p:nvPr>
            <p:ph type="dt" sz="half" idx="2"/>
          </p:nvPr>
        </p:nvSpPr>
        <p:spPr>
          <a:xfrm>
            <a:off x="519728" y="9909727"/>
            <a:ext cx="1700927" cy="569240"/>
          </a:xfrm>
          <a:prstGeom prst="rect">
            <a:avLst/>
          </a:prstGeom>
        </p:spPr>
        <p:txBody>
          <a:bodyPr vert="horz" lIns="91440" tIns="45720" rIns="91440" bIns="45720" rtlCol="0" anchor="ctr"/>
          <a:lstStyle>
            <a:lvl1pPr algn="l">
              <a:defRPr sz="744">
                <a:solidFill>
                  <a:schemeClr val="tx1">
                    <a:tint val="75000"/>
                  </a:schemeClr>
                </a:solidFill>
              </a:defRPr>
            </a:lvl1pPr>
          </a:lstStyle>
          <a:p>
            <a:pPr>
              <a:defRPr/>
            </a:pPr>
            <a:fld id="{54CA1D40-5B34-4B97-9DA7-D2C4F69DF1E9}" type="datetime1">
              <a:rPr lang="ja-JP" altLang="en-US" smtClean="0"/>
              <a:pPr>
                <a:defRPr/>
              </a:pPr>
              <a:t>2026/7/17</a:t>
            </a:fld>
            <a:endParaRPr lang="ja-JP" altLang="en-US" sz="1800">
              <a:solidFill>
                <a:schemeClr val="tx1"/>
              </a:solidFill>
            </a:endParaRPr>
          </a:p>
        </p:txBody>
      </p:sp>
      <p:sp>
        <p:nvSpPr>
          <p:cNvPr id="5" name="フッター プレースホルダー 4">
            <a:extLst>
              <a:ext uri="{FF2B5EF4-FFF2-40B4-BE49-F238E27FC236}">
                <a16:creationId xmlns:a16="http://schemas.microsoft.com/office/drawing/2014/main" id="{8EC28857-8080-4CEF-B9E1-477690517BA1}"/>
              </a:ext>
            </a:extLst>
          </p:cNvPr>
          <p:cNvSpPr>
            <a:spLocks noGrp="1"/>
          </p:cNvSpPr>
          <p:nvPr>
            <p:ph type="ftr" sz="quarter" idx="3"/>
          </p:nvPr>
        </p:nvSpPr>
        <p:spPr>
          <a:xfrm>
            <a:off x="2504143" y="9909727"/>
            <a:ext cx="2551390" cy="569240"/>
          </a:xfrm>
          <a:prstGeom prst="rect">
            <a:avLst/>
          </a:prstGeom>
        </p:spPr>
        <p:txBody>
          <a:bodyPr vert="horz" lIns="91440" tIns="45720" rIns="91440" bIns="45720" rtlCol="0" anchor="ctr"/>
          <a:lstStyle>
            <a:lvl1pPr algn="ctr">
              <a:defRPr sz="744">
                <a:solidFill>
                  <a:schemeClr val="tx1">
                    <a:tint val="75000"/>
                  </a:schemeClr>
                </a:solidFill>
              </a:defRPr>
            </a:lvl1pPr>
          </a:lstStyle>
          <a:p>
            <a:pPr>
              <a:defRPr/>
            </a:pPr>
            <a:endParaRPr lang="ja-JP" altLang="ja-JP"/>
          </a:p>
        </p:txBody>
      </p:sp>
      <p:sp>
        <p:nvSpPr>
          <p:cNvPr id="6" name="スライド番号プレースホルダー 5">
            <a:extLst>
              <a:ext uri="{FF2B5EF4-FFF2-40B4-BE49-F238E27FC236}">
                <a16:creationId xmlns:a16="http://schemas.microsoft.com/office/drawing/2014/main" id="{338B5C5F-B137-4210-9F44-2BF9C427E66A}"/>
              </a:ext>
            </a:extLst>
          </p:cNvPr>
          <p:cNvSpPr>
            <a:spLocks noGrp="1"/>
          </p:cNvSpPr>
          <p:nvPr>
            <p:ph type="sldNum" sz="quarter" idx="4"/>
          </p:nvPr>
        </p:nvSpPr>
        <p:spPr>
          <a:xfrm>
            <a:off x="5339020" y="9909727"/>
            <a:ext cx="1700927" cy="569240"/>
          </a:xfrm>
          <a:prstGeom prst="rect">
            <a:avLst/>
          </a:prstGeom>
        </p:spPr>
        <p:txBody>
          <a:bodyPr vert="horz" lIns="91440" tIns="45720" rIns="91440" bIns="45720" rtlCol="0" anchor="ctr"/>
          <a:lstStyle>
            <a:lvl1pPr algn="r">
              <a:defRPr sz="744">
                <a:solidFill>
                  <a:schemeClr val="tx1">
                    <a:tint val="75000"/>
                  </a:schemeClr>
                </a:solidFill>
              </a:defRPr>
            </a:lvl1pPr>
          </a:lstStyle>
          <a:p>
            <a:pPr>
              <a:defRPr/>
            </a:pPr>
            <a:fld id="{9E078727-E0AB-4F16-9ECA-F98D7E720520}" type="slidenum">
              <a:rPr lang="ja-JP" altLang="en-US" smtClean="0"/>
              <a:pPr>
                <a:defRPr/>
              </a:pPr>
              <a:t>‹#›</a:t>
            </a:fld>
            <a:endParaRPr lang="ja-JP" altLang="en-US" sz="1800">
              <a:solidFill>
                <a:schemeClr val="tx1"/>
              </a:solidFill>
            </a:endParaRPr>
          </a:p>
        </p:txBody>
      </p:sp>
    </p:spTree>
    <p:extLst>
      <p:ext uri="{BB962C8B-B14F-4D97-AF65-F5344CB8AC3E}">
        <p14:creationId xmlns:p14="http://schemas.microsoft.com/office/powerpoint/2010/main" val="1822182962"/>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hf sldNum="0" hdr="0" ftr="0"/>
  <p:txStyles>
    <p:titleStyle>
      <a:lvl1pPr algn="l" defTabSz="567019" rtl="0" eaLnBrk="1" latinLnBrk="0" hangingPunct="1">
        <a:lnSpc>
          <a:spcPct val="90000"/>
        </a:lnSpc>
        <a:spcBef>
          <a:spcPct val="0"/>
        </a:spcBef>
        <a:buNone/>
        <a:defRPr kumimoji="1" sz="2728" kern="1200">
          <a:solidFill>
            <a:schemeClr val="tx1"/>
          </a:solidFill>
          <a:latin typeface="+mj-lt"/>
          <a:ea typeface="+mj-ea"/>
          <a:cs typeface="+mj-cs"/>
        </a:defRPr>
      </a:lvl1pPr>
    </p:titleStyle>
    <p:bodyStyle>
      <a:lvl1pPr marL="141755" indent="-141755" algn="l" defTabSz="567019" rtl="0" eaLnBrk="1" latinLnBrk="0" hangingPunct="1">
        <a:lnSpc>
          <a:spcPct val="90000"/>
        </a:lnSpc>
        <a:spcBef>
          <a:spcPts val="620"/>
        </a:spcBef>
        <a:buFont typeface="Arial" panose="020B0604020202020204" pitchFamily="34" charset="0"/>
        <a:buChar char="•"/>
        <a:defRPr kumimoji="1" sz="1736" kern="1200">
          <a:solidFill>
            <a:schemeClr val="tx1"/>
          </a:solidFill>
          <a:latin typeface="+mn-lt"/>
          <a:ea typeface="+mn-ea"/>
          <a:cs typeface="+mn-cs"/>
        </a:defRPr>
      </a:lvl1pPr>
      <a:lvl2pPr marL="425265" indent="-141755" algn="l" defTabSz="567019" rtl="0" eaLnBrk="1" latinLnBrk="0" hangingPunct="1">
        <a:lnSpc>
          <a:spcPct val="90000"/>
        </a:lnSpc>
        <a:spcBef>
          <a:spcPts val="310"/>
        </a:spcBef>
        <a:buFont typeface="Arial" panose="020B0604020202020204" pitchFamily="34" charset="0"/>
        <a:buChar char="•"/>
        <a:defRPr kumimoji="1" sz="1488" kern="1200">
          <a:solidFill>
            <a:schemeClr val="tx1"/>
          </a:solidFill>
          <a:latin typeface="+mn-lt"/>
          <a:ea typeface="+mn-ea"/>
          <a:cs typeface="+mn-cs"/>
        </a:defRPr>
      </a:lvl2pPr>
      <a:lvl3pPr marL="708774" indent="-141755" algn="l" defTabSz="567019" rtl="0" eaLnBrk="1" latinLnBrk="0" hangingPunct="1">
        <a:lnSpc>
          <a:spcPct val="90000"/>
        </a:lnSpc>
        <a:spcBef>
          <a:spcPts val="310"/>
        </a:spcBef>
        <a:buFont typeface="Arial" panose="020B0604020202020204" pitchFamily="34" charset="0"/>
        <a:buChar char="•"/>
        <a:defRPr kumimoji="1" sz="1240" kern="1200">
          <a:solidFill>
            <a:schemeClr val="tx1"/>
          </a:solidFill>
          <a:latin typeface="+mn-lt"/>
          <a:ea typeface="+mn-ea"/>
          <a:cs typeface="+mn-cs"/>
        </a:defRPr>
      </a:lvl3pPr>
      <a:lvl4pPr marL="992284" indent="-141755" algn="l" defTabSz="567019" rtl="0" eaLnBrk="1" latinLnBrk="0" hangingPunct="1">
        <a:lnSpc>
          <a:spcPct val="90000"/>
        </a:lnSpc>
        <a:spcBef>
          <a:spcPts val="310"/>
        </a:spcBef>
        <a:buFont typeface="Arial" panose="020B0604020202020204" pitchFamily="34" charset="0"/>
        <a:buChar char="•"/>
        <a:defRPr kumimoji="1" sz="1116" kern="1200">
          <a:solidFill>
            <a:schemeClr val="tx1"/>
          </a:solidFill>
          <a:latin typeface="+mn-lt"/>
          <a:ea typeface="+mn-ea"/>
          <a:cs typeface="+mn-cs"/>
        </a:defRPr>
      </a:lvl4pPr>
      <a:lvl5pPr marL="1275794" indent="-141755" algn="l" defTabSz="567019" rtl="0" eaLnBrk="1" latinLnBrk="0" hangingPunct="1">
        <a:lnSpc>
          <a:spcPct val="90000"/>
        </a:lnSpc>
        <a:spcBef>
          <a:spcPts val="310"/>
        </a:spcBef>
        <a:buFont typeface="Arial" panose="020B0604020202020204" pitchFamily="34" charset="0"/>
        <a:buChar char="•"/>
        <a:defRPr kumimoji="1" sz="1116" kern="1200">
          <a:solidFill>
            <a:schemeClr val="tx1"/>
          </a:solidFill>
          <a:latin typeface="+mn-lt"/>
          <a:ea typeface="+mn-ea"/>
          <a:cs typeface="+mn-cs"/>
        </a:defRPr>
      </a:lvl5pPr>
      <a:lvl6pPr marL="1559303" indent="-141755" algn="l" defTabSz="567019" rtl="0" eaLnBrk="1" latinLnBrk="0" hangingPunct="1">
        <a:lnSpc>
          <a:spcPct val="90000"/>
        </a:lnSpc>
        <a:spcBef>
          <a:spcPts val="310"/>
        </a:spcBef>
        <a:buFont typeface="Arial" panose="020B0604020202020204" pitchFamily="34" charset="0"/>
        <a:buChar char="•"/>
        <a:defRPr kumimoji="1" sz="1116" kern="1200">
          <a:solidFill>
            <a:schemeClr val="tx1"/>
          </a:solidFill>
          <a:latin typeface="+mn-lt"/>
          <a:ea typeface="+mn-ea"/>
          <a:cs typeface="+mn-cs"/>
        </a:defRPr>
      </a:lvl6pPr>
      <a:lvl7pPr marL="1842813" indent="-141755" algn="l" defTabSz="567019" rtl="0" eaLnBrk="1" latinLnBrk="0" hangingPunct="1">
        <a:lnSpc>
          <a:spcPct val="90000"/>
        </a:lnSpc>
        <a:spcBef>
          <a:spcPts val="310"/>
        </a:spcBef>
        <a:buFont typeface="Arial" panose="020B0604020202020204" pitchFamily="34" charset="0"/>
        <a:buChar char="•"/>
        <a:defRPr kumimoji="1" sz="1116" kern="1200">
          <a:solidFill>
            <a:schemeClr val="tx1"/>
          </a:solidFill>
          <a:latin typeface="+mn-lt"/>
          <a:ea typeface="+mn-ea"/>
          <a:cs typeface="+mn-cs"/>
        </a:defRPr>
      </a:lvl7pPr>
      <a:lvl8pPr marL="2126323" indent="-141755" algn="l" defTabSz="567019" rtl="0" eaLnBrk="1" latinLnBrk="0" hangingPunct="1">
        <a:lnSpc>
          <a:spcPct val="90000"/>
        </a:lnSpc>
        <a:spcBef>
          <a:spcPts val="310"/>
        </a:spcBef>
        <a:buFont typeface="Arial" panose="020B0604020202020204" pitchFamily="34" charset="0"/>
        <a:buChar char="•"/>
        <a:defRPr kumimoji="1" sz="1116" kern="1200">
          <a:solidFill>
            <a:schemeClr val="tx1"/>
          </a:solidFill>
          <a:latin typeface="+mn-lt"/>
          <a:ea typeface="+mn-ea"/>
          <a:cs typeface="+mn-cs"/>
        </a:defRPr>
      </a:lvl8pPr>
      <a:lvl9pPr marL="2409833" indent="-141755" algn="l" defTabSz="567019" rtl="0" eaLnBrk="1" latinLnBrk="0" hangingPunct="1">
        <a:lnSpc>
          <a:spcPct val="90000"/>
        </a:lnSpc>
        <a:spcBef>
          <a:spcPts val="310"/>
        </a:spcBef>
        <a:buFont typeface="Arial" panose="020B0604020202020204" pitchFamily="34" charset="0"/>
        <a:buChar char="•"/>
        <a:defRPr kumimoji="1" sz="1116" kern="1200">
          <a:solidFill>
            <a:schemeClr val="tx1"/>
          </a:solidFill>
          <a:latin typeface="+mn-lt"/>
          <a:ea typeface="+mn-ea"/>
          <a:cs typeface="+mn-cs"/>
        </a:defRPr>
      </a:lvl9pPr>
    </p:bodyStyle>
    <p:otherStyle>
      <a:defPPr>
        <a:defRPr lang="ja-JP"/>
      </a:defPPr>
      <a:lvl1pPr marL="0" algn="l" defTabSz="567019" rtl="0" eaLnBrk="1" latinLnBrk="0" hangingPunct="1">
        <a:defRPr kumimoji="1" sz="1116" kern="1200">
          <a:solidFill>
            <a:schemeClr val="tx1"/>
          </a:solidFill>
          <a:latin typeface="+mn-lt"/>
          <a:ea typeface="+mn-ea"/>
          <a:cs typeface="+mn-cs"/>
        </a:defRPr>
      </a:lvl1pPr>
      <a:lvl2pPr marL="283510" algn="l" defTabSz="567019" rtl="0" eaLnBrk="1" latinLnBrk="0" hangingPunct="1">
        <a:defRPr kumimoji="1" sz="1116" kern="1200">
          <a:solidFill>
            <a:schemeClr val="tx1"/>
          </a:solidFill>
          <a:latin typeface="+mn-lt"/>
          <a:ea typeface="+mn-ea"/>
          <a:cs typeface="+mn-cs"/>
        </a:defRPr>
      </a:lvl2pPr>
      <a:lvl3pPr marL="567019" algn="l" defTabSz="567019" rtl="0" eaLnBrk="1" latinLnBrk="0" hangingPunct="1">
        <a:defRPr kumimoji="1" sz="1116" kern="1200">
          <a:solidFill>
            <a:schemeClr val="tx1"/>
          </a:solidFill>
          <a:latin typeface="+mn-lt"/>
          <a:ea typeface="+mn-ea"/>
          <a:cs typeface="+mn-cs"/>
        </a:defRPr>
      </a:lvl3pPr>
      <a:lvl4pPr marL="850529" algn="l" defTabSz="567019" rtl="0" eaLnBrk="1" latinLnBrk="0" hangingPunct="1">
        <a:defRPr kumimoji="1" sz="1116" kern="1200">
          <a:solidFill>
            <a:schemeClr val="tx1"/>
          </a:solidFill>
          <a:latin typeface="+mn-lt"/>
          <a:ea typeface="+mn-ea"/>
          <a:cs typeface="+mn-cs"/>
        </a:defRPr>
      </a:lvl4pPr>
      <a:lvl5pPr marL="1134039" algn="l" defTabSz="567019" rtl="0" eaLnBrk="1" latinLnBrk="0" hangingPunct="1">
        <a:defRPr kumimoji="1" sz="1116" kern="1200">
          <a:solidFill>
            <a:schemeClr val="tx1"/>
          </a:solidFill>
          <a:latin typeface="+mn-lt"/>
          <a:ea typeface="+mn-ea"/>
          <a:cs typeface="+mn-cs"/>
        </a:defRPr>
      </a:lvl5pPr>
      <a:lvl6pPr marL="1417549" algn="l" defTabSz="567019" rtl="0" eaLnBrk="1" latinLnBrk="0" hangingPunct="1">
        <a:defRPr kumimoji="1" sz="1116" kern="1200">
          <a:solidFill>
            <a:schemeClr val="tx1"/>
          </a:solidFill>
          <a:latin typeface="+mn-lt"/>
          <a:ea typeface="+mn-ea"/>
          <a:cs typeface="+mn-cs"/>
        </a:defRPr>
      </a:lvl6pPr>
      <a:lvl7pPr marL="1701058" algn="l" defTabSz="567019" rtl="0" eaLnBrk="1" latinLnBrk="0" hangingPunct="1">
        <a:defRPr kumimoji="1" sz="1116" kern="1200">
          <a:solidFill>
            <a:schemeClr val="tx1"/>
          </a:solidFill>
          <a:latin typeface="+mn-lt"/>
          <a:ea typeface="+mn-ea"/>
          <a:cs typeface="+mn-cs"/>
        </a:defRPr>
      </a:lvl7pPr>
      <a:lvl8pPr marL="1984568" algn="l" defTabSz="567019" rtl="0" eaLnBrk="1" latinLnBrk="0" hangingPunct="1">
        <a:defRPr kumimoji="1" sz="1116" kern="1200">
          <a:solidFill>
            <a:schemeClr val="tx1"/>
          </a:solidFill>
          <a:latin typeface="+mn-lt"/>
          <a:ea typeface="+mn-ea"/>
          <a:cs typeface="+mn-cs"/>
        </a:defRPr>
      </a:lvl8pPr>
      <a:lvl9pPr marL="2268078" algn="l" defTabSz="567019" rtl="0" eaLnBrk="1" latinLnBrk="0" hangingPunct="1">
        <a:defRPr kumimoji="1" sz="111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https://qr.quel.jp/tmp/a522df6578971b176d6ea4d0392a1581a9d568cd.png" TargetMode="External"/><Relationship Id="rId18" Type="http://schemas.openxmlformats.org/officeDocument/2006/relationships/image" Target="../media/image13.jpeg"/><Relationship Id="rId3" Type="http://schemas.openxmlformats.org/officeDocument/2006/relationships/image" Target="../media/image2.jpeg"/><Relationship Id="rId21" Type="http://schemas.openxmlformats.org/officeDocument/2006/relationships/image" Target="https://www.ask-corp.jp/news/images_thumb/ask/2022/220804_nvidia_ogp.jpg" TargetMode="External"/><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image" Target="https://www.applied-g.jp/lp/fabrik-system/images/hard-img_os_02.png" TargetMode="External"/><Relationship Id="rId2" Type="http://schemas.openxmlformats.org/officeDocument/2006/relationships/image" Target="../media/image1.png"/><Relationship Id="rId16" Type="http://schemas.openxmlformats.org/officeDocument/2006/relationships/image" Target="../media/image12.png"/><Relationship Id="rId20" Type="http://schemas.openxmlformats.org/officeDocument/2006/relationships/image" Target="../media/image14.jpeg"/><Relationship Id="rId1" Type="http://schemas.openxmlformats.org/officeDocument/2006/relationships/slideLayout" Target="../slideLayouts/slideLayout2.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https://bto.applied.ne.jp/img/r5/logo_epyc_01.png" TargetMode="External"/><Relationship Id="rId10" Type="http://schemas.openxmlformats.org/officeDocument/2006/relationships/image" Target="../media/image8.png"/><Relationship Id="rId19" Type="http://schemas.openxmlformats.org/officeDocument/2006/relationships/image" Target="https://www.links.co.jp/wp-content/uploads/2016/04/80PLUS-PLATINUM.jpg" TargetMode="External"/><Relationship Id="rId4" Type="http://schemas.openxmlformats.org/officeDocument/2006/relationships/image" Target="https://prtimes.jp/data/corp/16179/tmp-07b1667c2debfa399eb1f9059bd7f126-ef3d7385a2b4e846648d86738efdbd45.jpg?auto=avif" TargetMode="External"/><Relationship Id="rId9" Type="http://schemas.openxmlformats.org/officeDocument/2006/relationships/image" Target="../media/image7.png"/><Relationship Id="rId14" Type="http://schemas.openxmlformats.org/officeDocument/2006/relationships/image" Target="../media/image11.png"/></Relationships>
</file>

<file path=ppt/slides/_rels/slide2.xml.rels><?xml version="1.0" encoding="UTF-8" standalone="yes"?>
<Relationships xmlns="http://schemas.openxmlformats.org/package/2006/relationships"><Relationship Id="rId8" Type="http://schemas.openxmlformats.org/officeDocument/2006/relationships/image" Target="https://qr.quel.jp/tmp/a522df6578971b176d6ea4d0392a1581a9d568cd.png" TargetMode="External"/><Relationship Id="rId13" Type="http://schemas.openxmlformats.org/officeDocument/2006/relationships/image" Target="../media/image18.png"/><Relationship Id="rId3" Type="http://schemas.openxmlformats.org/officeDocument/2006/relationships/image" Target="../media/image2.jpeg"/><Relationship Id="rId7" Type="http://schemas.openxmlformats.org/officeDocument/2006/relationships/image" Target="../media/image10.png"/><Relationship Id="rId12" Type="http://schemas.openxmlformats.org/officeDocument/2006/relationships/image" Target="../media/image17.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9.png"/><Relationship Id="rId11" Type="http://schemas.openxmlformats.org/officeDocument/2006/relationships/image" Target="../media/image5.png"/><Relationship Id="rId5" Type="http://schemas.openxmlformats.org/officeDocument/2006/relationships/image" Target="../media/image3.png"/><Relationship Id="rId10" Type="http://schemas.openxmlformats.org/officeDocument/2006/relationships/image" Target="../media/image16.png"/><Relationship Id="rId4" Type="http://schemas.openxmlformats.org/officeDocument/2006/relationships/image" Target="https://prtimes.jp/data/corp/16179/tmp-07b1667c2debfa399eb1f9059bd7f126-ef3d7385a2b4e846648d86738efdbd45.jpg?auto=avif" TargetMode="External"/><Relationship Id="rId9"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294722"/>
            <a:ext cx="7559675" cy="8226283"/>
          </a:xfrm>
          <a:prstGeom prst="rect">
            <a:avLst/>
          </a:prstGeom>
        </p:spPr>
      </p:pic>
      <p:pic>
        <p:nvPicPr>
          <p:cNvPr id="1027" name="Picture 3" descr="Micro-Star International Co., Ltd 微星科技股份有限公司のプレスリリース｜PR TIMES"/>
          <p:cNvPicPr>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496981" y="657210"/>
            <a:ext cx="1098132" cy="3057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テキスト ボックス 8">
            <a:extLst>
              <a:ext uri="{FF2B5EF4-FFF2-40B4-BE49-F238E27FC236}">
                <a16:creationId xmlns:a16="http://schemas.microsoft.com/office/drawing/2014/main" id="{B6ABBAC0-EBC4-4755-8615-9A1700A7F040}"/>
              </a:ext>
            </a:extLst>
          </p:cNvPr>
          <p:cNvSpPr txBox="1"/>
          <p:nvPr/>
        </p:nvSpPr>
        <p:spPr>
          <a:xfrm>
            <a:off x="3177148" y="647411"/>
            <a:ext cx="4220961" cy="338554"/>
          </a:xfrm>
          <a:prstGeom prst="rect">
            <a:avLst/>
          </a:prstGeom>
          <a:noFill/>
          <a:ln>
            <a:noFill/>
          </a:ln>
        </p:spPr>
        <p:txBody>
          <a:bodyPr wrap="square" rtlCol="0">
            <a:spAutoFit/>
          </a:bodyPr>
          <a:lstStyle/>
          <a:p>
            <a:pPr algn="ctr"/>
            <a:r>
              <a:rPr lang="ja-JP" altLang="en-US" sz="1600" kern="10" dirty="0">
                <a:latin typeface="ヒラギノ角ゴ7" panose="020B0700000000000000" pitchFamily="50" charset="-128"/>
                <a:ea typeface="ヒラギノ角ゴ7" panose="020B0700000000000000" pitchFamily="50" charset="-128"/>
              </a:rPr>
              <a:t>最先端コンピューターソリューション</a:t>
            </a:r>
          </a:p>
        </p:txBody>
      </p:sp>
      <p:sp>
        <p:nvSpPr>
          <p:cNvPr id="6" name="正方形/長方形 5"/>
          <p:cNvSpPr/>
          <p:nvPr/>
        </p:nvSpPr>
        <p:spPr>
          <a:xfrm>
            <a:off x="392209" y="2971074"/>
            <a:ext cx="6775256" cy="61069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a:extLst>
              <a:ext uri="{FF2B5EF4-FFF2-40B4-BE49-F238E27FC236}">
                <a16:creationId xmlns:a16="http://schemas.microsoft.com/office/drawing/2014/main" id="{B6ABBAC0-EBC4-4755-8615-9A1700A7F040}"/>
              </a:ext>
            </a:extLst>
          </p:cNvPr>
          <p:cNvSpPr txBox="1"/>
          <p:nvPr/>
        </p:nvSpPr>
        <p:spPr>
          <a:xfrm>
            <a:off x="392209" y="3265930"/>
            <a:ext cx="6775256" cy="400110"/>
          </a:xfrm>
          <a:prstGeom prst="rect">
            <a:avLst/>
          </a:prstGeom>
          <a:noFill/>
          <a:ln>
            <a:noFill/>
          </a:ln>
        </p:spPr>
        <p:txBody>
          <a:bodyPr wrap="square" rtlCol="0">
            <a:spAutoFit/>
          </a:bodyPr>
          <a:lstStyle/>
          <a:p>
            <a:pPr algn="ctr"/>
            <a:r>
              <a:rPr lang="en-US" altLang="ja-JP" sz="2000" kern="10" dirty="0">
                <a:latin typeface="ヒラギノ角ゴ7" panose="020B0700000000000000" pitchFamily="50" charset="-128"/>
                <a:ea typeface="ヒラギノ角ゴ7" panose="020B0700000000000000" pitchFamily="50" charset="-128"/>
              </a:rPr>
              <a:t>HPC Deep Type-MSAI4UEP1S-4GP</a:t>
            </a:r>
            <a:endParaRPr lang="ja-JP" altLang="en-US" sz="2000" kern="10" dirty="0">
              <a:latin typeface="ヒラギノ角ゴ7" panose="020B0700000000000000" pitchFamily="50" charset="-128"/>
              <a:ea typeface="ヒラギノ角ゴ7" panose="020B0700000000000000" pitchFamily="50" charset="-128"/>
            </a:endParaRPr>
          </a:p>
        </p:txBody>
      </p:sp>
      <p:sp>
        <p:nvSpPr>
          <p:cNvPr id="12" name="テキスト ボックス 11">
            <a:extLst>
              <a:ext uri="{FF2B5EF4-FFF2-40B4-BE49-F238E27FC236}">
                <a16:creationId xmlns:a16="http://schemas.microsoft.com/office/drawing/2014/main" id="{B6ABBAC0-EBC4-4755-8615-9A1700A7F040}"/>
              </a:ext>
            </a:extLst>
          </p:cNvPr>
          <p:cNvSpPr txBox="1"/>
          <p:nvPr/>
        </p:nvSpPr>
        <p:spPr>
          <a:xfrm>
            <a:off x="1446183" y="3669937"/>
            <a:ext cx="4667307" cy="338554"/>
          </a:xfrm>
          <a:prstGeom prst="rect">
            <a:avLst/>
          </a:prstGeom>
          <a:noFill/>
          <a:ln>
            <a:noFill/>
          </a:ln>
        </p:spPr>
        <p:txBody>
          <a:bodyPr wrap="square" rtlCol="0">
            <a:spAutoFit/>
          </a:bodyPr>
          <a:lstStyle/>
          <a:p>
            <a:pPr algn="ctr"/>
            <a:r>
              <a:rPr lang="en-US" altLang="ja-JP" sz="1600" kern="10" dirty="0">
                <a:latin typeface="ヒラギノ角ゴ4" panose="020B0400000000000000" pitchFamily="50" charset="-128"/>
                <a:ea typeface="ヒラギノ角ゴ4" panose="020B0400000000000000" pitchFamily="50" charset="-128"/>
              </a:rPr>
              <a:t>4U </a:t>
            </a:r>
            <a:r>
              <a:rPr lang="ja-JP" altLang="en-US" sz="1600" kern="10" dirty="0">
                <a:latin typeface="ヒラギノ角ゴ4" panose="020B0400000000000000" pitchFamily="50" charset="-128"/>
                <a:ea typeface="ヒラギノ角ゴ4" panose="020B0400000000000000" pitchFamily="50" charset="-128"/>
              </a:rPr>
              <a:t>ラックマウント </a:t>
            </a:r>
            <a:r>
              <a:rPr lang="en-US" altLang="ja-JP" sz="1600" kern="10" dirty="0">
                <a:latin typeface="ヒラギノ角ゴ4" panose="020B0400000000000000" pitchFamily="50" charset="-128"/>
                <a:ea typeface="ヒラギノ角ゴ4" panose="020B0400000000000000" pitchFamily="50" charset="-128"/>
              </a:rPr>
              <a:t>| </a:t>
            </a:r>
            <a:r>
              <a:rPr lang="ja-JP" altLang="en-US" sz="1600" kern="10" dirty="0">
                <a:latin typeface="ヒラギノ角ゴ4" panose="020B0400000000000000" pitchFamily="50" charset="-128"/>
                <a:ea typeface="ヒラギノ角ゴ4" panose="020B0400000000000000" pitchFamily="50" charset="-128"/>
              </a:rPr>
              <a:t>最大 </a:t>
            </a:r>
            <a:r>
              <a:rPr lang="en-US" altLang="ja-JP" sz="1600" kern="10" dirty="0">
                <a:latin typeface="ヒラギノ角ゴ4" panose="020B0400000000000000" pitchFamily="50" charset="-128"/>
                <a:ea typeface="ヒラギノ角ゴ4" panose="020B0400000000000000" pitchFamily="50" charset="-128"/>
              </a:rPr>
              <a:t>4GPU</a:t>
            </a:r>
            <a:r>
              <a:rPr lang="ja-JP" altLang="en-US" sz="1600" kern="10" dirty="0">
                <a:latin typeface="ヒラギノ角ゴ4" panose="020B0400000000000000" pitchFamily="50" charset="-128"/>
                <a:ea typeface="ヒラギノ角ゴ4" panose="020B0400000000000000" pitchFamily="50" charset="-128"/>
              </a:rPr>
              <a:t>（</a:t>
            </a:r>
            <a:r>
              <a:rPr lang="en-US" altLang="ja-JP" sz="1600" kern="10" dirty="0">
                <a:latin typeface="ヒラギノ角ゴ4" panose="020B0400000000000000" pitchFamily="50" charset="-128"/>
                <a:ea typeface="ヒラギノ角ゴ4" panose="020B0400000000000000" pitchFamily="50" charset="-128"/>
              </a:rPr>
              <a:t>3.5 Slot</a:t>
            </a:r>
            <a:r>
              <a:rPr lang="ja-JP" altLang="en-US" sz="1600" kern="10" dirty="0">
                <a:latin typeface="ヒラギノ角ゴ4" panose="020B0400000000000000" pitchFamily="50" charset="-128"/>
                <a:ea typeface="ヒラギノ角ゴ4" panose="020B0400000000000000" pitchFamily="50" charset="-128"/>
              </a:rPr>
              <a:t>） </a:t>
            </a:r>
          </a:p>
        </p:txBody>
      </p:sp>
      <p:pic>
        <p:nvPicPr>
          <p:cNvPr id="7" name="図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27853" y="637958"/>
            <a:ext cx="1257264" cy="371084"/>
          </a:xfrm>
          <a:prstGeom prst="rect">
            <a:avLst/>
          </a:prstGeom>
        </p:spPr>
      </p:pic>
      <p:sp>
        <p:nvSpPr>
          <p:cNvPr id="16" name="テキスト ボックス 15">
            <a:extLst>
              <a:ext uri="{FF2B5EF4-FFF2-40B4-BE49-F238E27FC236}">
                <a16:creationId xmlns:a16="http://schemas.microsoft.com/office/drawing/2014/main" id="{B6ABBAC0-EBC4-4755-8615-9A1700A7F040}"/>
              </a:ext>
            </a:extLst>
          </p:cNvPr>
          <p:cNvSpPr txBox="1"/>
          <p:nvPr/>
        </p:nvSpPr>
        <p:spPr>
          <a:xfrm>
            <a:off x="1659578" y="779648"/>
            <a:ext cx="125797" cy="125895"/>
          </a:xfrm>
          <a:custGeom>
            <a:avLst/>
            <a:gdLst/>
            <a:ahLst/>
            <a:cxnLst/>
            <a:rect l="l" t="t" r="r" b="b"/>
            <a:pathLst>
              <a:path w="125797" h="125895">
                <a:moveTo>
                  <a:pt x="20608" y="0"/>
                </a:moveTo>
                <a:lnTo>
                  <a:pt x="63094" y="42291"/>
                </a:lnTo>
                <a:lnTo>
                  <a:pt x="104798" y="391"/>
                </a:lnTo>
                <a:lnTo>
                  <a:pt x="125211" y="20706"/>
                </a:lnTo>
                <a:lnTo>
                  <a:pt x="83604" y="62606"/>
                </a:lnTo>
                <a:lnTo>
                  <a:pt x="125797" y="104701"/>
                </a:lnTo>
                <a:lnTo>
                  <a:pt x="105384" y="125114"/>
                </a:lnTo>
                <a:lnTo>
                  <a:pt x="63094" y="82921"/>
                </a:lnTo>
                <a:lnTo>
                  <a:pt x="20413" y="125895"/>
                </a:lnTo>
                <a:lnTo>
                  <a:pt x="0" y="105482"/>
                </a:lnTo>
                <a:lnTo>
                  <a:pt x="42583" y="62606"/>
                </a:lnTo>
                <a:lnTo>
                  <a:pt x="293" y="20413"/>
                </a:lnTo>
                <a:close/>
              </a:path>
            </a:pathLst>
          </a:custGeom>
          <a:solidFill>
            <a:schemeClr val="tx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ja-JP" altLang="en-US" sz="1600" kern="10" dirty="0">
              <a:latin typeface="ヒラギノ角ゴ7" panose="020B0700000000000000" pitchFamily="50" charset="-128"/>
              <a:ea typeface="ヒラギノ角ゴ7" panose="020B0700000000000000" pitchFamily="50" charset="-128"/>
            </a:endParaRPr>
          </a:p>
        </p:txBody>
      </p:sp>
      <p:sp>
        <p:nvSpPr>
          <p:cNvPr id="19" name="テキスト ボックス 18">
            <a:extLst>
              <a:ext uri="{FF2B5EF4-FFF2-40B4-BE49-F238E27FC236}">
                <a16:creationId xmlns:a16="http://schemas.microsoft.com/office/drawing/2014/main" id="{B6ABBAC0-EBC4-4755-8615-9A1700A7F040}"/>
              </a:ext>
            </a:extLst>
          </p:cNvPr>
          <p:cNvSpPr txBox="1"/>
          <p:nvPr/>
        </p:nvSpPr>
        <p:spPr>
          <a:xfrm>
            <a:off x="3227960" y="5266259"/>
            <a:ext cx="3764045" cy="2923877"/>
          </a:xfrm>
          <a:prstGeom prst="rect">
            <a:avLst/>
          </a:prstGeom>
          <a:solidFill>
            <a:srgbClr val="F2F2F2"/>
          </a:solidFill>
          <a:ln>
            <a:noFill/>
          </a:ln>
        </p:spPr>
        <p:txBody>
          <a:bodyPr wrap="square" rtlCol="0">
            <a:spAutoFit/>
          </a:bodyPr>
          <a:lstStyle/>
          <a:p>
            <a:r>
              <a:rPr lang="ja-JP" altLang="en-US" sz="800" b="1" kern="10" dirty="0">
                <a:latin typeface="游ゴシック" panose="020B0400000000000000" pitchFamily="50" charset="-128"/>
                <a:ea typeface="游ゴシック" panose="020B0400000000000000" pitchFamily="50" charset="-128"/>
              </a:rPr>
              <a:t>■ 筐体：</a:t>
            </a:r>
            <a:r>
              <a:rPr lang="en-US" altLang="ja-JP" sz="800" b="1" kern="10" dirty="0">
                <a:latin typeface="游ゴシック" panose="020B0400000000000000" pitchFamily="50" charset="-128"/>
                <a:ea typeface="游ゴシック" panose="020B0400000000000000" pitchFamily="50" charset="-128"/>
              </a:rPr>
              <a:t>4U </a:t>
            </a:r>
            <a:r>
              <a:rPr lang="ja-JP" altLang="en-US" sz="800" b="1" kern="10" dirty="0">
                <a:latin typeface="游ゴシック" panose="020B0400000000000000" pitchFamily="50" charset="-128"/>
                <a:ea typeface="游ゴシック" panose="020B0400000000000000" pitchFamily="50" charset="-128"/>
              </a:rPr>
              <a:t>ラックマウント　</a:t>
            </a:r>
            <a:r>
              <a:rPr lang="en-US" altLang="ja-JP" sz="800" b="1" kern="10" dirty="0">
                <a:latin typeface="游ゴシック" panose="020B0400000000000000" pitchFamily="50" charset="-128"/>
                <a:ea typeface="游ゴシック" panose="020B0400000000000000" pitchFamily="50" charset="-128"/>
              </a:rPr>
              <a:t>- </a:t>
            </a:r>
            <a:r>
              <a:rPr lang="ja-JP" altLang="en-US" sz="800" b="1" kern="10" dirty="0">
                <a:latin typeface="游ゴシック" panose="020B0400000000000000" pitchFamily="50" charset="-128"/>
                <a:ea typeface="游ゴシック" panose="020B0400000000000000" pitchFamily="50" charset="-128"/>
              </a:rPr>
              <a:t>約（</a:t>
            </a:r>
            <a:r>
              <a:rPr lang="en-US" altLang="ja-JP" sz="800" b="1" kern="10" dirty="0">
                <a:latin typeface="游ゴシック" panose="020B0400000000000000" pitchFamily="50" charset="-128"/>
                <a:ea typeface="游ゴシック" panose="020B0400000000000000" pitchFamily="50" charset="-128"/>
              </a:rPr>
              <a:t>W</a:t>
            </a:r>
            <a:r>
              <a:rPr lang="ja-JP" altLang="en-US" sz="800" b="1" kern="10" dirty="0">
                <a:latin typeface="游ゴシック" panose="020B0400000000000000" pitchFamily="50" charset="-128"/>
                <a:ea typeface="游ゴシック" panose="020B0400000000000000" pitchFamily="50" charset="-128"/>
              </a:rPr>
              <a:t>）</a:t>
            </a:r>
            <a:r>
              <a:rPr lang="en-US" altLang="ja-JP" sz="800" b="1" kern="10" dirty="0">
                <a:latin typeface="游ゴシック" panose="020B0400000000000000" pitchFamily="50" charset="-128"/>
                <a:ea typeface="游ゴシック" panose="020B0400000000000000" pitchFamily="50" charset="-128"/>
              </a:rPr>
              <a:t>438 x</a:t>
            </a:r>
            <a:r>
              <a:rPr lang="ja-JP" altLang="en-US" sz="800" b="1" kern="10" dirty="0">
                <a:latin typeface="游ゴシック" panose="020B0400000000000000" pitchFamily="50" charset="-128"/>
                <a:ea typeface="游ゴシック" panose="020B0400000000000000" pitchFamily="50" charset="-128"/>
              </a:rPr>
              <a:t>（</a:t>
            </a:r>
            <a:r>
              <a:rPr lang="en-US" altLang="ja-JP" sz="800" b="1" kern="10" dirty="0">
                <a:latin typeface="游ゴシック" panose="020B0400000000000000" pitchFamily="50" charset="-128"/>
                <a:ea typeface="游ゴシック" panose="020B0400000000000000" pitchFamily="50" charset="-128"/>
              </a:rPr>
              <a:t>D</a:t>
            </a:r>
            <a:r>
              <a:rPr lang="ja-JP" altLang="en-US" sz="800" b="1" kern="10" dirty="0">
                <a:latin typeface="游ゴシック" panose="020B0400000000000000" pitchFamily="50" charset="-128"/>
                <a:ea typeface="游ゴシック" panose="020B0400000000000000" pitchFamily="50" charset="-128"/>
              </a:rPr>
              <a:t>）</a:t>
            </a:r>
            <a:r>
              <a:rPr lang="en-US" altLang="ja-JP" sz="800" b="1" kern="10" dirty="0">
                <a:latin typeface="游ゴシック" panose="020B0400000000000000" pitchFamily="50" charset="-128"/>
                <a:ea typeface="游ゴシック" panose="020B0400000000000000" pitchFamily="50" charset="-128"/>
              </a:rPr>
              <a:t>831 x</a:t>
            </a:r>
            <a:r>
              <a:rPr lang="ja-JP" altLang="en-US" sz="800" b="1" kern="10" dirty="0">
                <a:latin typeface="游ゴシック" panose="020B0400000000000000" pitchFamily="50" charset="-128"/>
                <a:ea typeface="游ゴシック" panose="020B0400000000000000" pitchFamily="50" charset="-128"/>
              </a:rPr>
              <a:t>（</a:t>
            </a:r>
            <a:r>
              <a:rPr lang="en-US" altLang="ja-JP" sz="800" b="1" kern="10" dirty="0">
                <a:latin typeface="游ゴシック" panose="020B0400000000000000" pitchFamily="50" charset="-128"/>
                <a:ea typeface="游ゴシック" panose="020B0400000000000000" pitchFamily="50" charset="-128"/>
              </a:rPr>
              <a:t>H</a:t>
            </a:r>
            <a:r>
              <a:rPr lang="ja-JP" altLang="en-US" sz="800" b="1" kern="10" dirty="0">
                <a:latin typeface="游ゴシック" panose="020B0400000000000000" pitchFamily="50" charset="-128"/>
                <a:ea typeface="游ゴシック" panose="020B0400000000000000" pitchFamily="50" charset="-128"/>
              </a:rPr>
              <a:t>）</a:t>
            </a:r>
            <a:r>
              <a:rPr lang="en-US" altLang="ja-JP" sz="800" b="1" kern="10" dirty="0">
                <a:latin typeface="游ゴシック" panose="020B0400000000000000" pitchFamily="50" charset="-128"/>
                <a:ea typeface="游ゴシック" panose="020B0400000000000000" pitchFamily="50" charset="-128"/>
              </a:rPr>
              <a:t>176 mm</a:t>
            </a:r>
          </a:p>
          <a:p>
            <a:r>
              <a:rPr lang="ja-JP" altLang="en-US" sz="800" b="1" kern="10" dirty="0">
                <a:latin typeface="游ゴシック" panose="020B0400000000000000" pitchFamily="50" charset="-128"/>
                <a:ea typeface="游ゴシック" panose="020B0400000000000000" pitchFamily="50" charset="-128"/>
              </a:rPr>
              <a:t>■ </a:t>
            </a:r>
            <a:r>
              <a:rPr lang="en-US" altLang="ja-JP" sz="800" b="1" kern="10" dirty="0">
                <a:latin typeface="游ゴシック" panose="020B0400000000000000" pitchFamily="50" charset="-128"/>
                <a:ea typeface="游ゴシック" panose="020B0400000000000000" pitchFamily="50" charset="-128"/>
              </a:rPr>
              <a:t>OS</a:t>
            </a:r>
            <a:r>
              <a:rPr lang="ja-JP" altLang="en-US" sz="800" b="1" kern="10" dirty="0">
                <a:latin typeface="游ゴシック" panose="020B0400000000000000" pitchFamily="50" charset="-128"/>
                <a:ea typeface="游ゴシック" panose="020B0400000000000000" pitchFamily="50" charset="-128"/>
              </a:rPr>
              <a:t>：</a:t>
            </a:r>
            <a:r>
              <a:rPr lang="en-US" altLang="ja-JP" sz="800" b="1" kern="10" dirty="0">
                <a:latin typeface="游ゴシック" panose="020B0400000000000000" pitchFamily="50" charset="-128"/>
                <a:ea typeface="游ゴシック" panose="020B0400000000000000" pitchFamily="50" charset="-128"/>
              </a:rPr>
              <a:t>Ubuntu 22.04 LTS </a:t>
            </a:r>
            <a:r>
              <a:rPr lang="ja-JP" altLang="en-US" sz="800" b="1" kern="10" dirty="0">
                <a:latin typeface="游ゴシック" panose="020B0400000000000000" pitchFamily="50" charset="-128"/>
                <a:ea typeface="游ゴシック" panose="020B0400000000000000" pitchFamily="50" charset="-128"/>
              </a:rPr>
              <a:t>インストール代行</a:t>
            </a:r>
          </a:p>
          <a:p>
            <a:r>
              <a:rPr lang="ja-JP" altLang="en-US" sz="800" b="1" kern="10" dirty="0">
                <a:latin typeface="游ゴシック" panose="020B0400000000000000" pitchFamily="50" charset="-128"/>
                <a:ea typeface="游ゴシック" panose="020B0400000000000000" pitchFamily="50" charset="-128"/>
              </a:rPr>
              <a:t>■ フレームワーク：</a:t>
            </a:r>
            <a:r>
              <a:rPr lang="en-US" altLang="ja-JP" sz="800" b="1" kern="10" dirty="0">
                <a:latin typeface="游ゴシック" panose="020B0400000000000000" pitchFamily="50" charset="-128"/>
                <a:ea typeface="游ゴシック" panose="020B0400000000000000" pitchFamily="50" charset="-128"/>
              </a:rPr>
              <a:t>TensorFlow / </a:t>
            </a:r>
            <a:r>
              <a:rPr lang="en-US" altLang="ja-JP" sz="800" b="1" kern="10" dirty="0" err="1">
                <a:latin typeface="游ゴシック" panose="020B0400000000000000" pitchFamily="50" charset="-128"/>
                <a:ea typeface="游ゴシック" panose="020B0400000000000000" pitchFamily="50" charset="-128"/>
              </a:rPr>
              <a:t>Pytorch</a:t>
            </a:r>
            <a:r>
              <a:rPr lang="en-US" altLang="ja-JP" sz="800" b="1" kern="10" dirty="0">
                <a:latin typeface="游ゴシック" panose="020B0400000000000000" pitchFamily="50" charset="-128"/>
                <a:ea typeface="游ゴシック" panose="020B0400000000000000" pitchFamily="50" charset="-128"/>
              </a:rPr>
              <a:t> / Chainer</a:t>
            </a:r>
            <a:r>
              <a:rPr lang="ja-JP" altLang="en-US" sz="800" b="1" kern="10" dirty="0">
                <a:latin typeface="游ゴシック" panose="020B0400000000000000" pitchFamily="50" charset="-128"/>
                <a:ea typeface="游ゴシック" panose="020B0400000000000000" pitchFamily="50" charset="-128"/>
              </a:rPr>
              <a:t>（</a:t>
            </a:r>
            <a:r>
              <a:rPr lang="en-US" altLang="ja-JP" sz="800" b="1" kern="10" dirty="0" err="1">
                <a:latin typeface="游ゴシック" panose="020B0400000000000000" pitchFamily="50" charset="-128"/>
                <a:ea typeface="游ゴシック" panose="020B0400000000000000" pitchFamily="50" charset="-128"/>
              </a:rPr>
              <a:t>DockerDesktop</a:t>
            </a:r>
            <a:r>
              <a:rPr lang="ja-JP" altLang="en-US" sz="800" b="1" kern="10" dirty="0">
                <a:latin typeface="游ゴシック" panose="020B0400000000000000" pitchFamily="50" charset="-128"/>
                <a:ea typeface="游ゴシック" panose="020B0400000000000000" pitchFamily="50" charset="-128"/>
              </a:rPr>
              <a:t>）</a:t>
            </a:r>
          </a:p>
          <a:p>
            <a:r>
              <a:rPr lang="ja-JP" altLang="en-US" sz="800" b="1" kern="10" dirty="0">
                <a:latin typeface="游ゴシック" panose="020B0400000000000000" pitchFamily="50" charset="-128"/>
                <a:ea typeface="游ゴシック" panose="020B0400000000000000" pitchFamily="50" charset="-128"/>
              </a:rPr>
              <a:t>■ チップセット：</a:t>
            </a:r>
            <a:r>
              <a:rPr lang="en-US" altLang="ja-JP" sz="800" b="1" kern="10" dirty="0">
                <a:latin typeface="游ゴシック" panose="020B0400000000000000" pitchFamily="50" charset="-128"/>
                <a:ea typeface="游ゴシック" panose="020B0400000000000000" pitchFamily="50" charset="-128"/>
              </a:rPr>
              <a:t>AMD System On </a:t>
            </a:r>
            <a:r>
              <a:rPr lang="ja-JP" altLang="en-US" sz="800" b="1" kern="10" dirty="0">
                <a:latin typeface="游ゴシック" panose="020B0400000000000000" pitchFamily="50" charset="-128"/>
                <a:ea typeface="游ゴシック" panose="020B0400000000000000" pitchFamily="50" charset="-128"/>
              </a:rPr>
              <a:t>チップセット</a:t>
            </a:r>
          </a:p>
          <a:p>
            <a:r>
              <a:rPr lang="ja-JP" altLang="en-US" sz="800" b="1" kern="10" dirty="0">
                <a:latin typeface="游ゴシック" panose="020B0400000000000000" pitchFamily="50" charset="-128"/>
                <a:ea typeface="游ゴシック" panose="020B0400000000000000" pitchFamily="50" charset="-128"/>
              </a:rPr>
              <a:t>■ </a:t>
            </a:r>
            <a:r>
              <a:rPr lang="en-US" altLang="ja-JP" sz="800" b="1" kern="10" dirty="0">
                <a:latin typeface="游ゴシック" panose="020B0400000000000000" pitchFamily="50" charset="-128"/>
                <a:ea typeface="游ゴシック" panose="020B0400000000000000" pitchFamily="50" charset="-128"/>
              </a:rPr>
              <a:t>CPU</a:t>
            </a:r>
            <a:r>
              <a:rPr lang="ja-JP" altLang="en-US" sz="800" b="1" kern="10" dirty="0">
                <a:latin typeface="游ゴシック" panose="020B0400000000000000" pitchFamily="50" charset="-128"/>
                <a:ea typeface="游ゴシック" panose="020B0400000000000000" pitchFamily="50" charset="-128"/>
              </a:rPr>
              <a:t>：</a:t>
            </a:r>
            <a:r>
              <a:rPr lang="en-US" altLang="ja-JP" sz="800" b="1" kern="10" dirty="0">
                <a:latin typeface="游ゴシック" panose="020B0400000000000000" pitchFamily="50" charset="-128"/>
                <a:ea typeface="游ゴシック" panose="020B0400000000000000" pitchFamily="50" charset="-128"/>
              </a:rPr>
              <a:t>[1</a:t>
            </a:r>
            <a:r>
              <a:rPr lang="ja-JP" altLang="en-US" sz="800" b="1" kern="10" dirty="0">
                <a:latin typeface="游ゴシック" panose="020B0400000000000000" pitchFamily="50" charset="-128"/>
                <a:ea typeface="游ゴシック" panose="020B0400000000000000" pitchFamily="50" charset="-128"/>
              </a:rPr>
              <a:t>基</a:t>
            </a:r>
            <a:r>
              <a:rPr lang="en-US" altLang="ja-JP" sz="800" b="1" kern="10" dirty="0">
                <a:latin typeface="游ゴシック" panose="020B0400000000000000" pitchFamily="50" charset="-128"/>
                <a:ea typeface="游ゴシック" panose="020B0400000000000000" pitchFamily="50" charset="-128"/>
              </a:rPr>
              <a:t>] AMD EPYC™ 9365 </a:t>
            </a:r>
            <a:r>
              <a:rPr lang="ja-JP" altLang="en-US" sz="800" b="1" kern="10" dirty="0">
                <a:latin typeface="游ゴシック" panose="020B0400000000000000" pitchFamily="50" charset="-128"/>
                <a:ea typeface="游ゴシック" panose="020B0400000000000000" pitchFamily="50" charset="-128"/>
              </a:rPr>
              <a:t>プロセッサー</a:t>
            </a:r>
          </a:p>
          <a:p>
            <a:r>
              <a:rPr lang="ja-JP" altLang="en-US" sz="800" b="1" kern="10" dirty="0">
                <a:latin typeface="游ゴシック" panose="020B0400000000000000" pitchFamily="50" charset="-128"/>
                <a:ea typeface="游ゴシック" panose="020B0400000000000000" pitchFamily="50" charset="-128"/>
              </a:rPr>
              <a:t>　　</a:t>
            </a:r>
            <a:r>
              <a:rPr lang="en-US" altLang="ja-JP" sz="800" b="1" kern="10" dirty="0">
                <a:latin typeface="游ゴシック" panose="020B0400000000000000" pitchFamily="50" charset="-128"/>
                <a:ea typeface="游ゴシック" panose="020B0400000000000000" pitchFamily="50" charset="-128"/>
              </a:rPr>
              <a:t>- 3.4GHz to 4.15GHz | TB 4.3GHz</a:t>
            </a:r>
            <a:r>
              <a:rPr lang="ja-JP" altLang="en-US" sz="800" b="1" kern="10" dirty="0">
                <a:latin typeface="游ゴシック" panose="020B0400000000000000" pitchFamily="50" charset="-128"/>
                <a:ea typeface="游ゴシック" panose="020B0400000000000000" pitchFamily="50" charset="-128"/>
              </a:rPr>
              <a:t>（</a:t>
            </a:r>
            <a:r>
              <a:rPr lang="en-US" altLang="ja-JP" sz="800" b="1" kern="10" dirty="0">
                <a:latin typeface="游ゴシック" panose="020B0400000000000000" pitchFamily="50" charset="-128"/>
                <a:ea typeface="游ゴシック" panose="020B0400000000000000" pitchFamily="50" charset="-128"/>
              </a:rPr>
              <a:t>Single Core</a:t>
            </a:r>
            <a:r>
              <a:rPr lang="ja-JP" altLang="en-US" sz="800" b="1" kern="10" dirty="0">
                <a:latin typeface="游ゴシック" panose="020B0400000000000000" pitchFamily="50" charset="-128"/>
                <a:ea typeface="游ゴシック" panose="020B0400000000000000" pitchFamily="50" charset="-128"/>
              </a:rPr>
              <a:t>）</a:t>
            </a:r>
          </a:p>
          <a:p>
            <a:r>
              <a:rPr lang="ja-JP" altLang="en-US" sz="800" b="1" kern="10" dirty="0">
                <a:latin typeface="游ゴシック" panose="020B0400000000000000" pitchFamily="50" charset="-128"/>
                <a:ea typeface="游ゴシック" panose="020B0400000000000000" pitchFamily="50" charset="-128"/>
              </a:rPr>
              <a:t>　　</a:t>
            </a:r>
            <a:r>
              <a:rPr lang="en-US" altLang="ja-JP" sz="800" b="1" kern="10" dirty="0">
                <a:latin typeface="游ゴシック" panose="020B0400000000000000" pitchFamily="50" charset="-128"/>
                <a:ea typeface="游ゴシック" panose="020B0400000000000000" pitchFamily="50" charset="-128"/>
              </a:rPr>
              <a:t>- 36</a:t>
            </a:r>
            <a:r>
              <a:rPr lang="ja-JP" altLang="en-US" sz="800" b="1" kern="10" dirty="0">
                <a:latin typeface="游ゴシック" panose="020B0400000000000000" pitchFamily="50" charset="-128"/>
                <a:ea typeface="游ゴシック" panose="020B0400000000000000" pitchFamily="50" charset="-128"/>
              </a:rPr>
              <a:t>コア </a:t>
            </a:r>
            <a:r>
              <a:rPr lang="en-US" altLang="ja-JP" sz="800" b="1" kern="10" dirty="0">
                <a:latin typeface="游ゴシック" panose="020B0400000000000000" pitchFamily="50" charset="-128"/>
                <a:ea typeface="游ゴシック" panose="020B0400000000000000" pitchFamily="50" charset="-128"/>
              </a:rPr>
              <a:t>| 72</a:t>
            </a:r>
            <a:r>
              <a:rPr lang="ja-JP" altLang="en-US" sz="800" b="1" kern="10" dirty="0">
                <a:latin typeface="游ゴシック" panose="020B0400000000000000" pitchFamily="50" charset="-128"/>
                <a:ea typeface="游ゴシック" panose="020B0400000000000000" pitchFamily="50" charset="-128"/>
              </a:rPr>
              <a:t>スレッド　</a:t>
            </a:r>
            <a:r>
              <a:rPr lang="en-US" altLang="ja-JP" sz="800" b="1" kern="10" dirty="0">
                <a:latin typeface="游ゴシック" panose="020B0400000000000000" pitchFamily="50" charset="-128"/>
                <a:ea typeface="游ゴシック" panose="020B0400000000000000" pitchFamily="50" charset="-128"/>
              </a:rPr>
              <a:t>- 256MB L3 </a:t>
            </a:r>
            <a:r>
              <a:rPr lang="ja-JP" altLang="en-US" sz="800" b="1" kern="10" dirty="0">
                <a:latin typeface="游ゴシック" panose="020B0400000000000000" pitchFamily="50" charset="-128"/>
                <a:ea typeface="游ゴシック" panose="020B0400000000000000" pitchFamily="50" charset="-128"/>
              </a:rPr>
              <a:t>キャッシュ</a:t>
            </a:r>
          </a:p>
          <a:p>
            <a:r>
              <a:rPr lang="ja-JP" altLang="en-US" sz="800" b="1" kern="10" dirty="0">
                <a:latin typeface="游ゴシック" panose="020B0400000000000000" pitchFamily="50" charset="-128"/>
                <a:ea typeface="游ゴシック" panose="020B0400000000000000" pitchFamily="50" charset="-128"/>
              </a:rPr>
              <a:t>　　</a:t>
            </a:r>
            <a:r>
              <a:rPr lang="en-US" altLang="ja-JP" sz="800" b="1" kern="10" dirty="0">
                <a:latin typeface="游ゴシック" panose="020B0400000000000000" pitchFamily="50" charset="-128"/>
                <a:ea typeface="游ゴシック" panose="020B0400000000000000" pitchFamily="50" charset="-128"/>
              </a:rPr>
              <a:t>- DDR5-4800 | 12 </a:t>
            </a:r>
            <a:r>
              <a:rPr lang="ja-JP" altLang="en-US" sz="800" b="1" kern="10" dirty="0">
                <a:latin typeface="游ゴシック" panose="020B0400000000000000" pitchFamily="50" charset="-128"/>
                <a:ea typeface="游ゴシック" panose="020B0400000000000000" pitchFamily="50" charset="-128"/>
              </a:rPr>
              <a:t>チャンネル　</a:t>
            </a:r>
            <a:r>
              <a:rPr lang="en-US" altLang="ja-JP" sz="800" b="1" kern="10" dirty="0">
                <a:latin typeface="游ゴシック" panose="020B0400000000000000" pitchFamily="50" charset="-128"/>
                <a:ea typeface="游ゴシック" panose="020B0400000000000000" pitchFamily="50" charset="-128"/>
              </a:rPr>
              <a:t>- PCI Express 5.0</a:t>
            </a:r>
            <a:r>
              <a:rPr lang="ja-JP" altLang="en-US" sz="800" b="1" kern="10" dirty="0">
                <a:latin typeface="游ゴシック" panose="020B0400000000000000" pitchFamily="50" charset="-128"/>
                <a:ea typeface="游ゴシック" panose="020B0400000000000000" pitchFamily="50" charset="-128"/>
              </a:rPr>
              <a:t>（</a:t>
            </a:r>
            <a:r>
              <a:rPr lang="en-US" altLang="ja-JP" sz="800" b="1" kern="10" dirty="0">
                <a:latin typeface="游ゴシック" panose="020B0400000000000000" pitchFamily="50" charset="-128"/>
                <a:ea typeface="游ゴシック" panose="020B0400000000000000" pitchFamily="50" charset="-128"/>
              </a:rPr>
              <a:t>128</a:t>
            </a:r>
            <a:r>
              <a:rPr lang="ja-JP" altLang="en-US" sz="800" b="1" kern="10" dirty="0">
                <a:latin typeface="游ゴシック" panose="020B0400000000000000" pitchFamily="50" charset="-128"/>
                <a:ea typeface="游ゴシック" panose="020B0400000000000000" pitchFamily="50" charset="-128"/>
              </a:rPr>
              <a:t>レーン）</a:t>
            </a:r>
          </a:p>
          <a:p>
            <a:r>
              <a:rPr lang="ja-JP" altLang="en-US" sz="800" b="1" kern="10" dirty="0">
                <a:latin typeface="游ゴシック" panose="020B0400000000000000" pitchFamily="50" charset="-128"/>
                <a:ea typeface="游ゴシック" panose="020B0400000000000000" pitchFamily="50" charset="-128"/>
              </a:rPr>
              <a:t>■ </a:t>
            </a:r>
            <a:r>
              <a:rPr lang="en-US" altLang="ja-JP" sz="800" b="1" kern="10" dirty="0">
                <a:latin typeface="游ゴシック" panose="020B0400000000000000" pitchFamily="50" charset="-128"/>
                <a:ea typeface="游ゴシック" panose="020B0400000000000000" pitchFamily="50" charset="-128"/>
              </a:rPr>
              <a:t>CPU</a:t>
            </a:r>
            <a:r>
              <a:rPr lang="ja-JP" altLang="en-US" sz="800" b="1" kern="10" dirty="0">
                <a:latin typeface="游ゴシック" panose="020B0400000000000000" pitchFamily="50" charset="-128"/>
                <a:ea typeface="游ゴシック" panose="020B0400000000000000" pitchFamily="50" charset="-128"/>
              </a:rPr>
              <a:t>クーラー：液冷モジュール（最大 </a:t>
            </a:r>
            <a:r>
              <a:rPr lang="en-US" altLang="ja-JP" sz="800" b="1" kern="10" dirty="0">
                <a:latin typeface="游ゴシック" panose="020B0400000000000000" pitchFamily="50" charset="-128"/>
                <a:ea typeface="游ゴシック" panose="020B0400000000000000" pitchFamily="50" charset="-128"/>
              </a:rPr>
              <a:t>500W</a:t>
            </a:r>
            <a:r>
              <a:rPr lang="ja-JP" altLang="en-US" sz="800" b="1" kern="10" dirty="0">
                <a:latin typeface="游ゴシック" panose="020B0400000000000000" pitchFamily="50" charset="-128"/>
                <a:ea typeface="游ゴシック" panose="020B0400000000000000" pitchFamily="50" charset="-128"/>
              </a:rPr>
              <a:t>）</a:t>
            </a:r>
          </a:p>
          <a:p>
            <a:r>
              <a:rPr lang="ja-JP" altLang="en-US" sz="800" b="1" kern="10" dirty="0">
                <a:latin typeface="游ゴシック" panose="020B0400000000000000" pitchFamily="50" charset="-128"/>
                <a:ea typeface="游ゴシック" panose="020B0400000000000000" pitchFamily="50" charset="-128"/>
              </a:rPr>
              <a:t>■ メモリー：</a:t>
            </a:r>
            <a:r>
              <a:rPr lang="en-US" altLang="ja-JP" sz="800" b="1" kern="10" dirty="0">
                <a:latin typeface="游ゴシック" panose="020B0400000000000000" pitchFamily="50" charset="-128"/>
                <a:ea typeface="游ゴシック" panose="020B0400000000000000" pitchFamily="50" charset="-128"/>
              </a:rPr>
              <a:t>384GB</a:t>
            </a:r>
            <a:r>
              <a:rPr lang="ja-JP" altLang="en-US" sz="800" b="1" kern="10" dirty="0">
                <a:latin typeface="游ゴシック" panose="020B0400000000000000" pitchFamily="50" charset="-128"/>
                <a:ea typeface="游ゴシック" panose="020B0400000000000000" pitchFamily="50" charset="-128"/>
              </a:rPr>
              <a:t>（</a:t>
            </a:r>
            <a:r>
              <a:rPr lang="en-US" altLang="ja-JP" sz="800" b="1" kern="10" dirty="0">
                <a:latin typeface="游ゴシック" panose="020B0400000000000000" pitchFamily="50" charset="-128"/>
                <a:ea typeface="游ゴシック" panose="020B0400000000000000" pitchFamily="50" charset="-128"/>
              </a:rPr>
              <a:t>32GB x12</a:t>
            </a:r>
            <a:r>
              <a:rPr lang="ja-JP" altLang="en-US" sz="800" b="1" kern="10" dirty="0">
                <a:latin typeface="游ゴシック" panose="020B0400000000000000" pitchFamily="50" charset="-128"/>
                <a:ea typeface="游ゴシック" panose="020B0400000000000000" pitchFamily="50" charset="-128"/>
              </a:rPr>
              <a:t>）</a:t>
            </a:r>
          </a:p>
          <a:p>
            <a:r>
              <a:rPr lang="ja-JP" altLang="en-US" sz="800" b="1" kern="10" dirty="0">
                <a:latin typeface="游ゴシック" panose="020B0400000000000000" pitchFamily="50" charset="-128"/>
                <a:ea typeface="游ゴシック" panose="020B0400000000000000" pitchFamily="50" charset="-128"/>
              </a:rPr>
              <a:t>　　</a:t>
            </a:r>
            <a:r>
              <a:rPr lang="en-US" altLang="ja-JP" sz="800" b="1" kern="10" dirty="0">
                <a:latin typeface="游ゴシック" panose="020B0400000000000000" pitchFamily="50" charset="-128"/>
                <a:ea typeface="游ゴシック" panose="020B0400000000000000" pitchFamily="50" charset="-128"/>
              </a:rPr>
              <a:t>- DDR5-4800 | ECC | Registered</a:t>
            </a:r>
            <a:r>
              <a:rPr lang="ja-JP" altLang="en-US" sz="800" b="1" kern="10" dirty="0">
                <a:latin typeface="游ゴシック" panose="020B0400000000000000" pitchFamily="50" charset="-128"/>
                <a:ea typeface="游ゴシック" panose="020B0400000000000000" pitchFamily="50" charset="-128"/>
              </a:rPr>
              <a:t>　</a:t>
            </a:r>
            <a:r>
              <a:rPr lang="en-US" altLang="ja-JP" sz="800" b="1" kern="10" dirty="0">
                <a:latin typeface="游ゴシック" panose="020B0400000000000000" pitchFamily="50" charset="-128"/>
                <a:ea typeface="游ゴシック" panose="020B0400000000000000" pitchFamily="50" charset="-128"/>
              </a:rPr>
              <a:t>- 12</a:t>
            </a:r>
            <a:r>
              <a:rPr lang="ja-JP" altLang="en-US" sz="800" b="1" kern="10" dirty="0">
                <a:latin typeface="游ゴシック" panose="020B0400000000000000" pitchFamily="50" charset="-128"/>
                <a:ea typeface="游ゴシック" panose="020B0400000000000000" pitchFamily="50" charset="-128"/>
              </a:rPr>
              <a:t>スロット（</a:t>
            </a:r>
            <a:r>
              <a:rPr lang="en-US" altLang="ja-JP" sz="800" b="1" kern="10" dirty="0">
                <a:latin typeface="游ゴシック" panose="020B0400000000000000" pitchFamily="50" charset="-128"/>
                <a:ea typeface="游ゴシック" panose="020B0400000000000000" pitchFamily="50" charset="-128"/>
              </a:rPr>
              <a:t>12ch</a:t>
            </a:r>
            <a:r>
              <a:rPr lang="ja-JP" altLang="en-US" sz="800" b="1" kern="10" dirty="0">
                <a:latin typeface="游ゴシック" panose="020B0400000000000000" pitchFamily="50" charset="-128"/>
                <a:ea typeface="游ゴシック" panose="020B0400000000000000" pitchFamily="50" charset="-128"/>
              </a:rPr>
              <a:t>）</a:t>
            </a:r>
          </a:p>
          <a:p>
            <a:r>
              <a:rPr lang="ja-JP" altLang="en-US" sz="800" b="1" kern="10" dirty="0">
                <a:latin typeface="游ゴシック" panose="020B0400000000000000" pitchFamily="50" charset="-128"/>
                <a:ea typeface="游ゴシック" panose="020B0400000000000000" pitchFamily="50" charset="-128"/>
              </a:rPr>
              <a:t>　　</a:t>
            </a:r>
            <a:r>
              <a:rPr lang="en-US" altLang="ja-JP" sz="800" b="1" kern="10" dirty="0">
                <a:latin typeface="游ゴシック" panose="020B0400000000000000" pitchFamily="50" charset="-128"/>
                <a:ea typeface="游ゴシック" panose="020B0400000000000000" pitchFamily="50" charset="-128"/>
              </a:rPr>
              <a:t>- </a:t>
            </a:r>
            <a:r>
              <a:rPr lang="ja-JP" altLang="en-US" sz="800" b="1" kern="10" dirty="0">
                <a:latin typeface="游ゴシック" panose="020B0400000000000000" pitchFamily="50" charset="-128"/>
                <a:ea typeface="游ゴシック" panose="020B0400000000000000" pitchFamily="50" charset="-128"/>
              </a:rPr>
              <a:t>最大</a:t>
            </a:r>
            <a:r>
              <a:rPr lang="en-US" altLang="ja-JP" sz="800" b="1" kern="10" dirty="0">
                <a:latin typeface="游ゴシック" panose="020B0400000000000000" pitchFamily="50" charset="-128"/>
                <a:ea typeface="游ゴシック" panose="020B0400000000000000" pitchFamily="50" charset="-128"/>
              </a:rPr>
              <a:t>3TB</a:t>
            </a:r>
            <a:r>
              <a:rPr lang="ja-JP" altLang="en-US" sz="800" b="1" kern="10" dirty="0">
                <a:latin typeface="游ゴシック" panose="020B0400000000000000" pitchFamily="50" charset="-128"/>
                <a:ea typeface="游ゴシック" panose="020B0400000000000000" pitchFamily="50" charset="-128"/>
              </a:rPr>
              <a:t>（</a:t>
            </a:r>
            <a:r>
              <a:rPr lang="en-US" altLang="ja-JP" sz="800" b="1" kern="10" dirty="0">
                <a:latin typeface="游ゴシック" panose="020B0400000000000000" pitchFamily="50" charset="-128"/>
                <a:ea typeface="游ゴシック" panose="020B0400000000000000" pitchFamily="50" charset="-128"/>
              </a:rPr>
              <a:t>256GB x12 | 3DS RDIMM</a:t>
            </a:r>
            <a:r>
              <a:rPr lang="ja-JP" altLang="en-US" sz="800" b="1" kern="10" dirty="0">
                <a:latin typeface="游ゴシック" panose="020B0400000000000000" pitchFamily="50" charset="-128"/>
                <a:ea typeface="游ゴシック" panose="020B0400000000000000" pitchFamily="50" charset="-128"/>
              </a:rPr>
              <a:t>）</a:t>
            </a:r>
          </a:p>
          <a:p>
            <a:r>
              <a:rPr lang="ja-JP" altLang="en-US" sz="800" b="1" kern="10" dirty="0">
                <a:latin typeface="游ゴシック" panose="020B0400000000000000" pitchFamily="50" charset="-128"/>
                <a:ea typeface="游ゴシック" panose="020B0400000000000000" pitchFamily="50" charset="-128"/>
              </a:rPr>
              <a:t>■ ストレージ：</a:t>
            </a:r>
            <a:r>
              <a:rPr lang="en-US" altLang="ja-JP" sz="800" b="1" kern="10" dirty="0">
                <a:latin typeface="游ゴシック" panose="020B0400000000000000" pitchFamily="50" charset="-128"/>
                <a:ea typeface="游ゴシック" panose="020B0400000000000000" pitchFamily="50" charset="-128"/>
              </a:rPr>
              <a:t>960GB U.3 </a:t>
            </a:r>
            <a:r>
              <a:rPr lang="en-US" altLang="ja-JP" sz="800" b="1" kern="10" dirty="0" err="1">
                <a:latin typeface="游ゴシック" panose="020B0400000000000000" pitchFamily="50" charset="-128"/>
                <a:ea typeface="游ゴシック" panose="020B0400000000000000" pitchFamily="50" charset="-128"/>
              </a:rPr>
              <a:t>NVMe</a:t>
            </a:r>
            <a:r>
              <a:rPr lang="en-US" altLang="ja-JP" sz="800" b="1" kern="10" dirty="0">
                <a:latin typeface="游ゴシック" panose="020B0400000000000000" pitchFamily="50" charset="-128"/>
                <a:ea typeface="游ゴシック" panose="020B0400000000000000" pitchFamily="50" charset="-128"/>
              </a:rPr>
              <a:t>-SSD </a:t>
            </a:r>
            <a:r>
              <a:rPr lang="ja-JP" altLang="en-US" sz="800" b="1" kern="10" dirty="0">
                <a:latin typeface="游ゴシック" panose="020B0400000000000000" pitchFamily="50" charset="-128"/>
                <a:ea typeface="游ゴシック" panose="020B0400000000000000" pitchFamily="50" charset="-128"/>
              </a:rPr>
              <a:t>高耐久仕様</a:t>
            </a:r>
          </a:p>
          <a:p>
            <a:r>
              <a:rPr lang="ja-JP" altLang="en-US" sz="800" b="1" kern="10" dirty="0">
                <a:latin typeface="游ゴシック" panose="020B0400000000000000" pitchFamily="50" charset="-128"/>
                <a:ea typeface="游ゴシック" panose="020B0400000000000000" pitchFamily="50" charset="-128"/>
              </a:rPr>
              <a:t>■ オンボードグラフィック：</a:t>
            </a:r>
            <a:r>
              <a:rPr lang="en-US" altLang="ja-JP" sz="800" b="1" kern="10" dirty="0">
                <a:latin typeface="游ゴシック" panose="020B0400000000000000" pitchFamily="50" charset="-128"/>
                <a:ea typeface="游ゴシック" panose="020B0400000000000000" pitchFamily="50" charset="-128"/>
              </a:rPr>
              <a:t>D-Sub15</a:t>
            </a:r>
            <a:r>
              <a:rPr lang="ja-JP" altLang="en-US" sz="800" b="1" kern="10" dirty="0">
                <a:latin typeface="游ゴシック" panose="020B0400000000000000" pitchFamily="50" charset="-128"/>
                <a:ea typeface="游ゴシック" panose="020B0400000000000000" pitchFamily="50" charset="-128"/>
              </a:rPr>
              <a:t>（</a:t>
            </a:r>
            <a:r>
              <a:rPr lang="en-US" altLang="ja-JP" sz="800" b="1" kern="10" dirty="0">
                <a:latin typeface="游ゴシック" panose="020B0400000000000000" pitchFamily="50" charset="-128"/>
                <a:ea typeface="游ゴシック" panose="020B0400000000000000" pitchFamily="50" charset="-128"/>
              </a:rPr>
              <a:t>ASPEED AST2600 BMC</a:t>
            </a:r>
            <a:r>
              <a:rPr lang="ja-JP" altLang="en-US" sz="800" b="1" kern="10" dirty="0">
                <a:latin typeface="游ゴシック" panose="020B0400000000000000" pitchFamily="50" charset="-128"/>
                <a:ea typeface="游ゴシック" panose="020B0400000000000000" pitchFamily="50" charset="-128"/>
              </a:rPr>
              <a:t>）</a:t>
            </a:r>
          </a:p>
          <a:p>
            <a:r>
              <a:rPr lang="ja-JP" altLang="en-US" sz="800" b="1" kern="10" dirty="0">
                <a:latin typeface="游ゴシック" panose="020B0400000000000000" pitchFamily="50" charset="-128"/>
                <a:ea typeface="游ゴシック" panose="020B0400000000000000" pitchFamily="50" charset="-128"/>
              </a:rPr>
              <a:t>■ グラフィック：</a:t>
            </a:r>
            <a:r>
              <a:rPr lang="en-US" altLang="ja-JP" sz="800" b="1" kern="10" dirty="0">
                <a:latin typeface="游ゴシック" panose="020B0400000000000000" pitchFamily="50" charset="-128"/>
                <a:ea typeface="游ゴシック" panose="020B0400000000000000" pitchFamily="50" charset="-128"/>
              </a:rPr>
              <a:t>[2GPU] NVIDIA® RTX™ PRO6000 Blackwell Max-Q WE 96GB-GDDR6</a:t>
            </a:r>
          </a:p>
          <a:p>
            <a:r>
              <a:rPr lang="ja-JP" altLang="en-US" sz="800" b="1" kern="10" dirty="0">
                <a:latin typeface="游ゴシック" panose="020B0400000000000000" pitchFamily="50" charset="-128"/>
                <a:ea typeface="游ゴシック" panose="020B0400000000000000" pitchFamily="50" charset="-128"/>
              </a:rPr>
              <a:t>　</a:t>
            </a:r>
            <a:r>
              <a:rPr lang="en-US" altLang="ja-JP" sz="800" b="1" kern="10" dirty="0">
                <a:latin typeface="游ゴシック" panose="020B0400000000000000" pitchFamily="50" charset="-128"/>
                <a:ea typeface="游ゴシック" panose="020B0400000000000000" pitchFamily="50" charset="-128"/>
              </a:rPr>
              <a:t>- DisplayPort x4</a:t>
            </a:r>
            <a:r>
              <a:rPr lang="ja-JP" altLang="en-US" sz="800" b="1" kern="10" dirty="0">
                <a:latin typeface="游ゴシック" panose="020B0400000000000000" pitchFamily="50" charset="-128"/>
                <a:ea typeface="游ゴシック" panose="020B0400000000000000" pitchFamily="50" charset="-128"/>
              </a:rPr>
              <a:t>（</a:t>
            </a:r>
            <a:r>
              <a:rPr lang="en-US" altLang="ja-JP" sz="800" b="1" kern="10" dirty="0">
                <a:latin typeface="游ゴシック" panose="020B0400000000000000" pitchFamily="50" charset="-128"/>
                <a:ea typeface="游ゴシック" panose="020B0400000000000000" pitchFamily="50" charset="-128"/>
              </a:rPr>
              <a:t>1GPU</a:t>
            </a:r>
            <a:r>
              <a:rPr lang="ja-JP" altLang="en-US" sz="800" b="1" kern="10" dirty="0">
                <a:latin typeface="游ゴシック" panose="020B0400000000000000" pitchFamily="50" charset="-128"/>
                <a:ea typeface="游ゴシック" panose="020B0400000000000000" pitchFamily="50" charset="-128"/>
              </a:rPr>
              <a:t>あたり）</a:t>
            </a:r>
          </a:p>
          <a:p>
            <a:r>
              <a:rPr lang="ja-JP" altLang="en-US" sz="800" b="1" kern="10" dirty="0">
                <a:latin typeface="游ゴシック" panose="020B0400000000000000" pitchFamily="50" charset="-128"/>
                <a:ea typeface="游ゴシック" panose="020B0400000000000000" pitchFamily="50" charset="-128"/>
              </a:rPr>
              <a:t>■ ネットワーク（有線） </a:t>
            </a:r>
            <a:r>
              <a:rPr lang="en-US" altLang="ja-JP" sz="800" b="1" kern="10" dirty="0">
                <a:latin typeface="游ゴシック" panose="020B0400000000000000" pitchFamily="50" charset="-128"/>
                <a:ea typeface="游ゴシック" panose="020B0400000000000000" pitchFamily="50" charset="-128"/>
              </a:rPr>
              <a:t>[1</a:t>
            </a:r>
            <a:r>
              <a:rPr lang="ja-JP" altLang="en-US" sz="800" b="1" kern="10" dirty="0">
                <a:latin typeface="游ゴシック" panose="020B0400000000000000" pitchFamily="50" charset="-128"/>
                <a:ea typeface="游ゴシック" panose="020B0400000000000000" pitchFamily="50" charset="-128"/>
              </a:rPr>
              <a:t>ポート</a:t>
            </a:r>
            <a:r>
              <a:rPr lang="en-US" altLang="ja-JP" sz="800" b="1" kern="10" dirty="0">
                <a:latin typeface="游ゴシック" panose="020B0400000000000000" pitchFamily="50" charset="-128"/>
                <a:ea typeface="游ゴシック" panose="020B0400000000000000" pitchFamily="50" charset="-128"/>
              </a:rPr>
              <a:t>] </a:t>
            </a:r>
            <a:r>
              <a:rPr lang="ja-JP" altLang="en-US" sz="800" b="1" kern="10" dirty="0">
                <a:latin typeface="游ゴシック" panose="020B0400000000000000" pitchFamily="50" charset="-128"/>
                <a:ea typeface="游ゴシック" panose="020B0400000000000000" pitchFamily="50" charset="-128"/>
              </a:rPr>
              <a:t>ギガビット（</a:t>
            </a:r>
            <a:r>
              <a:rPr lang="en-US" altLang="ja-JP" sz="800" b="1" kern="10" dirty="0">
                <a:latin typeface="游ゴシック" panose="020B0400000000000000" pitchFamily="50" charset="-128"/>
                <a:ea typeface="游ゴシック" panose="020B0400000000000000" pitchFamily="50" charset="-128"/>
              </a:rPr>
              <a:t>RJ-45</a:t>
            </a:r>
            <a:r>
              <a:rPr lang="ja-JP" altLang="en-US" sz="800" b="1" kern="10" dirty="0">
                <a:latin typeface="游ゴシック" panose="020B0400000000000000" pitchFamily="50" charset="-128"/>
                <a:ea typeface="游ゴシック" panose="020B0400000000000000" pitchFamily="50" charset="-128"/>
              </a:rPr>
              <a:t>）</a:t>
            </a:r>
            <a:r>
              <a:rPr lang="en-US" altLang="ja-JP" sz="800" b="1" kern="10" dirty="0">
                <a:latin typeface="游ゴシック" panose="020B0400000000000000" pitchFamily="50" charset="-128"/>
                <a:ea typeface="游ゴシック" panose="020B0400000000000000" pitchFamily="50" charset="-128"/>
              </a:rPr>
              <a:t>※IPMI </a:t>
            </a:r>
            <a:r>
              <a:rPr lang="ja-JP" altLang="en-US" sz="800" b="1" kern="10" dirty="0">
                <a:latin typeface="游ゴシック" panose="020B0400000000000000" pitchFamily="50" charset="-128"/>
                <a:ea typeface="游ゴシック" panose="020B0400000000000000" pitchFamily="50" charset="-128"/>
              </a:rPr>
              <a:t>兼用</a:t>
            </a:r>
          </a:p>
          <a:p>
            <a:r>
              <a:rPr lang="ja-JP" altLang="en-US" sz="800" b="1" kern="10" dirty="0">
                <a:latin typeface="游ゴシック" panose="020B0400000000000000" pitchFamily="50" charset="-128"/>
                <a:ea typeface="游ゴシック" panose="020B0400000000000000" pitchFamily="50" charset="-128"/>
              </a:rPr>
              <a:t>■ インターフェイス：</a:t>
            </a:r>
            <a:r>
              <a:rPr lang="en-US" altLang="ja-JP" sz="800" b="1" kern="10" dirty="0">
                <a:latin typeface="游ゴシック" panose="020B0400000000000000" pitchFamily="50" charset="-128"/>
                <a:ea typeface="游ゴシック" panose="020B0400000000000000" pitchFamily="50" charset="-128"/>
              </a:rPr>
              <a:t>[1</a:t>
            </a:r>
            <a:r>
              <a:rPr lang="ja-JP" altLang="en-US" sz="800" b="1" kern="10" dirty="0">
                <a:latin typeface="游ゴシック" panose="020B0400000000000000" pitchFamily="50" charset="-128"/>
                <a:ea typeface="游ゴシック" panose="020B0400000000000000" pitchFamily="50" charset="-128"/>
              </a:rPr>
              <a:t>ポート</a:t>
            </a:r>
            <a:r>
              <a:rPr lang="en-US" altLang="ja-JP" sz="800" b="1" kern="10" dirty="0">
                <a:latin typeface="游ゴシック" panose="020B0400000000000000" pitchFamily="50" charset="-128"/>
                <a:ea typeface="游ゴシック" panose="020B0400000000000000" pitchFamily="50" charset="-128"/>
              </a:rPr>
              <a:t>] COM </a:t>
            </a:r>
            <a:r>
              <a:rPr lang="ja-JP" altLang="en-US" sz="800" b="1" kern="10" dirty="0">
                <a:latin typeface="游ゴシック" panose="020B0400000000000000" pitchFamily="50" charset="-128"/>
                <a:ea typeface="游ゴシック" panose="020B0400000000000000" pitchFamily="50" charset="-128"/>
              </a:rPr>
              <a:t>ポート</a:t>
            </a:r>
          </a:p>
          <a:p>
            <a:r>
              <a:rPr lang="ja-JP" altLang="en-US" sz="800" b="1" kern="10" dirty="0">
                <a:latin typeface="游ゴシック" panose="020B0400000000000000" pitchFamily="50" charset="-128"/>
                <a:ea typeface="游ゴシック" panose="020B0400000000000000" pitchFamily="50" charset="-128"/>
              </a:rPr>
              <a:t>■ 電源：</a:t>
            </a:r>
            <a:r>
              <a:rPr lang="en-US" altLang="ja-JP" sz="800" b="1" kern="10" dirty="0">
                <a:latin typeface="游ゴシック" panose="020B0400000000000000" pitchFamily="50" charset="-128"/>
                <a:ea typeface="游ゴシック" panose="020B0400000000000000" pitchFamily="50" charset="-128"/>
              </a:rPr>
              <a:t>[</a:t>
            </a:r>
            <a:r>
              <a:rPr lang="ja-JP" altLang="en-US" sz="800" b="1" kern="10" dirty="0">
                <a:latin typeface="游ゴシック" panose="020B0400000000000000" pitchFamily="50" charset="-128"/>
                <a:ea typeface="游ゴシック" panose="020B0400000000000000" pitchFamily="50" charset="-128"/>
              </a:rPr>
              <a:t>冗長化（</a:t>
            </a:r>
            <a:r>
              <a:rPr lang="en-US" altLang="ja-JP" sz="800" b="1" kern="10" dirty="0">
                <a:latin typeface="游ゴシック" panose="020B0400000000000000" pitchFamily="50" charset="-128"/>
                <a:ea typeface="游ゴシック" panose="020B0400000000000000" pitchFamily="50" charset="-128"/>
              </a:rPr>
              <a:t>1+1</a:t>
            </a:r>
            <a:r>
              <a:rPr lang="ja-JP" altLang="en-US" sz="800" b="1" kern="10" dirty="0">
                <a:latin typeface="游ゴシック" panose="020B0400000000000000" pitchFamily="50" charset="-128"/>
                <a:ea typeface="游ゴシック" panose="020B0400000000000000" pitchFamily="50" charset="-128"/>
              </a:rPr>
              <a:t>）</a:t>
            </a:r>
            <a:r>
              <a:rPr lang="en-US" altLang="ja-JP" sz="800" b="1" kern="10" dirty="0">
                <a:latin typeface="游ゴシック" panose="020B0400000000000000" pitchFamily="50" charset="-128"/>
                <a:ea typeface="游ゴシック" panose="020B0400000000000000" pitchFamily="50" charset="-128"/>
              </a:rPr>
              <a:t>] 1,200W/100</a:t>
            </a:r>
            <a:r>
              <a:rPr lang="ja-JP" altLang="en-US" sz="800" b="1" kern="10" dirty="0">
                <a:latin typeface="游ゴシック" panose="020B0400000000000000" pitchFamily="50" charset="-128"/>
                <a:ea typeface="游ゴシック" panose="020B0400000000000000" pitchFamily="50" charset="-128"/>
              </a:rPr>
              <a:t>（</a:t>
            </a:r>
            <a:r>
              <a:rPr lang="en-US" altLang="ja-JP" sz="800" b="1" kern="10" dirty="0">
                <a:latin typeface="游ゴシック" panose="020B0400000000000000" pitchFamily="50" charset="-128"/>
                <a:ea typeface="游ゴシック" panose="020B0400000000000000" pitchFamily="50" charset="-128"/>
              </a:rPr>
              <a:t>3,000W/200V</a:t>
            </a:r>
            <a:r>
              <a:rPr lang="ja-JP" altLang="en-US" sz="800" b="1" kern="10" dirty="0">
                <a:latin typeface="游ゴシック" panose="020B0400000000000000" pitchFamily="50" charset="-128"/>
                <a:ea typeface="游ゴシック" panose="020B0400000000000000" pitchFamily="50" charset="-128"/>
              </a:rPr>
              <a:t>）</a:t>
            </a:r>
            <a:r>
              <a:rPr lang="en-US" altLang="ja-JP" sz="800" b="1" kern="10" dirty="0">
                <a:latin typeface="游ゴシック" panose="020B0400000000000000" pitchFamily="50" charset="-128"/>
                <a:ea typeface="游ゴシック" panose="020B0400000000000000" pitchFamily="50" charset="-128"/>
              </a:rPr>
              <a:t>- 80 Plus</a:t>
            </a:r>
          </a:p>
          <a:p>
            <a:r>
              <a:rPr lang="en-US" altLang="ja-JP" sz="800" b="1" kern="10" dirty="0">
                <a:latin typeface="游ゴシック" panose="020B0400000000000000" pitchFamily="50" charset="-128"/>
                <a:ea typeface="游ゴシック" panose="020B0400000000000000" pitchFamily="50" charset="-128"/>
              </a:rPr>
              <a:t> </a:t>
            </a:r>
            <a:r>
              <a:rPr lang="ja-JP" altLang="en-US" sz="800" b="1" kern="10" dirty="0">
                <a:latin typeface="游ゴシック" panose="020B0400000000000000" pitchFamily="50" charset="-128"/>
                <a:ea typeface="游ゴシック" panose="020B0400000000000000" pitchFamily="50" charset="-128"/>
              </a:rPr>
              <a:t>　</a:t>
            </a:r>
            <a:r>
              <a:rPr lang="en-US" altLang="ja-JP" sz="800" b="1" kern="10" dirty="0">
                <a:latin typeface="游ゴシック" panose="020B0400000000000000" pitchFamily="50" charset="-128"/>
                <a:ea typeface="游ゴシック" panose="020B0400000000000000" pitchFamily="50" charset="-128"/>
              </a:rPr>
              <a:t>Platinum </a:t>
            </a:r>
            <a:r>
              <a:rPr lang="ja-JP" altLang="en-US" sz="800" b="1" kern="10" dirty="0">
                <a:latin typeface="游ゴシック" panose="020B0400000000000000" pitchFamily="50" charset="-128"/>
                <a:ea typeface="游ゴシック" panose="020B0400000000000000" pitchFamily="50" charset="-128"/>
              </a:rPr>
              <a:t>認証</a:t>
            </a:r>
          </a:p>
          <a:p>
            <a:r>
              <a:rPr lang="ja-JP" altLang="en-US" sz="800" b="1" kern="10" dirty="0">
                <a:latin typeface="游ゴシック" panose="020B0400000000000000" pitchFamily="50" charset="-128"/>
                <a:ea typeface="游ゴシック" panose="020B0400000000000000" pitchFamily="50" charset="-128"/>
              </a:rPr>
              <a:t>■ 保守：</a:t>
            </a:r>
            <a:r>
              <a:rPr lang="en-US" altLang="ja-JP" sz="800" b="1" kern="10" dirty="0">
                <a:latin typeface="游ゴシック" panose="020B0400000000000000" pitchFamily="50" charset="-128"/>
                <a:ea typeface="游ゴシック" panose="020B0400000000000000" pitchFamily="50" charset="-128"/>
              </a:rPr>
              <a:t>3</a:t>
            </a:r>
            <a:r>
              <a:rPr lang="ja-JP" altLang="en-US" sz="800" b="1" kern="10" dirty="0">
                <a:latin typeface="游ゴシック" panose="020B0400000000000000" pitchFamily="50" charset="-128"/>
                <a:ea typeface="游ゴシック" panose="020B0400000000000000" pitchFamily="50" charset="-128"/>
              </a:rPr>
              <a:t>年間センドバック方式ハードウェア保証</a:t>
            </a:r>
          </a:p>
          <a:p>
            <a:r>
              <a:rPr lang="ja-JP" altLang="en-US" sz="800" b="1" kern="10" dirty="0">
                <a:latin typeface="游ゴシック" panose="020B0400000000000000" pitchFamily="50" charset="-128"/>
                <a:ea typeface="游ゴシック" panose="020B0400000000000000" pitchFamily="50" charset="-128"/>
              </a:rPr>
              <a:t>■ ラックマントレールキット付属</a:t>
            </a:r>
          </a:p>
        </p:txBody>
      </p:sp>
      <p:pic>
        <p:nvPicPr>
          <p:cNvPr id="13" name="図 1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67670" y="4458024"/>
            <a:ext cx="2292191" cy="1018215"/>
          </a:xfrm>
          <a:prstGeom prst="rect">
            <a:avLst/>
          </a:prstGeom>
        </p:spPr>
      </p:pic>
      <p:pic>
        <p:nvPicPr>
          <p:cNvPr id="18" name="図 1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38523" y="5581284"/>
            <a:ext cx="2161004" cy="1237458"/>
          </a:xfrm>
          <a:prstGeom prst="rect">
            <a:avLst/>
          </a:prstGeom>
        </p:spPr>
      </p:pic>
      <p:pic>
        <p:nvPicPr>
          <p:cNvPr id="20" name="図 1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39823" y="6933260"/>
            <a:ext cx="2159703" cy="845694"/>
          </a:xfrm>
          <a:prstGeom prst="rect">
            <a:avLst/>
          </a:prstGeom>
        </p:spPr>
      </p:pic>
      <p:pic>
        <p:nvPicPr>
          <p:cNvPr id="21" name="図 20"/>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36157" y="7912684"/>
            <a:ext cx="2167035" cy="771009"/>
          </a:xfrm>
          <a:prstGeom prst="rect">
            <a:avLst/>
          </a:prstGeom>
        </p:spPr>
      </p:pic>
      <p:grpSp>
        <p:nvGrpSpPr>
          <p:cNvPr id="23" name="グループ化 22"/>
          <p:cNvGrpSpPr/>
          <p:nvPr/>
        </p:nvGrpSpPr>
        <p:grpSpPr>
          <a:xfrm>
            <a:off x="2120262" y="4885839"/>
            <a:ext cx="1042591" cy="445021"/>
            <a:chOff x="1940578" y="3915837"/>
            <a:chExt cx="942973" cy="402500"/>
          </a:xfrm>
          <a:effectLst>
            <a:glow rad="101600">
              <a:schemeClr val="bg1">
                <a:alpha val="60000"/>
              </a:schemeClr>
            </a:glow>
          </a:effectLst>
        </p:grpSpPr>
        <p:pic>
          <p:nvPicPr>
            <p:cNvPr id="22" name="図 2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940578" y="3915837"/>
              <a:ext cx="634550" cy="402500"/>
            </a:xfrm>
            <a:prstGeom prst="rect">
              <a:avLst/>
            </a:prstGeom>
          </p:spPr>
        </p:pic>
        <p:pic>
          <p:nvPicPr>
            <p:cNvPr id="25" name="図 2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249001" y="3915837"/>
              <a:ext cx="634550" cy="402500"/>
            </a:xfrm>
            <a:prstGeom prst="rect">
              <a:avLst/>
            </a:prstGeom>
          </p:spPr>
        </p:pic>
      </p:grpSp>
      <p:sp>
        <p:nvSpPr>
          <p:cNvPr id="43" name="テキスト ボックス 42">
            <a:extLst>
              <a:ext uri="{FF2B5EF4-FFF2-40B4-BE49-F238E27FC236}">
                <a16:creationId xmlns:a16="http://schemas.microsoft.com/office/drawing/2014/main" id="{B6ABBAC0-EBC4-4755-8615-9A1700A7F040}"/>
              </a:ext>
            </a:extLst>
          </p:cNvPr>
          <p:cNvSpPr txBox="1"/>
          <p:nvPr/>
        </p:nvSpPr>
        <p:spPr>
          <a:xfrm>
            <a:off x="3250987" y="8363557"/>
            <a:ext cx="808242" cy="338554"/>
          </a:xfrm>
          <a:prstGeom prst="rect">
            <a:avLst/>
          </a:prstGeom>
          <a:solidFill>
            <a:srgbClr val="F2F2F2"/>
          </a:solidFill>
          <a:ln>
            <a:noFill/>
          </a:ln>
        </p:spPr>
        <p:txBody>
          <a:bodyPr wrap="square" rtlCol="0">
            <a:spAutoFit/>
          </a:bodyPr>
          <a:lstStyle/>
          <a:p>
            <a:pPr algn="ctr"/>
            <a:r>
              <a:rPr lang="ja-JP" altLang="en-US" sz="800" b="1" kern="10" dirty="0">
                <a:latin typeface="游ゴシック" panose="020B0400000000000000" pitchFamily="50" charset="-128"/>
                <a:ea typeface="游ゴシック" panose="020B0400000000000000" pitchFamily="50" charset="-128"/>
              </a:rPr>
              <a:t>カスタマイズ承ります。</a:t>
            </a:r>
          </a:p>
        </p:txBody>
      </p:sp>
      <p:cxnSp>
        <p:nvCxnSpPr>
          <p:cNvPr id="4" name="直線コネクタ 3"/>
          <p:cNvCxnSpPr/>
          <p:nvPr/>
        </p:nvCxnSpPr>
        <p:spPr>
          <a:xfrm>
            <a:off x="1265309" y="3670762"/>
            <a:ext cx="502905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7" name="WordArt 177">
            <a:extLst>
              <a:ext uri="{FF2B5EF4-FFF2-40B4-BE49-F238E27FC236}">
                <a16:creationId xmlns:a16="http://schemas.microsoft.com/office/drawing/2014/main" id="{1DEF23F6-2EB1-4B94-9584-79ED35E994C9}"/>
              </a:ext>
            </a:extLst>
          </p:cNvPr>
          <p:cNvSpPr>
            <a:spLocks noChangeArrowheads="1" noChangeShapeType="1" noTextEdit="1"/>
          </p:cNvSpPr>
          <p:nvPr/>
        </p:nvSpPr>
        <p:spPr bwMode="auto">
          <a:xfrm>
            <a:off x="3395028" y="9916754"/>
            <a:ext cx="2272030" cy="150504"/>
          </a:xfrm>
          <a:prstGeom prst="rect">
            <a:avLst/>
          </a:prstGeom>
          <a:extLst>
            <a:ext uri="{91240B29-F687-4F45-9708-019B960494DF}">
              <a14:hiddenLine xmlns:a14="http://schemas.microsoft.com/office/drawing/2010/main" w="57150">
                <a:solidFill>
                  <a:srgbClr val="000000"/>
                </a:solidFill>
                <a:round/>
                <a:headEnd/>
                <a:tailEnd/>
              </a14:hiddenLine>
            </a:ex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l" rtl="0">
              <a:buNone/>
            </a:pPr>
            <a:r>
              <a:rPr lang="en-US" altLang="ja-JP" sz="3600" kern="10" spc="0">
                <a:ln>
                  <a:noFill/>
                </a:ln>
                <a:solidFill>
                  <a:srgbClr val="404040"/>
                </a:solidFill>
                <a:effectLst/>
                <a:latin typeface="ヒラギノ角ゴ5" panose="020B0500000000000000" pitchFamily="50" charset="-128"/>
                <a:ea typeface="ヒラギノ角ゴ5" panose="020B0500000000000000" pitchFamily="50" charset="-128"/>
              </a:rPr>
              <a:t>https://www.applied.ne.jp/rs/</a:t>
            </a:r>
            <a:endParaRPr lang="ja-JP" altLang="en-US" sz="3600" kern="10" spc="0">
              <a:ln>
                <a:noFill/>
              </a:ln>
              <a:solidFill>
                <a:srgbClr val="404040"/>
              </a:solidFill>
              <a:effectLst/>
              <a:latin typeface="ヒラギノ角ゴ5" panose="020B0500000000000000" pitchFamily="50" charset="-128"/>
              <a:ea typeface="ヒラギノ角ゴ5" panose="020B0500000000000000" pitchFamily="50" charset="-128"/>
            </a:endParaRPr>
          </a:p>
        </p:txBody>
      </p:sp>
      <p:sp>
        <p:nvSpPr>
          <p:cNvPr id="28" name="WordArt 178">
            <a:extLst>
              <a:ext uri="{FF2B5EF4-FFF2-40B4-BE49-F238E27FC236}">
                <a16:creationId xmlns:a16="http://schemas.microsoft.com/office/drawing/2014/main" id="{16A30183-FCC9-41DB-8996-4A698AE1D56D}"/>
              </a:ext>
            </a:extLst>
          </p:cNvPr>
          <p:cNvSpPr>
            <a:spLocks noChangeArrowheads="1" noChangeShapeType="1" noTextEdit="1"/>
          </p:cNvSpPr>
          <p:nvPr/>
        </p:nvSpPr>
        <p:spPr bwMode="auto">
          <a:xfrm>
            <a:off x="3395028" y="10132033"/>
            <a:ext cx="443865" cy="139074"/>
          </a:xfrm>
          <a:prstGeom prst="rect">
            <a:avLst/>
          </a:prstGeom>
          <a:extLst>
            <a:ext uri="{91240B29-F687-4F45-9708-019B960494DF}">
              <a14:hiddenLine xmlns:a14="http://schemas.microsoft.com/office/drawing/2010/main" w="76200">
                <a:solidFill>
                  <a:srgbClr val="FFFFFF"/>
                </a:solidFill>
                <a:round/>
                <a:headEnd/>
                <a:tailEnd/>
              </a14:hiddenLine>
            </a:ex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l" rtl="0">
              <a:buNone/>
            </a:pPr>
            <a:r>
              <a:rPr lang="ja-JP" altLang="en-US" sz="1000" kern="10" spc="0">
                <a:ln>
                  <a:noFill/>
                </a:ln>
                <a:solidFill>
                  <a:srgbClr val="404040"/>
                </a:solidFill>
                <a:effectLst/>
                <a:latin typeface="ヒラギノ角ゴ5" panose="020B0500000000000000" pitchFamily="50" charset="-128"/>
                <a:ea typeface="ヒラギノ角ゴ5" panose="020B0500000000000000" pitchFamily="50" charset="-128"/>
              </a:rPr>
              <a:t>または</a:t>
            </a:r>
          </a:p>
        </p:txBody>
      </p:sp>
      <p:pic>
        <p:nvPicPr>
          <p:cNvPr id="30" name="Picture 179">
            <a:extLst>
              <a:ext uri="{FF2B5EF4-FFF2-40B4-BE49-F238E27FC236}">
                <a16:creationId xmlns:a16="http://schemas.microsoft.com/office/drawing/2014/main" id="{F60F1083-2B1C-4FD3-A589-870AD1E5984C}"/>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906838" y="10095200"/>
            <a:ext cx="1892300" cy="47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WordArt 180">
            <a:extLst>
              <a:ext uri="{FF2B5EF4-FFF2-40B4-BE49-F238E27FC236}">
                <a16:creationId xmlns:a16="http://schemas.microsoft.com/office/drawing/2014/main" id="{F983CB65-52A9-44D5-8969-E1CA1D54C076}"/>
              </a:ext>
            </a:extLst>
          </p:cNvPr>
          <p:cNvSpPr>
            <a:spLocks noChangeArrowheads="1" noChangeShapeType="1" noTextEdit="1"/>
          </p:cNvSpPr>
          <p:nvPr/>
        </p:nvSpPr>
        <p:spPr bwMode="auto">
          <a:xfrm>
            <a:off x="4282123" y="10165690"/>
            <a:ext cx="834390" cy="108592"/>
          </a:xfrm>
          <a:prstGeom prst="rect">
            <a:avLst/>
          </a:prstGeom>
          <a:extLst>
            <a:ext uri="{91240B29-F687-4F45-9708-019B960494DF}">
              <a14:hiddenLine xmlns:a14="http://schemas.microsoft.com/office/drawing/2010/main" w="76200">
                <a:solidFill>
                  <a:srgbClr val="FF0066"/>
                </a:solidFill>
                <a:round/>
                <a:headEnd/>
                <a:tailEnd/>
              </a14:hiddenLine>
            </a:ex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l" rtl="0">
              <a:buNone/>
            </a:pPr>
            <a:r>
              <a:rPr lang="ja-JP" altLang="en-US" sz="1800" kern="10" spc="0">
                <a:ln>
                  <a:noFill/>
                </a:ln>
                <a:solidFill>
                  <a:srgbClr val="333333"/>
                </a:solidFill>
                <a:effectLst/>
                <a:latin typeface="メイリオ" panose="020B0604030504040204" pitchFamily="50" charset="-128"/>
                <a:ea typeface="メイリオ" panose="020B0604030504040204" pitchFamily="50" charset="-128"/>
              </a:rPr>
              <a:t>アプライド </a:t>
            </a:r>
            <a:r>
              <a:rPr lang="en-US" altLang="ja-JP" sz="1800" kern="10" spc="0">
                <a:ln>
                  <a:noFill/>
                </a:ln>
                <a:solidFill>
                  <a:srgbClr val="333333"/>
                </a:solidFill>
                <a:effectLst/>
                <a:latin typeface="メイリオ" panose="020B0604030504040204" pitchFamily="50" charset="-128"/>
                <a:ea typeface="メイリオ" panose="020B0604030504040204" pitchFamily="50" charset="-128"/>
              </a:rPr>
              <a:t>Biz</a:t>
            </a:r>
            <a:endParaRPr lang="ja-JP" altLang="en-US" sz="1800" kern="10" spc="0">
              <a:ln>
                <a:noFill/>
              </a:ln>
              <a:solidFill>
                <a:srgbClr val="333333"/>
              </a:solidFill>
              <a:effectLst/>
              <a:latin typeface="メイリオ" panose="020B0604030504040204" pitchFamily="50" charset="-128"/>
              <a:ea typeface="メイリオ" panose="020B0604030504040204" pitchFamily="50" charset="-128"/>
            </a:endParaRPr>
          </a:p>
        </p:txBody>
      </p:sp>
      <p:pic>
        <p:nvPicPr>
          <p:cNvPr id="33" name="Picture 181">
            <a:extLst>
              <a:ext uri="{FF2B5EF4-FFF2-40B4-BE49-F238E27FC236}">
                <a16:creationId xmlns:a16="http://schemas.microsoft.com/office/drawing/2014/main" id="{ACD06A0A-FF06-4122-9915-0DB2CE926BDD}"/>
              </a:ext>
            </a:extLst>
          </p:cNvPr>
          <p:cNvPicPr>
            <a:picLocks noChangeAspect="1" noChangeArrowheads="1"/>
          </p:cNvPicPr>
          <p:nvPr/>
        </p:nvPicPr>
        <p:blipFill>
          <a:blip r:embed="rId12" r:link="rId13" cstate="print">
            <a:extLst>
              <a:ext uri="{28A0092B-C50C-407E-A947-70E740481C1C}">
                <a14:useLocalDpi xmlns:a14="http://schemas.microsoft.com/office/drawing/2010/main" val="0"/>
              </a:ext>
            </a:extLst>
          </a:blip>
          <a:srcRect/>
          <a:stretch>
            <a:fillRect/>
          </a:stretch>
        </p:blipFill>
        <p:spPr bwMode="auto">
          <a:xfrm>
            <a:off x="5841683" y="9873571"/>
            <a:ext cx="499745" cy="499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4" name="Group 182">
            <a:extLst>
              <a:ext uri="{FF2B5EF4-FFF2-40B4-BE49-F238E27FC236}">
                <a16:creationId xmlns:a16="http://schemas.microsoft.com/office/drawing/2014/main" id="{9DDD899D-D7B8-4B86-8576-D3794E260329}"/>
              </a:ext>
            </a:extLst>
          </p:cNvPr>
          <p:cNvGrpSpPr>
            <a:grpSpLocks/>
          </p:cNvGrpSpPr>
          <p:nvPr/>
        </p:nvGrpSpPr>
        <p:grpSpPr bwMode="auto">
          <a:xfrm>
            <a:off x="1276668" y="9936440"/>
            <a:ext cx="1924050" cy="370863"/>
            <a:chOff x="1415" y="3999"/>
            <a:chExt cx="8197" cy="1580"/>
          </a:xfrm>
        </p:grpSpPr>
        <p:sp>
          <p:nvSpPr>
            <p:cNvPr id="35" name="AutoShape 183">
              <a:extLst>
                <a:ext uri="{FF2B5EF4-FFF2-40B4-BE49-F238E27FC236}">
                  <a16:creationId xmlns:a16="http://schemas.microsoft.com/office/drawing/2014/main" id="{F3A4CD67-B294-4CC3-A011-E436BB47905B}"/>
                </a:ext>
              </a:extLst>
            </p:cNvPr>
            <p:cNvSpPr>
              <a:spLocks noChangeArrowheads="1"/>
            </p:cNvSpPr>
            <p:nvPr/>
          </p:nvSpPr>
          <p:spPr bwMode="auto">
            <a:xfrm>
              <a:off x="1415" y="3999"/>
              <a:ext cx="1749" cy="1553"/>
            </a:xfrm>
            <a:prstGeom prst="roundRect">
              <a:avLst>
                <a:gd name="adj" fmla="val 14167"/>
              </a:avLst>
            </a:prstGeom>
            <a:solidFill>
              <a:srgbClr val="002060"/>
            </a:solidFill>
            <a:ln>
              <a:noFill/>
            </a:ln>
            <a:effectLst/>
            <a:extLs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74295" tIns="8890" rIns="74295" bIns="8890" numCol="1" anchor="t" anchorCtr="0" compatLnSpc="1">
              <a:prstTxWarp prst="textNoShape">
                <a:avLst/>
              </a:prstTxWarp>
            </a:bodyPr>
            <a:lstStyle/>
            <a:p>
              <a:endParaRPr lang="ja-JP" altLang="en-US"/>
            </a:p>
          </p:txBody>
        </p:sp>
        <p:grpSp>
          <p:nvGrpSpPr>
            <p:cNvPr id="37" name="Group 184">
              <a:extLst>
                <a:ext uri="{FF2B5EF4-FFF2-40B4-BE49-F238E27FC236}">
                  <a16:creationId xmlns:a16="http://schemas.microsoft.com/office/drawing/2014/main" id="{14F23133-622E-4FAB-A4C1-452183F2F4E3}"/>
                </a:ext>
              </a:extLst>
            </p:cNvPr>
            <p:cNvGrpSpPr>
              <a:grpSpLocks/>
            </p:cNvGrpSpPr>
            <p:nvPr/>
          </p:nvGrpSpPr>
          <p:grpSpPr bwMode="auto">
            <a:xfrm>
              <a:off x="3584" y="4007"/>
              <a:ext cx="6028" cy="1179"/>
              <a:chOff x="3528" y="3992"/>
              <a:chExt cx="6256" cy="1224"/>
            </a:xfrm>
          </p:grpSpPr>
          <p:sp>
            <p:nvSpPr>
              <p:cNvPr id="58" name="Freeform 185">
                <a:extLst>
                  <a:ext uri="{FF2B5EF4-FFF2-40B4-BE49-F238E27FC236}">
                    <a16:creationId xmlns:a16="http://schemas.microsoft.com/office/drawing/2014/main" id="{F32CA9A5-FC78-4399-8792-70724CC74FEA}"/>
                  </a:ext>
                </a:extLst>
              </p:cNvPr>
              <p:cNvSpPr>
                <a:spLocks noChangeAspect="1"/>
              </p:cNvSpPr>
              <p:nvPr/>
            </p:nvSpPr>
            <p:spPr bwMode="auto">
              <a:xfrm>
                <a:off x="3528" y="4087"/>
                <a:ext cx="1166" cy="1117"/>
              </a:xfrm>
              <a:custGeom>
                <a:avLst/>
                <a:gdLst>
                  <a:gd name="T0" fmla="*/ 171 w 171"/>
                  <a:gd name="T1" fmla="*/ 0 h 164"/>
                  <a:gd name="T2" fmla="*/ 152 w 171"/>
                  <a:gd name="T3" fmla="*/ 0 h 164"/>
                  <a:gd name="T4" fmla="*/ 1 w 171"/>
                  <a:gd name="T5" fmla="*/ 0 h 164"/>
                  <a:gd name="T6" fmla="*/ 1 w 171"/>
                  <a:gd name="T7" fmla="*/ 38 h 164"/>
                  <a:gd name="T8" fmla="*/ 131 w 171"/>
                  <a:gd name="T9" fmla="*/ 38 h 164"/>
                  <a:gd name="T10" fmla="*/ 88 w 171"/>
                  <a:gd name="T11" fmla="*/ 80 h 164"/>
                  <a:gd name="T12" fmla="*/ 90 w 171"/>
                  <a:gd name="T13" fmla="*/ 50 h 164"/>
                  <a:gd name="T14" fmla="*/ 50 w 171"/>
                  <a:gd name="T15" fmla="*/ 50 h 164"/>
                  <a:gd name="T16" fmla="*/ 31 w 171"/>
                  <a:gd name="T17" fmla="*/ 112 h 164"/>
                  <a:gd name="T18" fmla="*/ 0 w 171"/>
                  <a:gd name="T19" fmla="*/ 124 h 164"/>
                  <a:gd name="T20" fmla="*/ 0 w 171"/>
                  <a:gd name="T21" fmla="*/ 164 h 164"/>
                  <a:gd name="T22" fmla="*/ 60 w 171"/>
                  <a:gd name="T23" fmla="*/ 140 h 164"/>
                  <a:gd name="T24" fmla="*/ 76 w 171"/>
                  <a:gd name="T25" fmla="*/ 117 h 164"/>
                  <a:gd name="T26" fmla="*/ 76 w 171"/>
                  <a:gd name="T27" fmla="*/ 119 h 164"/>
                  <a:gd name="T28" fmla="*/ 142 w 171"/>
                  <a:gd name="T29" fmla="*/ 93 h 164"/>
                  <a:gd name="T30" fmla="*/ 171 w 171"/>
                  <a:gd name="T31" fmla="*/ 18 h 164"/>
                  <a:gd name="T32" fmla="*/ 171 w 171"/>
                  <a:gd name="T33" fmla="*/ 0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1" h="164">
                    <a:moveTo>
                      <a:pt x="171" y="0"/>
                    </a:moveTo>
                    <a:cubicBezTo>
                      <a:pt x="152" y="0"/>
                      <a:pt x="152" y="0"/>
                      <a:pt x="152" y="0"/>
                    </a:cubicBezTo>
                    <a:cubicBezTo>
                      <a:pt x="1" y="0"/>
                      <a:pt x="1" y="0"/>
                      <a:pt x="1" y="0"/>
                    </a:cubicBezTo>
                    <a:cubicBezTo>
                      <a:pt x="1" y="38"/>
                      <a:pt x="1" y="38"/>
                      <a:pt x="1" y="38"/>
                    </a:cubicBezTo>
                    <a:cubicBezTo>
                      <a:pt x="1" y="38"/>
                      <a:pt x="99" y="38"/>
                      <a:pt x="131" y="38"/>
                    </a:cubicBezTo>
                    <a:cubicBezTo>
                      <a:pt x="127" y="54"/>
                      <a:pt x="116" y="75"/>
                      <a:pt x="88" y="80"/>
                    </a:cubicBezTo>
                    <a:cubicBezTo>
                      <a:pt x="90" y="63"/>
                      <a:pt x="90" y="51"/>
                      <a:pt x="90" y="50"/>
                    </a:cubicBezTo>
                    <a:cubicBezTo>
                      <a:pt x="50" y="50"/>
                      <a:pt x="50" y="50"/>
                      <a:pt x="50" y="50"/>
                    </a:cubicBezTo>
                    <a:cubicBezTo>
                      <a:pt x="50" y="61"/>
                      <a:pt x="47" y="95"/>
                      <a:pt x="31" y="112"/>
                    </a:cubicBezTo>
                    <a:cubicBezTo>
                      <a:pt x="23" y="120"/>
                      <a:pt x="13" y="124"/>
                      <a:pt x="0" y="124"/>
                    </a:cubicBezTo>
                    <a:cubicBezTo>
                      <a:pt x="0" y="164"/>
                      <a:pt x="0" y="164"/>
                      <a:pt x="0" y="164"/>
                    </a:cubicBezTo>
                    <a:cubicBezTo>
                      <a:pt x="24" y="164"/>
                      <a:pt x="45" y="156"/>
                      <a:pt x="60" y="140"/>
                    </a:cubicBezTo>
                    <a:cubicBezTo>
                      <a:pt x="67" y="133"/>
                      <a:pt x="72" y="125"/>
                      <a:pt x="76" y="117"/>
                    </a:cubicBezTo>
                    <a:cubicBezTo>
                      <a:pt x="76" y="119"/>
                      <a:pt x="76" y="119"/>
                      <a:pt x="76" y="119"/>
                    </a:cubicBezTo>
                    <a:cubicBezTo>
                      <a:pt x="103" y="119"/>
                      <a:pt x="125" y="110"/>
                      <a:pt x="142" y="93"/>
                    </a:cubicBezTo>
                    <a:cubicBezTo>
                      <a:pt x="171" y="64"/>
                      <a:pt x="171" y="20"/>
                      <a:pt x="171" y="18"/>
                    </a:cubicBezTo>
                    <a:lnTo>
                      <a:pt x="171" y="0"/>
                    </a:lnTo>
                    <a:close/>
                  </a:path>
                </a:pathLst>
              </a:custGeom>
              <a:solidFill>
                <a:srgbClr val="0020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59" name="Freeform 186">
                <a:extLst>
                  <a:ext uri="{FF2B5EF4-FFF2-40B4-BE49-F238E27FC236}">
                    <a16:creationId xmlns:a16="http://schemas.microsoft.com/office/drawing/2014/main" id="{3E488A9B-A8D3-41AD-9195-FE5A2A2F6989}"/>
                  </a:ext>
                </a:extLst>
              </p:cNvPr>
              <p:cNvSpPr>
                <a:spLocks noChangeAspect="1"/>
              </p:cNvSpPr>
              <p:nvPr/>
            </p:nvSpPr>
            <p:spPr bwMode="auto">
              <a:xfrm>
                <a:off x="4809" y="4121"/>
                <a:ext cx="1139" cy="1076"/>
              </a:xfrm>
              <a:custGeom>
                <a:avLst/>
                <a:gdLst>
                  <a:gd name="T0" fmla="*/ 153 w 167"/>
                  <a:gd name="T1" fmla="*/ 38 h 158"/>
                  <a:gd name="T2" fmla="*/ 124 w 167"/>
                  <a:gd name="T3" fmla="*/ 8 h 158"/>
                  <a:gd name="T4" fmla="*/ 125 w 167"/>
                  <a:gd name="T5" fmla="*/ 0 h 158"/>
                  <a:gd name="T6" fmla="*/ 0 w 167"/>
                  <a:gd name="T7" fmla="*/ 0 h 158"/>
                  <a:gd name="T8" fmla="*/ 0 w 167"/>
                  <a:gd name="T9" fmla="*/ 38 h 158"/>
                  <a:gd name="T10" fmla="*/ 129 w 167"/>
                  <a:gd name="T11" fmla="*/ 38 h 158"/>
                  <a:gd name="T12" fmla="*/ 109 w 167"/>
                  <a:gd name="T13" fmla="*/ 86 h 158"/>
                  <a:gd name="T14" fmla="*/ 17 w 167"/>
                  <a:gd name="T15" fmla="*/ 120 h 158"/>
                  <a:gd name="T16" fmla="*/ 17 w 167"/>
                  <a:gd name="T17" fmla="*/ 158 h 158"/>
                  <a:gd name="T18" fmla="*/ 138 w 167"/>
                  <a:gd name="T19" fmla="*/ 110 h 158"/>
                  <a:gd name="T20" fmla="*/ 167 w 167"/>
                  <a:gd name="T21" fmla="*/ 34 h 158"/>
                  <a:gd name="T22" fmla="*/ 153 w 167"/>
                  <a:gd name="T23" fmla="*/ 3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7" h="158">
                    <a:moveTo>
                      <a:pt x="153" y="38"/>
                    </a:moveTo>
                    <a:cubicBezTo>
                      <a:pt x="137" y="38"/>
                      <a:pt x="124" y="24"/>
                      <a:pt x="124" y="8"/>
                    </a:cubicBezTo>
                    <a:cubicBezTo>
                      <a:pt x="124" y="5"/>
                      <a:pt x="124" y="3"/>
                      <a:pt x="125" y="0"/>
                    </a:cubicBezTo>
                    <a:cubicBezTo>
                      <a:pt x="0" y="0"/>
                      <a:pt x="0" y="0"/>
                      <a:pt x="0" y="0"/>
                    </a:cubicBezTo>
                    <a:cubicBezTo>
                      <a:pt x="0" y="38"/>
                      <a:pt x="0" y="38"/>
                      <a:pt x="0" y="38"/>
                    </a:cubicBezTo>
                    <a:cubicBezTo>
                      <a:pt x="0" y="38"/>
                      <a:pt x="99" y="38"/>
                      <a:pt x="129" y="38"/>
                    </a:cubicBezTo>
                    <a:cubicBezTo>
                      <a:pt x="127" y="51"/>
                      <a:pt x="122" y="70"/>
                      <a:pt x="109" y="86"/>
                    </a:cubicBezTo>
                    <a:cubicBezTo>
                      <a:pt x="91" y="108"/>
                      <a:pt x="59" y="120"/>
                      <a:pt x="17" y="120"/>
                    </a:cubicBezTo>
                    <a:cubicBezTo>
                      <a:pt x="17" y="158"/>
                      <a:pt x="17" y="158"/>
                      <a:pt x="17" y="158"/>
                    </a:cubicBezTo>
                    <a:cubicBezTo>
                      <a:pt x="70" y="158"/>
                      <a:pt x="113" y="141"/>
                      <a:pt x="138" y="110"/>
                    </a:cubicBezTo>
                    <a:cubicBezTo>
                      <a:pt x="160" y="84"/>
                      <a:pt x="166" y="53"/>
                      <a:pt x="167" y="34"/>
                    </a:cubicBezTo>
                    <a:cubicBezTo>
                      <a:pt x="163" y="36"/>
                      <a:pt x="158" y="38"/>
                      <a:pt x="153" y="38"/>
                    </a:cubicBezTo>
                    <a:close/>
                  </a:path>
                </a:pathLst>
              </a:custGeom>
              <a:solidFill>
                <a:srgbClr val="0020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60" name="Freeform 187">
                <a:extLst>
                  <a:ext uri="{FF2B5EF4-FFF2-40B4-BE49-F238E27FC236}">
                    <a16:creationId xmlns:a16="http://schemas.microsoft.com/office/drawing/2014/main" id="{17612E45-68EC-4750-AEB3-613293563958}"/>
                  </a:ext>
                </a:extLst>
              </p:cNvPr>
              <p:cNvSpPr>
                <a:spLocks noChangeAspect="1" noEditPoints="1"/>
              </p:cNvSpPr>
              <p:nvPr/>
            </p:nvSpPr>
            <p:spPr bwMode="auto">
              <a:xfrm>
                <a:off x="5680" y="3992"/>
                <a:ext cx="364" cy="353"/>
              </a:xfrm>
              <a:custGeom>
                <a:avLst/>
                <a:gdLst>
                  <a:gd name="T0" fmla="*/ 27 w 53"/>
                  <a:gd name="T1" fmla="*/ 0 h 52"/>
                  <a:gd name="T2" fmla="*/ 0 w 53"/>
                  <a:gd name="T3" fmla="*/ 26 h 52"/>
                  <a:gd name="T4" fmla="*/ 27 w 53"/>
                  <a:gd name="T5" fmla="*/ 52 h 52"/>
                  <a:gd name="T6" fmla="*/ 53 w 53"/>
                  <a:gd name="T7" fmla="*/ 26 h 52"/>
                  <a:gd name="T8" fmla="*/ 27 w 53"/>
                  <a:gd name="T9" fmla="*/ 0 h 52"/>
                  <a:gd name="T10" fmla="*/ 27 w 53"/>
                  <a:gd name="T11" fmla="*/ 41 h 52"/>
                  <a:gd name="T12" fmla="*/ 11 w 53"/>
                  <a:gd name="T13" fmla="*/ 26 h 52"/>
                  <a:gd name="T14" fmla="*/ 27 w 53"/>
                  <a:gd name="T15" fmla="*/ 10 h 52"/>
                  <a:gd name="T16" fmla="*/ 42 w 53"/>
                  <a:gd name="T17" fmla="*/ 26 h 52"/>
                  <a:gd name="T18" fmla="*/ 27 w 53"/>
                  <a:gd name="T19" fmla="*/ 41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3" h="52">
                    <a:moveTo>
                      <a:pt x="27" y="0"/>
                    </a:moveTo>
                    <a:cubicBezTo>
                      <a:pt x="12" y="0"/>
                      <a:pt x="0" y="11"/>
                      <a:pt x="0" y="26"/>
                    </a:cubicBezTo>
                    <a:cubicBezTo>
                      <a:pt x="0" y="40"/>
                      <a:pt x="12" y="52"/>
                      <a:pt x="27" y="52"/>
                    </a:cubicBezTo>
                    <a:cubicBezTo>
                      <a:pt x="41" y="52"/>
                      <a:pt x="53" y="40"/>
                      <a:pt x="53" y="26"/>
                    </a:cubicBezTo>
                    <a:cubicBezTo>
                      <a:pt x="53" y="11"/>
                      <a:pt x="41" y="0"/>
                      <a:pt x="27" y="0"/>
                    </a:cubicBezTo>
                    <a:close/>
                    <a:moveTo>
                      <a:pt x="27" y="41"/>
                    </a:moveTo>
                    <a:cubicBezTo>
                      <a:pt x="18" y="41"/>
                      <a:pt x="11" y="34"/>
                      <a:pt x="11" y="26"/>
                    </a:cubicBezTo>
                    <a:cubicBezTo>
                      <a:pt x="11" y="17"/>
                      <a:pt x="18" y="10"/>
                      <a:pt x="27" y="10"/>
                    </a:cubicBezTo>
                    <a:cubicBezTo>
                      <a:pt x="35" y="10"/>
                      <a:pt x="42" y="17"/>
                      <a:pt x="42" y="26"/>
                    </a:cubicBezTo>
                    <a:cubicBezTo>
                      <a:pt x="42" y="34"/>
                      <a:pt x="35" y="41"/>
                      <a:pt x="27" y="41"/>
                    </a:cubicBezTo>
                    <a:close/>
                  </a:path>
                </a:pathLst>
              </a:custGeom>
              <a:solidFill>
                <a:srgbClr val="0020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61" name="Freeform 188">
                <a:extLst>
                  <a:ext uri="{FF2B5EF4-FFF2-40B4-BE49-F238E27FC236}">
                    <a16:creationId xmlns:a16="http://schemas.microsoft.com/office/drawing/2014/main" id="{57097C76-F636-4761-8DCC-9798D87E7633}"/>
                  </a:ext>
                </a:extLst>
              </p:cNvPr>
              <p:cNvSpPr>
                <a:spLocks noChangeAspect="1"/>
              </p:cNvSpPr>
              <p:nvPr/>
            </p:nvSpPr>
            <p:spPr bwMode="auto">
              <a:xfrm>
                <a:off x="7411" y="4093"/>
                <a:ext cx="1182" cy="1123"/>
              </a:xfrm>
              <a:custGeom>
                <a:avLst/>
                <a:gdLst>
                  <a:gd name="T0" fmla="*/ 134 w 173"/>
                  <a:gd name="T1" fmla="*/ 0 h 165"/>
                  <a:gd name="T2" fmla="*/ 75 w 173"/>
                  <a:gd name="T3" fmla="*/ 25 h 165"/>
                  <a:gd name="T4" fmla="*/ 34 w 173"/>
                  <a:gd name="T5" fmla="*/ 44 h 165"/>
                  <a:gd name="T6" fmla="*/ 0 w 173"/>
                  <a:gd name="T7" fmla="*/ 44 h 165"/>
                  <a:gd name="T8" fmla="*/ 0 w 173"/>
                  <a:gd name="T9" fmla="*/ 84 h 165"/>
                  <a:gd name="T10" fmla="*/ 39 w 173"/>
                  <a:gd name="T11" fmla="*/ 84 h 165"/>
                  <a:gd name="T12" fmla="*/ 72 w 173"/>
                  <a:gd name="T13" fmla="*/ 73 h 165"/>
                  <a:gd name="T14" fmla="*/ 72 w 173"/>
                  <a:gd name="T15" fmla="*/ 165 h 165"/>
                  <a:gd name="T16" fmla="*/ 112 w 173"/>
                  <a:gd name="T17" fmla="*/ 165 h 165"/>
                  <a:gd name="T18" fmla="*/ 112 w 173"/>
                  <a:gd name="T19" fmla="*/ 51 h 165"/>
                  <a:gd name="T20" fmla="*/ 140 w 173"/>
                  <a:gd name="T21" fmla="*/ 40 h 165"/>
                  <a:gd name="T22" fmla="*/ 173 w 173"/>
                  <a:gd name="T23" fmla="*/ 40 h 165"/>
                  <a:gd name="T24" fmla="*/ 173 w 173"/>
                  <a:gd name="T25" fmla="*/ 0 h 165"/>
                  <a:gd name="T26" fmla="*/ 134 w 173"/>
                  <a:gd name="T27" fmla="*/ 0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3" h="165">
                    <a:moveTo>
                      <a:pt x="134" y="0"/>
                    </a:moveTo>
                    <a:cubicBezTo>
                      <a:pt x="123" y="0"/>
                      <a:pt x="109" y="7"/>
                      <a:pt x="75" y="25"/>
                    </a:cubicBezTo>
                    <a:cubicBezTo>
                      <a:pt x="62" y="32"/>
                      <a:pt x="42" y="44"/>
                      <a:pt x="34" y="44"/>
                    </a:cubicBezTo>
                    <a:cubicBezTo>
                      <a:pt x="26" y="44"/>
                      <a:pt x="0" y="44"/>
                      <a:pt x="0" y="44"/>
                    </a:cubicBezTo>
                    <a:cubicBezTo>
                      <a:pt x="0" y="84"/>
                      <a:pt x="0" y="84"/>
                      <a:pt x="0" y="84"/>
                    </a:cubicBezTo>
                    <a:cubicBezTo>
                      <a:pt x="39" y="84"/>
                      <a:pt x="39" y="84"/>
                      <a:pt x="39" y="84"/>
                    </a:cubicBezTo>
                    <a:cubicBezTo>
                      <a:pt x="47" y="84"/>
                      <a:pt x="55" y="81"/>
                      <a:pt x="72" y="73"/>
                    </a:cubicBezTo>
                    <a:cubicBezTo>
                      <a:pt x="72" y="165"/>
                      <a:pt x="72" y="165"/>
                      <a:pt x="72" y="165"/>
                    </a:cubicBezTo>
                    <a:cubicBezTo>
                      <a:pt x="112" y="165"/>
                      <a:pt x="112" y="165"/>
                      <a:pt x="112" y="165"/>
                    </a:cubicBezTo>
                    <a:cubicBezTo>
                      <a:pt x="112" y="51"/>
                      <a:pt x="112" y="51"/>
                      <a:pt x="112" y="51"/>
                    </a:cubicBezTo>
                    <a:cubicBezTo>
                      <a:pt x="122" y="46"/>
                      <a:pt x="133" y="40"/>
                      <a:pt x="140" y="40"/>
                    </a:cubicBezTo>
                    <a:cubicBezTo>
                      <a:pt x="147" y="40"/>
                      <a:pt x="173" y="40"/>
                      <a:pt x="173" y="40"/>
                    </a:cubicBezTo>
                    <a:cubicBezTo>
                      <a:pt x="173" y="0"/>
                      <a:pt x="173" y="0"/>
                      <a:pt x="173" y="0"/>
                    </a:cubicBezTo>
                    <a:lnTo>
                      <a:pt x="134" y="0"/>
                    </a:lnTo>
                    <a:close/>
                  </a:path>
                </a:pathLst>
              </a:custGeom>
              <a:solidFill>
                <a:srgbClr val="0020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62" name="Freeform 189">
                <a:extLst>
                  <a:ext uri="{FF2B5EF4-FFF2-40B4-BE49-F238E27FC236}">
                    <a16:creationId xmlns:a16="http://schemas.microsoft.com/office/drawing/2014/main" id="{0E7049D3-8949-4B7E-953A-AAEEFB5B194B}"/>
                  </a:ext>
                </a:extLst>
              </p:cNvPr>
              <p:cNvSpPr>
                <a:spLocks noChangeAspect="1"/>
              </p:cNvSpPr>
              <p:nvPr/>
            </p:nvSpPr>
            <p:spPr bwMode="auto">
              <a:xfrm>
                <a:off x="8777" y="4059"/>
                <a:ext cx="906" cy="1157"/>
              </a:xfrm>
              <a:custGeom>
                <a:avLst/>
                <a:gdLst>
                  <a:gd name="T0" fmla="*/ 394 w 1278"/>
                  <a:gd name="T1" fmla="*/ 0 h 1635"/>
                  <a:gd name="T2" fmla="*/ 0 w 1278"/>
                  <a:gd name="T3" fmla="*/ 0 h 1635"/>
                  <a:gd name="T4" fmla="*/ 0 w 1278"/>
                  <a:gd name="T5" fmla="*/ 1635 h 1635"/>
                  <a:gd name="T6" fmla="*/ 394 w 1278"/>
                  <a:gd name="T7" fmla="*/ 1635 h 1635"/>
                  <a:gd name="T8" fmla="*/ 394 w 1278"/>
                  <a:gd name="T9" fmla="*/ 865 h 1635"/>
                  <a:gd name="T10" fmla="*/ 1278 w 1278"/>
                  <a:gd name="T11" fmla="*/ 981 h 1635"/>
                  <a:gd name="T12" fmla="*/ 1278 w 1278"/>
                  <a:gd name="T13" fmla="*/ 596 h 1635"/>
                  <a:gd name="T14" fmla="*/ 394 w 1278"/>
                  <a:gd name="T15" fmla="*/ 481 h 1635"/>
                  <a:gd name="T16" fmla="*/ 394 w 1278"/>
                  <a:gd name="T17" fmla="*/ 0 h 16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78" h="1635">
                    <a:moveTo>
                      <a:pt x="394" y="0"/>
                    </a:moveTo>
                    <a:lnTo>
                      <a:pt x="0" y="0"/>
                    </a:lnTo>
                    <a:lnTo>
                      <a:pt x="0" y="1635"/>
                    </a:lnTo>
                    <a:lnTo>
                      <a:pt x="394" y="1635"/>
                    </a:lnTo>
                    <a:lnTo>
                      <a:pt x="394" y="865"/>
                    </a:lnTo>
                    <a:lnTo>
                      <a:pt x="1278" y="981"/>
                    </a:lnTo>
                    <a:lnTo>
                      <a:pt x="1278" y="596"/>
                    </a:lnTo>
                    <a:lnTo>
                      <a:pt x="394" y="481"/>
                    </a:lnTo>
                    <a:lnTo>
                      <a:pt x="394" y="0"/>
                    </a:lnTo>
                    <a:close/>
                  </a:path>
                </a:pathLst>
              </a:custGeom>
              <a:solidFill>
                <a:srgbClr val="0020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63" name="Rectangle 190">
                <a:extLst>
                  <a:ext uri="{FF2B5EF4-FFF2-40B4-BE49-F238E27FC236}">
                    <a16:creationId xmlns:a16="http://schemas.microsoft.com/office/drawing/2014/main" id="{E0BC1279-E3BC-45D5-ABB7-B8ABDA8CDA5D}"/>
                  </a:ext>
                </a:extLst>
              </p:cNvPr>
              <p:cNvSpPr>
                <a:spLocks noChangeAspect="1" noChangeArrowheads="1"/>
              </p:cNvSpPr>
              <p:nvPr/>
            </p:nvSpPr>
            <p:spPr bwMode="auto">
              <a:xfrm>
                <a:off x="9314" y="4039"/>
                <a:ext cx="218" cy="184"/>
              </a:xfrm>
              <a:prstGeom prst="rect">
                <a:avLst/>
              </a:prstGeom>
              <a:solidFill>
                <a:srgbClr val="00206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64" name="Rectangle 191">
                <a:extLst>
                  <a:ext uri="{FF2B5EF4-FFF2-40B4-BE49-F238E27FC236}">
                    <a16:creationId xmlns:a16="http://schemas.microsoft.com/office/drawing/2014/main" id="{BE9D5B1D-F472-4D39-BE26-B43443246FE2}"/>
                  </a:ext>
                </a:extLst>
              </p:cNvPr>
              <p:cNvSpPr>
                <a:spLocks noChangeAspect="1" noChangeArrowheads="1"/>
              </p:cNvSpPr>
              <p:nvPr/>
            </p:nvSpPr>
            <p:spPr bwMode="auto">
              <a:xfrm>
                <a:off x="9572" y="4039"/>
                <a:ext cx="212" cy="184"/>
              </a:xfrm>
              <a:prstGeom prst="rect">
                <a:avLst/>
              </a:prstGeom>
              <a:solidFill>
                <a:srgbClr val="00206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65" name="Rectangle 192">
                <a:extLst>
                  <a:ext uri="{FF2B5EF4-FFF2-40B4-BE49-F238E27FC236}">
                    <a16:creationId xmlns:a16="http://schemas.microsoft.com/office/drawing/2014/main" id="{EA514311-5D2C-44B6-A79A-3CA86BF0637A}"/>
                  </a:ext>
                </a:extLst>
              </p:cNvPr>
              <p:cNvSpPr>
                <a:spLocks noChangeAspect="1" noChangeArrowheads="1"/>
              </p:cNvSpPr>
              <p:nvPr/>
            </p:nvSpPr>
            <p:spPr bwMode="auto">
              <a:xfrm>
                <a:off x="6194" y="4073"/>
                <a:ext cx="1014" cy="260"/>
              </a:xfrm>
              <a:prstGeom prst="rect">
                <a:avLst/>
              </a:prstGeom>
              <a:solidFill>
                <a:srgbClr val="00206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66" name="Freeform 193">
                <a:extLst>
                  <a:ext uri="{FF2B5EF4-FFF2-40B4-BE49-F238E27FC236}">
                    <a16:creationId xmlns:a16="http://schemas.microsoft.com/office/drawing/2014/main" id="{4723CA6A-05D3-44AB-83CE-153A3343FF0B}"/>
                  </a:ext>
                </a:extLst>
              </p:cNvPr>
              <p:cNvSpPr>
                <a:spLocks noChangeAspect="1"/>
              </p:cNvSpPr>
              <p:nvPr/>
            </p:nvSpPr>
            <p:spPr bwMode="auto">
              <a:xfrm>
                <a:off x="6118" y="4447"/>
                <a:ext cx="1152" cy="736"/>
              </a:xfrm>
              <a:custGeom>
                <a:avLst/>
                <a:gdLst>
                  <a:gd name="T0" fmla="*/ 150 w 169"/>
                  <a:gd name="T1" fmla="*/ 0 h 108"/>
                  <a:gd name="T2" fmla="*/ 0 w 169"/>
                  <a:gd name="T3" fmla="*/ 0 h 108"/>
                  <a:gd name="T4" fmla="*/ 0 w 169"/>
                  <a:gd name="T5" fmla="*/ 38 h 108"/>
                  <a:gd name="T6" fmla="*/ 127 w 169"/>
                  <a:gd name="T7" fmla="*/ 38 h 108"/>
                  <a:gd name="T8" fmla="*/ 38 w 169"/>
                  <a:gd name="T9" fmla="*/ 71 h 108"/>
                  <a:gd name="T10" fmla="*/ 13 w 169"/>
                  <a:gd name="T11" fmla="*/ 71 h 108"/>
                  <a:gd name="T12" fmla="*/ 13 w 169"/>
                  <a:gd name="T13" fmla="*/ 108 h 108"/>
                  <a:gd name="T14" fmla="*/ 38 w 169"/>
                  <a:gd name="T15" fmla="*/ 108 h 108"/>
                  <a:gd name="T16" fmla="*/ 169 w 169"/>
                  <a:gd name="T17" fmla="*/ 19 h 108"/>
                  <a:gd name="T18" fmla="*/ 169 w 169"/>
                  <a:gd name="T19" fmla="*/ 0 h 108"/>
                  <a:gd name="T20" fmla="*/ 150 w 169"/>
                  <a:gd name="T21" fmla="*/ 0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9" h="108">
                    <a:moveTo>
                      <a:pt x="150" y="0"/>
                    </a:moveTo>
                    <a:cubicBezTo>
                      <a:pt x="0" y="0"/>
                      <a:pt x="0" y="0"/>
                      <a:pt x="0" y="0"/>
                    </a:cubicBezTo>
                    <a:cubicBezTo>
                      <a:pt x="0" y="38"/>
                      <a:pt x="0" y="38"/>
                      <a:pt x="0" y="38"/>
                    </a:cubicBezTo>
                    <a:cubicBezTo>
                      <a:pt x="0" y="38"/>
                      <a:pt x="93" y="38"/>
                      <a:pt x="127" y="38"/>
                    </a:cubicBezTo>
                    <a:cubicBezTo>
                      <a:pt x="116" y="60"/>
                      <a:pt x="87" y="71"/>
                      <a:pt x="38" y="71"/>
                    </a:cubicBezTo>
                    <a:cubicBezTo>
                      <a:pt x="13" y="71"/>
                      <a:pt x="13" y="71"/>
                      <a:pt x="13" y="71"/>
                    </a:cubicBezTo>
                    <a:cubicBezTo>
                      <a:pt x="13" y="108"/>
                      <a:pt x="13" y="108"/>
                      <a:pt x="13" y="108"/>
                    </a:cubicBezTo>
                    <a:cubicBezTo>
                      <a:pt x="38" y="108"/>
                      <a:pt x="38" y="108"/>
                      <a:pt x="38" y="108"/>
                    </a:cubicBezTo>
                    <a:cubicBezTo>
                      <a:pt x="121" y="108"/>
                      <a:pt x="169" y="76"/>
                      <a:pt x="169" y="19"/>
                    </a:cubicBezTo>
                    <a:cubicBezTo>
                      <a:pt x="169" y="0"/>
                      <a:pt x="169" y="0"/>
                      <a:pt x="169" y="0"/>
                    </a:cubicBezTo>
                    <a:lnTo>
                      <a:pt x="150" y="0"/>
                    </a:lnTo>
                    <a:close/>
                  </a:path>
                </a:pathLst>
              </a:custGeom>
              <a:solidFill>
                <a:srgbClr val="0020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grpSp>
        <p:grpSp>
          <p:nvGrpSpPr>
            <p:cNvPr id="38" name="Group 194">
              <a:extLst>
                <a:ext uri="{FF2B5EF4-FFF2-40B4-BE49-F238E27FC236}">
                  <a16:creationId xmlns:a16="http://schemas.microsoft.com/office/drawing/2014/main" id="{76CE5EF0-9B44-4165-ABB3-BAE723637A64}"/>
                </a:ext>
              </a:extLst>
            </p:cNvPr>
            <p:cNvGrpSpPr>
              <a:grpSpLocks/>
            </p:cNvGrpSpPr>
            <p:nvPr/>
          </p:nvGrpSpPr>
          <p:grpSpPr bwMode="auto">
            <a:xfrm>
              <a:off x="3553" y="5390"/>
              <a:ext cx="5996" cy="189"/>
              <a:chOff x="3553" y="5390"/>
              <a:chExt cx="5996" cy="189"/>
            </a:xfrm>
          </p:grpSpPr>
          <p:sp>
            <p:nvSpPr>
              <p:cNvPr id="42" name="Rectangle 195">
                <a:extLst>
                  <a:ext uri="{FF2B5EF4-FFF2-40B4-BE49-F238E27FC236}">
                    <a16:creationId xmlns:a16="http://schemas.microsoft.com/office/drawing/2014/main" id="{1143010A-A57A-4C20-A8D5-47762E7DC689}"/>
                  </a:ext>
                </a:extLst>
              </p:cNvPr>
              <p:cNvSpPr>
                <a:spLocks noChangeArrowheads="1"/>
              </p:cNvSpPr>
              <p:nvPr/>
            </p:nvSpPr>
            <p:spPr bwMode="auto">
              <a:xfrm>
                <a:off x="3553" y="5467"/>
                <a:ext cx="1530" cy="35"/>
              </a:xfrm>
              <a:prstGeom prst="rect">
                <a:avLst/>
              </a:prstGeom>
              <a:solidFill>
                <a:srgbClr val="002060"/>
              </a:solidFill>
              <a:ln>
                <a:noFill/>
              </a:ln>
              <a:effectLst/>
              <a:extLs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74295" tIns="8890" rIns="74295" bIns="8890" numCol="1" anchor="t" anchorCtr="0" compatLnSpc="1">
                <a:prstTxWarp prst="textNoShape">
                  <a:avLst/>
                </a:prstTxWarp>
              </a:bodyPr>
              <a:lstStyle/>
              <a:p>
                <a:endParaRPr lang="ja-JP" altLang="en-US"/>
              </a:p>
            </p:txBody>
          </p:sp>
          <p:sp>
            <p:nvSpPr>
              <p:cNvPr id="44" name="Rectangle 196">
                <a:extLst>
                  <a:ext uri="{FF2B5EF4-FFF2-40B4-BE49-F238E27FC236}">
                    <a16:creationId xmlns:a16="http://schemas.microsoft.com/office/drawing/2014/main" id="{F4F3FD8B-D09E-4771-B884-13CC37AC57BD}"/>
                  </a:ext>
                </a:extLst>
              </p:cNvPr>
              <p:cNvSpPr>
                <a:spLocks noChangeArrowheads="1"/>
              </p:cNvSpPr>
              <p:nvPr/>
            </p:nvSpPr>
            <p:spPr bwMode="auto">
              <a:xfrm>
                <a:off x="8019" y="5467"/>
                <a:ext cx="1530" cy="35"/>
              </a:xfrm>
              <a:prstGeom prst="rect">
                <a:avLst/>
              </a:prstGeom>
              <a:solidFill>
                <a:srgbClr val="002060"/>
              </a:solidFill>
              <a:ln>
                <a:noFill/>
              </a:ln>
              <a:effectLst/>
              <a:extLs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74295" tIns="8890" rIns="74295" bIns="8890" numCol="1" anchor="t" anchorCtr="0" compatLnSpc="1">
                <a:prstTxWarp prst="textNoShape">
                  <a:avLst/>
                </a:prstTxWarp>
              </a:bodyPr>
              <a:lstStyle/>
              <a:p>
                <a:endParaRPr lang="ja-JP" altLang="en-US"/>
              </a:p>
            </p:txBody>
          </p:sp>
          <p:grpSp>
            <p:nvGrpSpPr>
              <p:cNvPr id="45" name="Group 197">
                <a:extLst>
                  <a:ext uri="{FF2B5EF4-FFF2-40B4-BE49-F238E27FC236}">
                    <a16:creationId xmlns:a16="http://schemas.microsoft.com/office/drawing/2014/main" id="{FDC83232-697C-4C8F-B35A-20B2CD8BD685}"/>
                  </a:ext>
                </a:extLst>
              </p:cNvPr>
              <p:cNvGrpSpPr>
                <a:grpSpLocks/>
              </p:cNvGrpSpPr>
              <p:nvPr/>
            </p:nvGrpSpPr>
            <p:grpSpPr bwMode="auto">
              <a:xfrm>
                <a:off x="5295" y="5390"/>
                <a:ext cx="2541" cy="189"/>
                <a:chOff x="5295" y="10251"/>
                <a:chExt cx="2541" cy="189"/>
              </a:xfrm>
            </p:grpSpPr>
            <p:sp>
              <p:nvSpPr>
                <p:cNvPr id="46" name="WordArt 198">
                  <a:extLst>
                    <a:ext uri="{FF2B5EF4-FFF2-40B4-BE49-F238E27FC236}">
                      <a16:creationId xmlns:a16="http://schemas.microsoft.com/office/drawing/2014/main" id="{2A1EDA5F-2712-454D-8D62-12431AD69771}"/>
                    </a:ext>
                  </a:extLst>
                </p:cNvPr>
                <p:cNvSpPr>
                  <a:spLocks noChangeArrowheads="1" noChangeShapeType="1" noTextEdit="1"/>
                </p:cNvSpPr>
                <p:nvPr/>
              </p:nvSpPr>
              <p:spPr bwMode="auto">
                <a:xfrm>
                  <a:off x="5295" y="10257"/>
                  <a:ext cx="170" cy="183"/>
                </a:xfrm>
                <a:prstGeom prst="rect">
                  <a:avLst/>
                </a:prstGeom>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l" rtl="0">
                    <a:buNone/>
                  </a:pPr>
                  <a:r>
                    <a:rPr lang="ja-JP" altLang="en-US" sz="1000" kern="10" spc="0">
                      <a:ln>
                        <a:noFill/>
                      </a:ln>
                      <a:solidFill>
                        <a:srgbClr val="002060"/>
                      </a:solidFill>
                      <a:effectLst/>
                      <a:latin typeface="ヒラギノ角ゴ7" panose="020B0700000000000000" pitchFamily="50" charset="-128"/>
                      <a:ea typeface="ヒラギノ角ゴ7" panose="020B0700000000000000" pitchFamily="50" charset="-128"/>
                    </a:rPr>
                    <a:t>デ</a:t>
                  </a:r>
                </a:p>
              </p:txBody>
            </p:sp>
            <p:sp>
              <p:nvSpPr>
                <p:cNvPr id="47" name="WordArt 199">
                  <a:extLst>
                    <a:ext uri="{FF2B5EF4-FFF2-40B4-BE49-F238E27FC236}">
                      <a16:creationId xmlns:a16="http://schemas.microsoft.com/office/drawing/2014/main" id="{CA648116-FAC0-4E8A-8D5E-3240387720FA}"/>
                    </a:ext>
                  </a:extLst>
                </p:cNvPr>
                <p:cNvSpPr>
                  <a:spLocks noChangeArrowheads="1" noChangeShapeType="1" noTextEdit="1"/>
                </p:cNvSpPr>
                <p:nvPr/>
              </p:nvSpPr>
              <p:spPr bwMode="auto">
                <a:xfrm>
                  <a:off x="5508" y="10257"/>
                  <a:ext cx="170" cy="183"/>
                </a:xfrm>
                <a:prstGeom prst="rect">
                  <a:avLst/>
                </a:prstGeom>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l" rtl="0">
                    <a:buNone/>
                  </a:pPr>
                  <a:r>
                    <a:rPr lang="ja-JP" altLang="en-US" sz="1000" kern="10" spc="0">
                      <a:ln>
                        <a:noFill/>
                      </a:ln>
                      <a:solidFill>
                        <a:srgbClr val="002060"/>
                      </a:solidFill>
                      <a:effectLst/>
                      <a:latin typeface="ヒラギノ角ゴ7" panose="020B0700000000000000" pitchFamily="50" charset="-128"/>
                      <a:ea typeface="ヒラギノ角ゴ7" panose="020B0700000000000000" pitchFamily="50" charset="-128"/>
                    </a:rPr>
                    <a:t>ジ</a:t>
                  </a:r>
                </a:p>
              </p:txBody>
            </p:sp>
            <p:sp>
              <p:nvSpPr>
                <p:cNvPr id="48" name="WordArt 200">
                  <a:extLst>
                    <a:ext uri="{FF2B5EF4-FFF2-40B4-BE49-F238E27FC236}">
                      <a16:creationId xmlns:a16="http://schemas.microsoft.com/office/drawing/2014/main" id="{BED4A9E5-7123-4F77-ADA0-E41D349F4276}"/>
                    </a:ext>
                  </a:extLst>
                </p:cNvPr>
                <p:cNvSpPr>
                  <a:spLocks noChangeArrowheads="1" noChangeShapeType="1" noTextEdit="1"/>
                </p:cNvSpPr>
                <p:nvPr/>
              </p:nvSpPr>
              <p:spPr bwMode="auto">
                <a:xfrm>
                  <a:off x="5721" y="10257"/>
                  <a:ext cx="170" cy="183"/>
                </a:xfrm>
                <a:prstGeom prst="rect">
                  <a:avLst/>
                </a:prstGeom>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l" rtl="0">
                    <a:buNone/>
                  </a:pPr>
                  <a:r>
                    <a:rPr lang="ja-JP" altLang="en-US" sz="1000" kern="10" spc="0">
                      <a:ln>
                        <a:noFill/>
                      </a:ln>
                      <a:solidFill>
                        <a:srgbClr val="002060"/>
                      </a:solidFill>
                      <a:effectLst/>
                      <a:latin typeface="ヒラギノ角ゴ7" panose="020B0700000000000000" pitchFamily="50" charset="-128"/>
                      <a:ea typeface="ヒラギノ角ゴ7" panose="020B0700000000000000" pitchFamily="50" charset="-128"/>
                    </a:rPr>
                    <a:t>タ</a:t>
                  </a:r>
                </a:p>
              </p:txBody>
            </p:sp>
            <p:sp>
              <p:nvSpPr>
                <p:cNvPr id="49" name="WordArt 201">
                  <a:extLst>
                    <a:ext uri="{FF2B5EF4-FFF2-40B4-BE49-F238E27FC236}">
                      <a16:creationId xmlns:a16="http://schemas.microsoft.com/office/drawing/2014/main" id="{0ED4C4B5-9932-4B7F-BADF-1A96B1E717C5}"/>
                    </a:ext>
                  </a:extLst>
                </p:cNvPr>
                <p:cNvSpPr>
                  <a:spLocks noChangeArrowheads="1" noChangeShapeType="1" noTextEdit="1"/>
                </p:cNvSpPr>
                <p:nvPr/>
              </p:nvSpPr>
              <p:spPr bwMode="auto">
                <a:xfrm>
                  <a:off x="5925" y="10257"/>
                  <a:ext cx="194" cy="183"/>
                </a:xfrm>
                <a:prstGeom prst="rect">
                  <a:avLst/>
                </a:prstGeom>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l" rtl="0">
                    <a:buNone/>
                  </a:pPr>
                  <a:r>
                    <a:rPr lang="ja-JP" altLang="en-US" sz="1000" kern="10" spc="0">
                      <a:ln>
                        <a:noFill/>
                      </a:ln>
                      <a:solidFill>
                        <a:srgbClr val="002060"/>
                      </a:solidFill>
                      <a:effectLst/>
                      <a:latin typeface="ヒラギノ角ゴ7" panose="020B0700000000000000" pitchFamily="50" charset="-128"/>
                      <a:ea typeface="ヒラギノ角ゴ7" panose="020B0700000000000000" pitchFamily="50" charset="-128"/>
                    </a:rPr>
                    <a:t>ル</a:t>
                  </a:r>
                </a:p>
              </p:txBody>
            </p:sp>
            <p:sp>
              <p:nvSpPr>
                <p:cNvPr id="50" name="WordArt 202">
                  <a:extLst>
                    <a:ext uri="{FF2B5EF4-FFF2-40B4-BE49-F238E27FC236}">
                      <a16:creationId xmlns:a16="http://schemas.microsoft.com/office/drawing/2014/main" id="{52A73B82-7F83-4263-8DEC-68091D03852B}"/>
                    </a:ext>
                  </a:extLst>
                </p:cNvPr>
                <p:cNvSpPr>
                  <a:spLocks noChangeArrowheads="1" noChangeShapeType="1" noTextEdit="1"/>
                </p:cNvSpPr>
                <p:nvPr/>
              </p:nvSpPr>
              <p:spPr bwMode="auto">
                <a:xfrm>
                  <a:off x="6147" y="10254"/>
                  <a:ext cx="195" cy="186"/>
                </a:xfrm>
                <a:prstGeom prst="rect">
                  <a:avLst/>
                </a:prstGeom>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l" rtl="0">
                    <a:buNone/>
                  </a:pPr>
                  <a:r>
                    <a:rPr lang="ja-JP" altLang="en-US" sz="1000" kern="10" spc="0">
                      <a:ln>
                        <a:noFill/>
                      </a:ln>
                      <a:solidFill>
                        <a:srgbClr val="002060"/>
                      </a:solidFill>
                      <a:effectLst/>
                      <a:latin typeface="ヒラギノ角ゴ7" panose="020B0700000000000000" pitchFamily="50" charset="-128"/>
                      <a:ea typeface="ヒラギノ角ゴ7" panose="020B0700000000000000" pitchFamily="50" charset="-128"/>
                    </a:rPr>
                    <a:t>丸</a:t>
                  </a:r>
                </a:p>
              </p:txBody>
            </p:sp>
            <p:sp>
              <p:nvSpPr>
                <p:cNvPr id="51" name="WordArt 203">
                  <a:extLst>
                    <a:ext uri="{FF2B5EF4-FFF2-40B4-BE49-F238E27FC236}">
                      <a16:creationId xmlns:a16="http://schemas.microsoft.com/office/drawing/2014/main" id="{27724642-8335-4149-A4EE-092C21F4F410}"/>
                    </a:ext>
                  </a:extLst>
                </p:cNvPr>
                <p:cNvSpPr>
                  <a:spLocks noChangeArrowheads="1" noChangeShapeType="1" noTextEdit="1"/>
                </p:cNvSpPr>
                <p:nvPr/>
              </p:nvSpPr>
              <p:spPr bwMode="auto">
                <a:xfrm>
                  <a:off x="6384" y="10266"/>
                  <a:ext cx="164" cy="174"/>
                </a:xfrm>
                <a:prstGeom prst="rect">
                  <a:avLst/>
                </a:prstGeom>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l" rtl="0">
                    <a:buNone/>
                  </a:pPr>
                  <a:r>
                    <a:rPr lang="ja-JP" altLang="en-US" sz="1000" kern="10" spc="0">
                      <a:ln>
                        <a:noFill/>
                      </a:ln>
                      <a:solidFill>
                        <a:srgbClr val="002060"/>
                      </a:solidFill>
                      <a:effectLst/>
                      <a:latin typeface="ヒラギノ角ゴ7" panose="020B0700000000000000" pitchFamily="50" charset="-128"/>
                      <a:ea typeface="ヒラギノ角ゴ7" panose="020B0700000000000000" pitchFamily="50" charset="-128"/>
                    </a:rPr>
                    <a:t>ご</a:t>
                  </a:r>
                </a:p>
              </p:txBody>
            </p:sp>
            <p:sp>
              <p:nvSpPr>
                <p:cNvPr id="52" name="WordArt 204">
                  <a:extLst>
                    <a:ext uri="{FF2B5EF4-FFF2-40B4-BE49-F238E27FC236}">
                      <a16:creationId xmlns:a16="http://schemas.microsoft.com/office/drawing/2014/main" id="{3CE60B30-74E0-420C-949E-6B4FC2B7D4BA}"/>
                    </a:ext>
                  </a:extLst>
                </p:cNvPr>
                <p:cNvSpPr>
                  <a:spLocks noChangeArrowheads="1" noChangeShapeType="1" noTextEdit="1"/>
                </p:cNvSpPr>
                <p:nvPr/>
              </p:nvSpPr>
              <p:spPr bwMode="auto">
                <a:xfrm>
                  <a:off x="6585" y="10257"/>
                  <a:ext cx="170" cy="183"/>
                </a:xfrm>
                <a:prstGeom prst="rect">
                  <a:avLst/>
                </a:prstGeom>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l" rtl="0">
                    <a:buNone/>
                  </a:pPr>
                  <a:r>
                    <a:rPr lang="ja-JP" altLang="en-US" sz="1000" kern="10" spc="0">
                      <a:ln>
                        <a:noFill/>
                      </a:ln>
                      <a:solidFill>
                        <a:srgbClr val="002060"/>
                      </a:solidFill>
                      <a:effectLst/>
                      <a:latin typeface="ヒラギノ角ゴ7" panose="020B0700000000000000" pitchFamily="50" charset="-128"/>
                      <a:ea typeface="ヒラギノ角ゴ7" panose="020B0700000000000000" pitchFamily="50" charset="-128"/>
                    </a:rPr>
                    <a:t>と</a:t>
                  </a:r>
                </a:p>
              </p:txBody>
            </p:sp>
            <p:sp>
              <p:nvSpPr>
                <p:cNvPr id="53" name="WordArt 205">
                  <a:extLst>
                    <a:ext uri="{FF2B5EF4-FFF2-40B4-BE49-F238E27FC236}">
                      <a16:creationId xmlns:a16="http://schemas.microsoft.com/office/drawing/2014/main" id="{524E743E-31F7-432C-8C62-DB884F03875E}"/>
                    </a:ext>
                  </a:extLst>
                </p:cNvPr>
                <p:cNvSpPr>
                  <a:spLocks noChangeArrowheads="1" noChangeShapeType="1" noTextEdit="1"/>
                </p:cNvSpPr>
                <p:nvPr/>
              </p:nvSpPr>
              <p:spPr bwMode="auto">
                <a:xfrm>
                  <a:off x="6798" y="10257"/>
                  <a:ext cx="179" cy="183"/>
                </a:xfrm>
                <a:prstGeom prst="rect">
                  <a:avLst/>
                </a:prstGeom>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l" rtl="0">
                    <a:buNone/>
                  </a:pPr>
                  <a:r>
                    <a:rPr lang="ja-JP" altLang="en-US" sz="1000" kern="10" spc="0">
                      <a:ln>
                        <a:noFill/>
                      </a:ln>
                      <a:solidFill>
                        <a:srgbClr val="002060"/>
                      </a:solidFill>
                      <a:effectLst/>
                      <a:latin typeface="ヒラギノ角ゴ7" panose="020B0700000000000000" pitchFamily="50" charset="-128"/>
                      <a:ea typeface="ヒラギノ角ゴ7" panose="020B0700000000000000" pitchFamily="50" charset="-128"/>
                    </a:rPr>
                    <a:t>ア</a:t>
                  </a:r>
                </a:p>
              </p:txBody>
            </p:sp>
            <p:sp>
              <p:nvSpPr>
                <p:cNvPr id="54" name="WordArt 206">
                  <a:extLst>
                    <a:ext uri="{FF2B5EF4-FFF2-40B4-BE49-F238E27FC236}">
                      <a16:creationId xmlns:a16="http://schemas.microsoft.com/office/drawing/2014/main" id="{56CDB25A-1CD2-4749-BC3E-FFE6EA90BE4B}"/>
                    </a:ext>
                  </a:extLst>
                </p:cNvPr>
                <p:cNvSpPr>
                  <a:spLocks noChangeArrowheads="1" noChangeShapeType="1" noTextEdit="1"/>
                </p:cNvSpPr>
                <p:nvPr/>
              </p:nvSpPr>
              <p:spPr bwMode="auto">
                <a:xfrm>
                  <a:off x="7020" y="10257"/>
                  <a:ext cx="170" cy="183"/>
                </a:xfrm>
                <a:prstGeom prst="rect">
                  <a:avLst/>
                </a:prstGeom>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l" rtl="0">
                    <a:buNone/>
                  </a:pPr>
                  <a:r>
                    <a:rPr lang="ja-JP" altLang="en-US" sz="1000" kern="10" spc="0">
                      <a:ln>
                        <a:noFill/>
                      </a:ln>
                      <a:solidFill>
                        <a:srgbClr val="002060"/>
                      </a:solidFill>
                      <a:effectLst/>
                      <a:latin typeface="ヒラギノ角ゴ7" panose="020B0700000000000000" pitchFamily="50" charset="-128"/>
                      <a:ea typeface="ヒラギノ角ゴ7" panose="020B0700000000000000" pitchFamily="50" charset="-128"/>
                    </a:rPr>
                    <a:t>プ</a:t>
                  </a:r>
                </a:p>
              </p:txBody>
            </p:sp>
            <p:sp>
              <p:nvSpPr>
                <p:cNvPr id="55" name="WordArt 207">
                  <a:extLst>
                    <a:ext uri="{FF2B5EF4-FFF2-40B4-BE49-F238E27FC236}">
                      <a16:creationId xmlns:a16="http://schemas.microsoft.com/office/drawing/2014/main" id="{742321F4-2C3B-4E56-B0C6-2DCDA7104583}"/>
                    </a:ext>
                  </a:extLst>
                </p:cNvPr>
                <p:cNvSpPr>
                  <a:spLocks noChangeArrowheads="1" noChangeShapeType="1" noTextEdit="1"/>
                </p:cNvSpPr>
                <p:nvPr/>
              </p:nvSpPr>
              <p:spPr bwMode="auto">
                <a:xfrm>
                  <a:off x="7237" y="10257"/>
                  <a:ext cx="170" cy="183"/>
                </a:xfrm>
                <a:prstGeom prst="rect">
                  <a:avLst/>
                </a:prstGeom>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l" rtl="0">
                    <a:buNone/>
                  </a:pPr>
                  <a:r>
                    <a:rPr lang="ja-JP" altLang="en-US" sz="1000" kern="10" spc="0">
                      <a:ln>
                        <a:noFill/>
                      </a:ln>
                      <a:solidFill>
                        <a:srgbClr val="002060"/>
                      </a:solidFill>
                      <a:effectLst/>
                      <a:latin typeface="ヒラギノ角ゴ7" panose="020B0700000000000000" pitchFamily="50" charset="-128"/>
                      <a:ea typeface="ヒラギノ角ゴ7" panose="020B0700000000000000" pitchFamily="50" charset="-128"/>
                    </a:rPr>
                    <a:t>ラ</a:t>
                  </a:r>
                </a:p>
              </p:txBody>
            </p:sp>
            <p:sp>
              <p:nvSpPr>
                <p:cNvPr id="56" name="WordArt 208">
                  <a:extLst>
                    <a:ext uri="{FF2B5EF4-FFF2-40B4-BE49-F238E27FC236}">
                      <a16:creationId xmlns:a16="http://schemas.microsoft.com/office/drawing/2014/main" id="{3E41342B-CFCE-4D8D-80BF-605EBA915560}"/>
                    </a:ext>
                  </a:extLst>
                </p:cNvPr>
                <p:cNvSpPr>
                  <a:spLocks noChangeArrowheads="1" noChangeShapeType="1" noTextEdit="1"/>
                </p:cNvSpPr>
                <p:nvPr/>
              </p:nvSpPr>
              <p:spPr bwMode="auto">
                <a:xfrm>
                  <a:off x="7450" y="10257"/>
                  <a:ext cx="170" cy="183"/>
                </a:xfrm>
                <a:prstGeom prst="rect">
                  <a:avLst/>
                </a:prstGeom>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l" rtl="0">
                    <a:buNone/>
                  </a:pPr>
                  <a:r>
                    <a:rPr lang="ja-JP" altLang="en-US" sz="1000" kern="10" spc="0">
                      <a:ln>
                        <a:noFill/>
                      </a:ln>
                      <a:solidFill>
                        <a:srgbClr val="002060"/>
                      </a:solidFill>
                      <a:effectLst/>
                      <a:latin typeface="ヒラギノ角ゴ7" panose="020B0700000000000000" pitchFamily="50" charset="-128"/>
                      <a:ea typeface="ヒラギノ角ゴ7" panose="020B0700000000000000" pitchFamily="50" charset="-128"/>
                    </a:rPr>
                    <a:t>イ</a:t>
                  </a:r>
                </a:p>
              </p:txBody>
            </p:sp>
            <p:sp>
              <p:nvSpPr>
                <p:cNvPr id="57" name="WordArt 209">
                  <a:extLst>
                    <a:ext uri="{FF2B5EF4-FFF2-40B4-BE49-F238E27FC236}">
                      <a16:creationId xmlns:a16="http://schemas.microsoft.com/office/drawing/2014/main" id="{ADF5713E-6082-4C5B-95D2-B7EFED800598}"/>
                    </a:ext>
                  </a:extLst>
                </p:cNvPr>
                <p:cNvSpPr>
                  <a:spLocks noChangeArrowheads="1" noChangeShapeType="1" noTextEdit="1"/>
                </p:cNvSpPr>
                <p:nvPr/>
              </p:nvSpPr>
              <p:spPr bwMode="auto">
                <a:xfrm>
                  <a:off x="7711" y="10251"/>
                  <a:ext cx="125" cy="189"/>
                </a:xfrm>
                <a:prstGeom prst="rect">
                  <a:avLst/>
                </a:prstGeom>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l" rtl="0">
                    <a:buNone/>
                  </a:pPr>
                  <a:r>
                    <a:rPr lang="ja-JP" altLang="en-US" sz="1000" kern="10" spc="0">
                      <a:ln>
                        <a:noFill/>
                      </a:ln>
                      <a:solidFill>
                        <a:srgbClr val="002060"/>
                      </a:solidFill>
                      <a:effectLst/>
                      <a:latin typeface="ヒラギノ角ゴ7" panose="020B0700000000000000" pitchFamily="50" charset="-128"/>
                      <a:ea typeface="ヒラギノ角ゴ7" panose="020B0700000000000000" pitchFamily="50" charset="-128"/>
                    </a:rPr>
                    <a:t>ド</a:t>
                  </a:r>
                </a:p>
              </p:txBody>
            </p:sp>
          </p:grpSp>
        </p:grpSp>
        <p:sp>
          <p:nvSpPr>
            <p:cNvPr id="39" name="Freeform 210">
              <a:extLst>
                <a:ext uri="{FF2B5EF4-FFF2-40B4-BE49-F238E27FC236}">
                  <a16:creationId xmlns:a16="http://schemas.microsoft.com/office/drawing/2014/main" id="{3C33BE7D-5A4E-4515-9A1E-86E3C8F4358F}"/>
                </a:ext>
              </a:extLst>
            </p:cNvPr>
            <p:cNvSpPr>
              <a:spLocks noChangeAspect="1" noEditPoints="1"/>
            </p:cNvSpPr>
            <p:nvPr/>
          </p:nvSpPr>
          <p:spPr bwMode="auto">
            <a:xfrm>
              <a:off x="1784" y="4378"/>
              <a:ext cx="1213" cy="1012"/>
            </a:xfrm>
            <a:custGeom>
              <a:avLst/>
              <a:gdLst>
                <a:gd name="T0" fmla="*/ 856 w 1711"/>
                <a:gd name="T1" fmla="*/ 452 h 1336"/>
                <a:gd name="T2" fmla="*/ 1009 w 1711"/>
                <a:gd name="T3" fmla="*/ 798 h 1336"/>
                <a:gd name="T4" fmla="*/ 702 w 1711"/>
                <a:gd name="T5" fmla="*/ 798 h 1336"/>
                <a:gd name="T6" fmla="*/ 856 w 1711"/>
                <a:gd name="T7" fmla="*/ 452 h 1336"/>
                <a:gd name="T8" fmla="*/ 1240 w 1711"/>
                <a:gd name="T9" fmla="*/ 1336 h 1336"/>
                <a:gd name="T10" fmla="*/ 1711 w 1711"/>
                <a:gd name="T11" fmla="*/ 1336 h 1336"/>
                <a:gd name="T12" fmla="*/ 1077 w 1711"/>
                <a:gd name="T13" fmla="*/ 0 h 1336"/>
                <a:gd name="T14" fmla="*/ 634 w 1711"/>
                <a:gd name="T15" fmla="*/ 0 h 1336"/>
                <a:gd name="T16" fmla="*/ 0 w 1711"/>
                <a:gd name="T17" fmla="*/ 1336 h 1336"/>
                <a:gd name="T18" fmla="*/ 471 w 1711"/>
                <a:gd name="T19" fmla="*/ 1336 h 1336"/>
                <a:gd name="T20" fmla="*/ 596 w 1711"/>
                <a:gd name="T21" fmla="*/ 1105 h 1336"/>
                <a:gd name="T22" fmla="*/ 1105 w 1711"/>
                <a:gd name="T23" fmla="*/ 1105 h 1336"/>
                <a:gd name="T24" fmla="*/ 1240 w 1711"/>
                <a:gd name="T25" fmla="*/ 1336 h 1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11" h="1336">
                  <a:moveTo>
                    <a:pt x="856" y="452"/>
                  </a:moveTo>
                  <a:lnTo>
                    <a:pt x="1009" y="798"/>
                  </a:lnTo>
                  <a:lnTo>
                    <a:pt x="702" y="798"/>
                  </a:lnTo>
                  <a:lnTo>
                    <a:pt x="856" y="452"/>
                  </a:lnTo>
                  <a:close/>
                  <a:moveTo>
                    <a:pt x="1240" y="1336"/>
                  </a:moveTo>
                  <a:lnTo>
                    <a:pt x="1711" y="1336"/>
                  </a:lnTo>
                  <a:lnTo>
                    <a:pt x="1077" y="0"/>
                  </a:lnTo>
                  <a:lnTo>
                    <a:pt x="634" y="0"/>
                  </a:lnTo>
                  <a:lnTo>
                    <a:pt x="0" y="1336"/>
                  </a:lnTo>
                  <a:lnTo>
                    <a:pt x="471" y="1336"/>
                  </a:lnTo>
                  <a:lnTo>
                    <a:pt x="596" y="1105"/>
                  </a:lnTo>
                  <a:lnTo>
                    <a:pt x="1105" y="1105"/>
                  </a:lnTo>
                  <a:lnTo>
                    <a:pt x="1240" y="133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41" name="Freeform 211">
              <a:extLst>
                <a:ext uri="{FF2B5EF4-FFF2-40B4-BE49-F238E27FC236}">
                  <a16:creationId xmlns:a16="http://schemas.microsoft.com/office/drawing/2014/main" id="{F9506574-D3DA-4660-BA94-B470952CDAB6}"/>
                </a:ext>
              </a:extLst>
            </p:cNvPr>
            <p:cNvSpPr>
              <a:spLocks noChangeAspect="1"/>
            </p:cNvSpPr>
            <p:nvPr/>
          </p:nvSpPr>
          <p:spPr bwMode="auto">
            <a:xfrm>
              <a:off x="1509" y="4021"/>
              <a:ext cx="704" cy="591"/>
            </a:xfrm>
            <a:custGeom>
              <a:avLst/>
              <a:gdLst>
                <a:gd name="T0" fmla="*/ 0 w 980"/>
                <a:gd name="T1" fmla="*/ 308 h 789"/>
                <a:gd name="T2" fmla="*/ 375 w 980"/>
                <a:gd name="T3" fmla="*/ 308 h 789"/>
                <a:gd name="T4" fmla="*/ 490 w 980"/>
                <a:gd name="T5" fmla="*/ 0 h 789"/>
                <a:gd name="T6" fmla="*/ 605 w 980"/>
                <a:gd name="T7" fmla="*/ 308 h 789"/>
                <a:gd name="T8" fmla="*/ 980 w 980"/>
                <a:gd name="T9" fmla="*/ 308 h 789"/>
                <a:gd name="T10" fmla="*/ 673 w 980"/>
                <a:gd name="T11" fmla="*/ 491 h 789"/>
                <a:gd name="T12" fmla="*/ 788 w 980"/>
                <a:gd name="T13" fmla="*/ 789 h 789"/>
                <a:gd name="T14" fmla="*/ 490 w 980"/>
                <a:gd name="T15" fmla="*/ 606 h 789"/>
                <a:gd name="T16" fmla="*/ 192 w 980"/>
                <a:gd name="T17" fmla="*/ 789 h 789"/>
                <a:gd name="T18" fmla="*/ 307 w 980"/>
                <a:gd name="T19" fmla="*/ 491 h 789"/>
                <a:gd name="T20" fmla="*/ 0 w 980"/>
                <a:gd name="T21" fmla="*/ 308 h 7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80" h="789">
                  <a:moveTo>
                    <a:pt x="0" y="308"/>
                  </a:moveTo>
                  <a:lnTo>
                    <a:pt x="375" y="308"/>
                  </a:lnTo>
                  <a:lnTo>
                    <a:pt x="490" y="0"/>
                  </a:lnTo>
                  <a:lnTo>
                    <a:pt x="605" y="308"/>
                  </a:lnTo>
                  <a:lnTo>
                    <a:pt x="980" y="308"/>
                  </a:lnTo>
                  <a:lnTo>
                    <a:pt x="673" y="491"/>
                  </a:lnTo>
                  <a:lnTo>
                    <a:pt x="788" y="789"/>
                  </a:lnTo>
                  <a:lnTo>
                    <a:pt x="490" y="606"/>
                  </a:lnTo>
                  <a:lnTo>
                    <a:pt x="192" y="789"/>
                  </a:lnTo>
                  <a:lnTo>
                    <a:pt x="307" y="491"/>
                  </a:lnTo>
                  <a:lnTo>
                    <a:pt x="0" y="308"/>
                  </a:lnTo>
                  <a:close/>
                </a:path>
              </a:pathLst>
            </a:custGeom>
            <a:solidFill>
              <a:srgbClr val="FFFFFF"/>
            </a:solidFill>
            <a:ln>
              <a:noFill/>
            </a:ln>
            <a:extLst>
              <a:ext uri="{91240B29-F687-4F45-9708-019B960494DF}">
                <a14:hiddenLine xmlns:a14="http://schemas.microsoft.com/office/drawing/2010/main" w="9525">
                  <a:solidFill>
                    <a:srgbClr val="0000FF"/>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grpSp>
      <p:sp>
        <p:nvSpPr>
          <p:cNvPr id="67" name="テキスト ボックス 66">
            <a:extLst>
              <a:ext uri="{FF2B5EF4-FFF2-40B4-BE49-F238E27FC236}">
                <a16:creationId xmlns:a16="http://schemas.microsoft.com/office/drawing/2014/main" id="{B6ABBAC0-EBC4-4755-8615-9A1700A7F040}"/>
              </a:ext>
            </a:extLst>
          </p:cNvPr>
          <p:cNvSpPr txBox="1"/>
          <p:nvPr/>
        </p:nvSpPr>
        <p:spPr>
          <a:xfrm>
            <a:off x="392209" y="1583739"/>
            <a:ext cx="6775256" cy="1107996"/>
          </a:xfrm>
          <a:prstGeom prst="rect">
            <a:avLst/>
          </a:prstGeom>
          <a:noFill/>
          <a:ln>
            <a:noFill/>
          </a:ln>
        </p:spPr>
        <p:txBody>
          <a:bodyPr wrap="square" rtlCol="0">
            <a:spAutoFit/>
          </a:bodyPr>
          <a:lstStyle/>
          <a:p>
            <a:pPr algn="ctr"/>
            <a:r>
              <a:rPr lang="en-US" altLang="ja-JP" sz="2200" kern="10" dirty="0">
                <a:solidFill>
                  <a:schemeClr val="bg1"/>
                </a:solidFill>
                <a:latin typeface="ヒラギノ角ゴ7" panose="020B0700000000000000" pitchFamily="50" charset="-128"/>
                <a:ea typeface="ヒラギノ角ゴ7" panose="020B0700000000000000" pitchFamily="50" charset="-128"/>
              </a:rPr>
              <a:t>AI</a:t>
            </a:r>
            <a:r>
              <a:rPr lang="ja-JP" altLang="en-US" sz="2200" kern="10" dirty="0">
                <a:solidFill>
                  <a:schemeClr val="bg1"/>
                </a:solidFill>
                <a:latin typeface="ヒラギノ角ゴ7" panose="020B0700000000000000" pitchFamily="50" charset="-128"/>
                <a:ea typeface="ヒラギノ角ゴ7" panose="020B0700000000000000" pitchFamily="50" charset="-128"/>
              </a:rPr>
              <a:t>・ディープラーニング・</a:t>
            </a:r>
            <a:r>
              <a:rPr lang="en-US" altLang="ja-JP" sz="2200" kern="10" dirty="0">
                <a:solidFill>
                  <a:schemeClr val="bg1"/>
                </a:solidFill>
                <a:latin typeface="ヒラギノ角ゴ7" panose="020B0700000000000000" pitchFamily="50" charset="-128"/>
                <a:ea typeface="ヒラギノ角ゴ7" panose="020B0700000000000000" pitchFamily="50" charset="-128"/>
              </a:rPr>
              <a:t>HPC</a:t>
            </a:r>
            <a:r>
              <a:rPr lang="ja-JP" altLang="en-US" sz="2200" kern="10" dirty="0">
                <a:solidFill>
                  <a:schemeClr val="bg1"/>
                </a:solidFill>
                <a:latin typeface="ヒラギノ角ゴ7" panose="020B0700000000000000" pitchFamily="50" charset="-128"/>
                <a:ea typeface="ヒラギノ角ゴ7" panose="020B0700000000000000" pitchFamily="50" charset="-128"/>
              </a:rPr>
              <a:t>・レンダリング・</a:t>
            </a:r>
            <a:r>
              <a:rPr lang="en-US" altLang="ja-JP" sz="2200" kern="10" dirty="0">
                <a:solidFill>
                  <a:schemeClr val="bg1"/>
                </a:solidFill>
                <a:latin typeface="ヒラギノ角ゴ7" panose="020B0700000000000000" pitchFamily="50" charset="-128"/>
                <a:ea typeface="ヒラギノ角ゴ7" panose="020B0700000000000000" pitchFamily="50" charset="-128"/>
              </a:rPr>
              <a:t>4K/8K</a:t>
            </a:r>
            <a:r>
              <a:rPr lang="ja-JP" altLang="en-US" sz="2200" kern="10" dirty="0">
                <a:solidFill>
                  <a:schemeClr val="bg1"/>
                </a:solidFill>
                <a:latin typeface="ヒラギノ角ゴ7" panose="020B0700000000000000" pitchFamily="50" charset="-128"/>
                <a:ea typeface="ヒラギノ角ゴ7" panose="020B0700000000000000" pitchFamily="50" charset="-128"/>
              </a:rPr>
              <a:t>動画編集・</a:t>
            </a:r>
            <a:r>
              <a:rPr lang="en-US" altLang="ja-JP" sz="2200" kern="10" dirty="0">
                <a:solidFill>
                  <a:schemeClr val="bg1"/>
                </a:solidFill>
                <a:latin typeface="ヒラギノ角ゴ7" panose="020B0700000000000000" pitchFamily="50" charset="-128"/>
                <a:ea typeface="ヒラギノ角ゴ7" panose="020B0700000000000000" pitchFamily="50" charset="-128"/>
              </a:rPr>
              <a:t>3D CG</a:t>
            </a:r>
            <a:r>
              <a:rPr lang="ja-JP" altLang="en-US" sz="2200" kern="10" dirty="0">
                <a:solidFill>
                  <a:schemeClr val="bg1"/>
                </a:solidFill>
                <a:latin typeface="ヒラギノ角ゴ7" panose="020B0700000000000000" pitchFamily="50" charset="-128"/>
                <a:ea typeface="ヒラギノ角ゴ7" panose="020B0700000000000000" pitchFamily="50" charset="-128"/>
              </a:rPr>
              <a:t>モデリングなどの</a:t>
            </a:r>
            <a:endParaRPr lang="en-US" altLang="ja-JP" sz="2200" kern="10" dirty="0">
              <a:solidFill>
                <a:schemeClr val="bg1"/>
              </a:solidFill>
              <a:latin typeface="ヒラギノ角ゴ7" panose="020B0700000000000000" pitchFamily="50" charset="-128"/>
              <a:ea typeface="ヒラギノ角ゴ7" panose="020B0700000000000000" pitchFamily="50" charset="-128"/>
            </a:endParaRPr>
          </a:p>
          <a:p>
            <a:pPr algn="ctr"/>
            <a:r>
              <a:rPr lang="ja-JP" altLang="en-US" sz="2200" kern="10" dirty="0">
                <a:solidFill>
                  <a:schemeClr val="bg1"/>
                </a:solidFill>
                <a:latin typeface="ヒラギノ角ゴ7" panose="020B0700000000000000" pitchFamily="50" charset="-128"/>
                <a:ea typeface="ヒラギノ角ゴ7" panose="020B0700000000000000" pitchFamily="50" charset="-128"/>
              </a:rPr>
              <a:t>超高負荷用途にお勧めの高性能サーバー</a:t>
            </a:r>
          </a:p>
        </p:txBody>
      </p:sp>
      <p:pic>
        <p:nvPicPr>
          <p:cNvPr id="1026" name="Picture 2">
            <a:extLst>
              <a:ext uri="{FF2B5EF4-FFF2-40B4-BE49-F238E27FC236}">
                <a16:creationId xmlns:a16="http://schemas.microsoft.com/office/drawing/2014/main" id="{9E939750-91F6-2C6E-7DB6-EECBED935336}"/>
              </a:ext>
            </a:extLst>
          </p:cNvPr>
          <p:cNvPicPr>
            <a:picLocks noChangeAspect="1" noChangeArrowheads="1"/>
          </p:cNvPicPr>
          <p:nvPr/>
        </p:nvPicPr>
        <p:blipFill>
          <a:blip r:embed="rId14" r:link="rId15" cstate="print">
            <a:extLst>
              <a:ext uri="{28A0092B-C50C-407E-A947-70E740481C1C}">
                <a14:useLocalDpi xmlns:a14="http://schemas.microsoft.com/office/drawing/2010/main" val="0"/>
              </a:ext>
            </a:extLst>
          </a:blip>
          <a:srcRect/>
          <a:stretch>
            <a:fillRect/>
          </a:stretch>
        </p:blipFill>
        <p:spPr bwMode="auto">
          <a:xfrm>
            <a:off x="3227960" y="4123997"/>
            <a:ext cx="652330" cy="6544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Group 3">
            <a:extLst>
              <a:ext uri="{FF2B5EF4-FFF2-40B4-BE49-F238E27FC236}">
                <a16:creationId xmlns:a16="http://schemas.microsoft.com/office/drawing/2014/main" id="{F3A9B75B-74B3-B784-3AFB-A76671F3DFA4}"/>
              </a:ext>
            </a:extLst>
          </p:cNvPr>
          <p:cNvGrpSpPr>
            <a:grpSpLocks/>
          </p:cNvGrpSpPr>
          <p:nvPr/>
        </p:nvGrpSpPr>
        <p:grpSpPr bwMode="auto">
          <a:xfrm>
            <a:off x="3941651" y="4164095"/>
            <a:ext cx="536510" cy="609010"/>
            <a:chOff x="2354" y="4526"/>
            <a:chExt cx="965" cy="1271"/>
          </a:xfrm>
        </p:grpSpPr>
        <p:pic>
          <p:nvPicPr>
            <p:cNvPr id="1028" name="Picture 4">
              <a:extLst>
                <a:ext uri="{FF2B5EF4-FFF2-40B4-BE49-F238E27FC236}">
                  <a16:creationId xmlns:a16="http://schemas.microsoft.com/office/drawing/2014/main" id="{50F8DB56-290A-5D92-662E-706DE14A8A73}"/>
                </a:ext>
              </a:extLst>
            </p:cNvPr>
            <p:cNvPicPr>
              <a:picLocks noChangeAspect="1" noChangeArrowheads="1"/>
            </p:cNvPicPr>
            <p:nvPr/>
          </p:nvPicPr>
          <p:blipFill>
            <a:blip r:embed="rId16" r:link="rId17" cstate="print">
              <a:clrChange>
                <a:clrFrom>
                  <a:srgbClr val="FFFFFF"/>
                </a:clrFrom>
                <a:clrTo>
                  <a:srgbClr val="FFFFFF">
                    <a:alpha val="0"/>
                  </a:srgbClr>
                </a:clrTo>
              </a:clrChange>
              <a:extLst>
                <a:ext uri="{28A0092B-C50C-407E-A947-70E740481C1C}">
                  <a14:useLocalDpi xmlns:a14="http://schemas.microsoft.com/office/drawing/2010/main" val="0"/>
                </a:ext>
              </a:extLst>
            </a:blip>
            <a:srcRect l="21866" t="18991" r="66078" b="19418"/>
            <a:stretch>
              <a:fillRect/>
            </a:stretch>
          </p:blipFill>
          <p:spPr bwMode="auto">
            <a:xfrm>
              <a:off x="2507" y="4526"/>
              <a:ext cx="590" cy="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9" name="Picture 5">
              <a:extLst>
                <a:ext uri="{FF2B5EF4-FFF2-40B4-BE49-F238E27FC236}">
                  <a16:creationId xmlns:a16="http://schemas.microsoft.com/office/drawing/2014/main" id="{D556D212-054A-C783-0DC9-6BC11E7EF545}"/>
                </a:ext>
              </a:extLst>
            </p:cNvPr>
            <p:cNvPicPr>
              <a:picLocks noChangeAspect="1" noChangeArrowheads="1"/>
            </p:cNvPicPr>
            <p:nvPr/>
          </p:nvPicPr>
          <p:blipFill>
            <a:blip r:embed="rId16" r:link="rId17"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25" t="45883" r="20465" b="19418"/>
            <a:stretch>
              <a:fillRect/>
            </a:stretch>
          </p:blipFill>
          <p:spPr bwMode="auto">
            <a:xfrm>
              <a:off x="2354" y="5557"/>
              <a:ext cx="965" cy="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030" name="Picture 6" descr="終息】NE Platinum | 株式会社リンクスインターナショナル">
            <a:extLst>
              <a:ext uri="{FF2B5EF4-FFF2-40B4-BE49-F238E27FC236}">
                <a16:creationId xmlns:a16="http://schemas.microsoft.com/office/drawing/2014/main" id="{07B90294-DFCB-BFBE-BC11-F1D11144D954}"/>
              </a:ext>
            </a:extLst>
          </p:cNvPr>
          <p:cNvPicPr>
            <a:picLocks noChangeAspect="1" noChangeArrowheads="1"/>
          </p:cNvPicPr>
          <p:nvPr/>
        </p:nvPicPr>
        <p:blipFill>
          <a:blip r:embed="rId18" r:link="rId19" cstate="print">
            <a:extLst>
              <a:ext uri="{28A0092B-C50C-407E-A947-70E740481C1C}">
                <a14:useLocalDpi xmlns:a14="http://schemas.microsoft.com/office/drawing/2010/main" val="0"/>
              </a:ext>
            </a:extLst>
          </a:blip>
          <a:srcRect l="15898" t="4332" r="16763" b="6689"/>
          <a:stretch>
            <a:fillRect/>
          </a:stretch>
        </p:blipFill>
        <p:spPr bwMode="auto">
          <a:xfrm>
            <a:off x="4586017" y="4133382"/>
            <a:ext cx="471150" cy="6214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Group 7">
            <a:extLst>
              <a:ext uri="{FF2B5EF4-FFF2-40B4-BE49-F238E27FC236}">
                <a16:creationId xmlns:a16="http://schemas.microsoft.com/office/drawing/2014/main" id="{523257BD-6191-D485-6571-1F828B7B0E57}"/>
              </a:ext>
            </a:extLst>
          </p:cNvPr>
          <p:cNvGrpSpPr>
            <a:grpSpLocks/>
          </p:cNvGrpSpPr>
          <p:nvPr/>
        </p:nvGrpSpPr>
        <p:grpSpPr bwMode="auto">
          <a:xfrm>
            <a:off x="5213447" y="4167134"/>
            <a:ext cx="661410" cy="568193"/>
            <a:chOff x="3430" y="4480"/>
            <a:chExt cx="1500" cy="1133"/>
          </a:xfrm>
        </p:grpSpPr>
        <p:sp>
          <p:nvSpPr>
            <p:cNvPr id="8" name="Rectangle 8">
              <a:extLst>
                <a:ext uri="{FF2B5EF4-FFF2-40B4-BE49-F238E27FC236}">
                  <a16:creationId xmlns:a16="http://schemas.microsoft.com/office/drawing/2014/main" id="{13284CF6-D337-1A91-F3D2-55D2CB708B4C}"/>
                </a:ext>
              </a:extLst>
            </p:cNvPr>
            <p:cNvSpPr>
              <a:spLocks noChangeArrowheads="1"/>
            </p:cNvSpPr>
            <p:nvPr/>
          </p:nvSpPr>
          <p:spPr bwMode="auto">
            <a:xfrm>
              <a:off x="3430" y="4480"/>
              <a:ext cx="1500" cy="1133"/>
            </a:xfrm>
            <a:prstGeom prst="rect">
              <a:avLst/>
            </a:prstGeom>
            <a:solidFill>
              <a:srgbClr val="EDEDED"/>
            </a:solidFill>
            <a:ln>
              <a:noFill/>
            </a:ln>
            <a:effectLst/>
            <a:extLs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74295" tIns="8890" rIns="74295" bIns="8890" numCol="1" anchor="t" anchorCtr="0" compatLnSpc="1">
              <a:prstTxWarp prst="textNoShape">
                <a:avLst/>
              </a:prstTxWarp>
            </a:bodyPr>
            <a:lstStyle/>
            <a:p>
              <a:endParaRPr lang="ja-JP" altLang="en-US"/>
            </a:p>
          </p:txBody>
        </p:sp>
        <p:sp>
          <p:nvSpPr>
            <p:cNvPr id="10" name="WordArt 9">
              <a:extLst>
                <a:ext uri="{FF2B5EF4-FFF2-40B4-BE49-F238E27FC236}">
                  <a16:creationId xmlns:a16="http://schemas.microsoft.com/office/drawing/2014/main" id="{058DA9F9-76C1-3E20-1ABB-FA26565EF8A1}"/>
                </a:ext>
              </a:extLst>
            </p:cNvPr>
            <p:cNvSpPr>
              <a:spLocks noChangeArrowheads="1" noChangeShapeType="1" noTextEdit="1"/>
            </p:cNvSpPr>
            <p:nvPr/>
          </p:nvSpPr>
          <p:spPr bwMode="auto">
            <a:xfrm>
              <a:off x="3675" y="4666"/>
              <a:ext cx="1011" cy="761"/>
            </a:xfrm>
            <a:prstGeom prst="rect">
              <a:avLst/>
            </a:prstGeom>
            <a:extLst>
              <a:ext uri="{91240B29-F687-4F45-9708-019B960494DF}">
                <a14:hiddenLine xmlns:a14="http://schemas.microsoft.com/office/drawing/2010/main" w="152400">
                  <a:solidFill>
                    <a:srgbClr val="FFFFFF"/>
                  </a:solidFill>
                  <a:round/>
                  <a:headEnd/>
                  <a:tailEnd/>
                </a14:hiddenLine>
              </a:ex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rtl="0">
                <a:buNone/>
              </a:pPr>
              <a:r>
                <a:rPr lang="en-US" altLang="ja-JP" sz="3600" kern="10" spc="0" dirty="0">
                  <a:ln>
                    <a:noFill/>
                  </a:ln>
                  <a:solidFill>
                    <a:srgbClr val="272727"/>
                  </a:solidFill>
                  <a:effectLst/>
                  <a:latin typeface="ヒラギノ角ゴ6" panose="020B0600000000000000" pitchFamily="50" charset="-128"/>
                  <a:ea typeface="ヒラギノ角ゴ6" panose="020B0600000000000000" pitchFamily="50" charset="-128"/>
                </a:rPr>
                <a:t>3</a:t>
              </a:r>
              <a:r>
                <a:rPr lang="ja-JP" altLang="en-US" sz="3600" kern="10" spc="0" dirty="0">
                  <a:ln>
                    <a:noFill/>
                  </a:ln>
                  <a:solidFill>
                    <a:srgbClr val="272727"/>
                  </a:solidFill>
                  <a:effectLst/>
                  <a:latin typeface="ヒラギノ角ゴ6" panose="020B0600000000000000" pitchFamily="50" charset="-128"/>
                  <a:ea typeface="ヒラギノ角ゴ6" panose="020B0600000000000000" pitchFamily="50" charset="-128"/>
                </a:rPr>
                <a:t>年間</a:t>
              </a:r>
            </a:p>
            <a:p>
              <a:pPr algn="ctr" rtl="0">
                <a:buNone/>
              </a:pPr>
              <a:r>
                <a:rPr lang="ja-JP" altLang="en-US" sz="3600" kern="10" spc="0" dirty="0">
                  <a:ln>
                    <a:noFill/>
                  </a:ln>
                  <a:solidFill>
                    <a:srgbClr val="272727"/>
                  </a:solidFill>
                  <a:effectLst/>
                  <a:latin typeface="ヒラギノ角ゴ6" panose="020B0600000000000000" pitchFamily="50" charset="-128"/>
                  <a:ea typeface="ヒラギノ角ゴ6" panose="020B0600000000000000" pitchFamily="50" charset="-128"/>
                </a:rPr>
                <a:t>保証</a:t>
              </a:r>
            </a:p>
          </p:txBody>
        </p:sp>
      </p:grpSp>
      <p:grpSp>
        <p:nvGrpSpPr>
          <p:cNvPr id="14" name="Group 10">
            <a:extLst>
              <a:ext uri="{FF2B5EF4-FFF2-40B4-BE49-F238E27FC236}">
                <a16:creationId xmlns:a16="http://schemas.microsoft.com/office/drawing/2014/main" id="{EACE64F0-D9D3-2C0F-BD7C-4F8ADB3F4048}"/>
              </a:ext>
            </a:extLst>
          </p:cNvPr>
          <p:cNvGrpSpPr>
            <a:grpSpLocks/>
          </p:cNvGrpSpPr>
          <p:nvPr/>
        </p:nvGrpSpPr>
        <p:grpSpPr bwMode="auto">
          <a:xfrm>
            <a:off x="4757709" y="4904850"/>
            <a:ext cx="2234296" cy="296634"/>
            <a:chOff x="1063" y="5552"/>
            <a:chExt cx="4127" cy="455"/>
          </a:xfrm>
        </p:grpSpPr>
        <p:sp>
          <p:nvSpPr>
            <p:cNvPr id="15" name="Rectangle 11">
              <a:extLst>
                <a:ext uri="{FF2B5EF4-FFF2-40B4-BE49-F238E27FC236}">
                  <a16:creationId xmlns:a16="http://schemas.microsoft.com/office/drawing/2014/main" id="{1B3B9819-E820-412C-1794-9F45BB16EFBC}"/>
                </a:ext>
              </a:extLst>
            </p:cNvPr>
            <p:cNvSpPr>
              <a:spLocks noChangeArrowheads="1"/>
            </p:cNvSpPr>
            <p:nvPr/>
          </p:nvSpPr>
          <p:spPr bwMode="auto">
            <a:xfrm>
              <a:off x="1063" y="5552"/>
              <a:ext cx="4127" cy="455"/>
            </a:xfrm>
            <a:prstGeom prst="rect">
              <a:avLst/>
            </a:prstGeom>
            <a:solidFill>
              <a:srgbClr val="DBE5F1"/>
            </a:solidFill>
            <a:ln>
              <a:noFill/>
            </a:ln>
            <a:effectLst/>
            <a:extLs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74295" tIns="8890" rIns="74295" bIns="8890" numCol="1" anchor="t" anchorCtr="0" compatLnSpc="1">
              <a:prstTxWarp prst="textNoShape">
                <a:avLst/>
              </a:prstTxWarp>
            </a:bodyPr>
            <a:lstStyle/>
            <a:p>
              <a:endParaRPr lang="ja-JP" altLang="en-US"/>
            </a:p>
          </p:txBody>
        </p:sp>
        <p:sp>
          <p:nvSpPr>
            <p:cNvPr id="17" name="WordArt 12">
              <a:extLst>
                <a:ext uri="{FF2B5EF4-FFF2-40B4-BE49-F238E27FC236}">
                  <a16:creationId xmlns:a16="http://schemas.microsoft.com/office/drawing/2014/main" id="{7ED0750D-3FEB-8F6A-3789-4A4DD0943C1A}"/>
                </a:ext>
              </a:extLst>
            </p:cNvPr>
            <p:cNvSpPr>
              <a:spLocks noChangeArrowheads="1" noChangeShapeType="1" noTextEdit="1"/>
            </p:cNvSpPr>
            <p:nvPr/>
          </p:nvSpPr>
          <p:spPr bwMode="auto">
            <a:xfrm>
              <a:off x="2387" y="5716"/>
              <a:ext cx="2509" cy="172"/>
            </a:xfrm>
            <a:prstGeom prst="rect">
              <a:avLst/>
            </a:prstGeom>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l" rtl="0">
                <a:buNone/>
              </a:pPr>
              <a:r>
                <a:rPr lang="en-US" altLang="ja-JP" sz="800" kern="10" spc="0" dirty="0">
                  <a:ln>
                    <a:noFill/>
                  </a:ln>
                  <a:solidFill>
                    <a:srgbClr val="000000"/>
                  </a:solidFill>
                  <a:effectLst/>
                  <a:latin typeface="ヒラギノ角ゴ6" panose="020B0600000000000000" pitchFamily="50" charset="-128"/>
                  <a:ea typeface="ヒラギノ角ゴ6" panose="020B0600000000000000" pitchFamily="50" charset="-128"/>
                </a:rPr>
                <a:t>RTX </a:t>
              </a:r>
              <a:r>
                <a:rPr lang="en-US" altLang="ja-JP" sz="800" kern="10" dirty="0">
                  <a:solidFill>
                    <a:srgbClr val="000000"/>
                  </a:solidFill>
                  <a:latin typeface="ヒラギノ角ゴ6" panose="020B0600000000000000" pitchFamily="50" charset="-128"/>
                  <a:ea typeface="ヒラギノ角ゴ6" panose="020B0600000000000000" pitchFamily="50" charset="-128"/>
                </a:rPr>
                <a:t>PRO6000 Blackwell</a:t>
              </a:r>
              <a:r>
                <a:rPr lang="ja-JP" altLang="en-US" sz="800" kern="10" spc="0" dirty="0">
                  <a:ln>
                    <a:noFill/>
                  </a:ln>
                  <a:solidFill>
                    <a:srgbClr val="000000"/>
                  </a:solidFill>
                  <a:effectLst/>
                  <a:latin typeface="ヒラギノ角ゴ6" panose="020B0600000000000000" pitchFamily="50" charset="-128"/>
                  <a:ea typeface="ヒラギノ角ゴ6" panose="020B0600000000000000" pitchFamily="50" charset="-128"/>
                </a:rPr>
                <a:t>搭載</a:t>
              </a:r>
              <a:r>
                <a:rPr lang="en-US" altLang="ja-JP" sz="800" kern="10" spc="0" dirty="0">
                  <a:ln>
                    <a:noFill/>
                  </a:ln>
                  <a:solidFill>
                    <a:srgbClr val="000000"/>
                  </a:solidFill>
                  <a:effectLst/>
                  <a:latin typeface="ヒラギノ角ゴ6" panose="020B0600000000000000" pitchFamily="50" charset="-128"/>
                  <a:ea typeface="ヒラギノ角ゴ6" panose="020B0600000000000000" pitchFamily="50" charset="-128"/>
                </a:rPr>
                <a:t>【2GPU】</a:t>
              </a:r>
              <a:endParaRPr lang="ja-JP" altLang="en-US" sz="800" kern="10" spc="0" dirty="0">
                <a:ln>
                  <a:noFill/>
                </a:ln>
                <a:solidFill>
                  <a:srgbClr val="000000"/>
                </a:solidFill>
                <a:effectLst/>
                <a:latin typeface="ヒラギノ角ゴ6" panose="020B0600000000000000" pitchFamily="50" charset="-128"/>
                <a:ea typeface="ヒラギノ角ゴ6" panose="020B0600000000000000" pitchFamily="50" charset="-128"/>
              </a:endParaRPr>
            </a:p>
          </p:txBody>
        </p:sp>
        <p:pic>
          <p:nvPicPr>
            <p:cNvPr id="1037" name="Picture 13" descr="米国NVIDIA社販売代理店契約締結のお知らせ | 株式会社アスク">
              <a:extLst>
                <a:ext uri="{FF2B5EF4-FFF2-40B4-BE49-F238E27FC236}">
                  <a16:creationId xmlns:a16="http://schemas.microsoft.com/office/drawing/2014/main" id="{AB08A216-B843-06C3-CDF8-B9C0DAFAB5E7}"/>
                </a:ext>
              </a:extLst>
            </p:cNvPr>
            <p:cNvPicPr>
              <a:picLocks noChangeAspect="1" noChangeArrowheads="1"/>
            </p:cNvPicPr>
            <p:nvPr/>
          </p:nvPicPr>
          <p:blipFill>
            <a:blip r:embed="rId20" r:link="rId21" cstate="print">
              <a:clrChange>
                <a:clrFrom>
                  <a:srgbClr val="FFFFFF"/>
                </a:clrFrom>
                <a:clrTo>
                  <a:srgbClr val="FFFFFF">
                    <a:alpha val="0"/>
                  </a:srgbClr>
                </a:clrTo>
              </a:clrChange>
              <a:extLst>
                <a:ext uri="{28A0092B-C50C-407E-A947-70E740481C1C}">
                  <a14:useLocalDpi xmlns:a14="http://schemas.microsoft.com/office/drawing/2010/main" val="0"/>
                </a:ext>
              </a:extLst>
            </a:blip>
            <a:srcRect t="28238" b="24416"/>
            <a:stretch>
              <a:fillRect/>
            </a:stretch>
          </p:blipFill>
          <p:spPr bwMode="auto">
            <a:xfrm>
              <a:off x="1181" y="5662"/>
              <a:ext cx="1146" cy="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4" name="テキスト ボックス 23">
            <a:extLst>
              <a:ext uri="{FF2B5EF4-FFF2-40B4-BE49-F238E27FC236}">
                <a16:creationId xmlns:a16="http://schemas.microsoft.com/office/drawing/2014/main" id="{53D34D73-251A-2BF9-7A11-E6D24EDA8057}"/>
              </a:ext>
            </a:extLst>
          </p:cNvPr>
          <p:cNvSpPr txBox="1"/>
          <p:nvPr/>
        </p:nvSpPr>
        <p:spPr>
          <a:xfrm>
            <a:off x="2985465" y="4889118"/>
            <a:ext cx="1903978" cy="369332"/>
          </a:xfrm>
          <a:prstGeom prst="rect">
            <a:avLst/>
          </a:prstGeom>
          <a:noFill/>
          <a:ln>
            <a:noFill/>
          </a:ln>
        </p:spPr>
        <p:txBody>
          <a:bodyPr wrap="square" rtlCol="0">
            <a:spAutoFit/>
          </a:bodyPr>
          <a:lstStyle/>
          <a:p>
            <a:pPr algn="ctr"/>
            <a:r>
              <a:rPr lang="ja-JP" altLang="en-US" sz="900" kern="10" dirty="0">
                <a:latin typeface="ヒラギノ角ゴ7" panose="020B0700000000000000" pitchFamily="50" charset="-128"/>
                <a:ea typeface="ヒラギノ角ゴ7" panose="020B0700000000000000" pitchFamily="50" charset="-128"/>
              </a:rPr>
              <a:t>第</a:t>
            </a:r>
            <a:r>
              <a:rPr lang="en-US" altLang="ja-JP" sz="900" kern="10" dirty="0">
                <a:latin typeface="ヒラギノ角ゴ7" panose="020B0700000000000000" pitchFamily="50" charset="-128"/>
                <a:ea typeface="ヒラギノ角ゴ7" panose="020B0700000000000000" pitchFamily="50" charset="-128"/>
              </a:rPr>
              <a:t>4</a:t>
            </a:r>
            <a:r>
              <a:rPr lang="ja-JP" altLang="en-US" sz="900" kern="10" dirty="0">
                <a:latin typeface="ヒラギノ角ゴ7" panose="020B0700000000000000" pitchFamily="50" charset="-128"/>
                <a:ea typeface="ヒラギノ角ゴ7" panose="020B0700000000000000" pitchFamily="50" charset="-128"/>
              </a:rPr>
              <a:t>世代 </a:t>
            </a:r>
            <a:r>
              <a:rPr lang="en-US" altLang="ja-JP" sz="900" kern="10" dirty="0">
                <a:latin typeface="ヒラギノ角ゴ7" panose="020B0700000000000000" pitchFamily="50" charset="-128"/>
                <a:ea typeface="ヒラギノ角ゴ7" panose="020B0700000000000000" pitchFamily="50" charset="-128"/>
              </a:rPr>
              <a:t>AMD EPYC </a:t>
            </a:r>
          </a:p>
          <a:p>
            <a:pPr algn="ctr"/>
            <a:r>
              <a:rPr lang="ja-JP" altLang="en-US" sz="900" kern="10" dirty="0">
                <a:latin typeface="ヒラギノ角ゴ7" panose="020B0700000000000000" pitchFamily="50" charset="-128"/>
                <a:ea typeface="ヒラギノ角ゴ7" panose="020B0700000000000000" pitchFamily="50" charset="-128"/>
              </a:rPr>
              <a:t>プロセッサー搭載</a:t>
            </a:r>
            <a:r>
              <a:rPr lang="en-US" altLang="ja-JP" sz="900" kern="10" dirty="0">
                <a:latin typeface="ヒラギノ角ゴ7" panose="020B0700000000000000" pitchFamily="50" charset="-128"/>
                <a:ea typeface="ヒラギノ角ゴ7" panose="020B0700000000000000" pitchFamily="50" charset="-128"/>
              </a:rPr>
              <a:t>!</a:t>
            </a:r>
            <a:endParaRPr lang="ja-JP" altLang="en-US" sz="900" kern="10" dirty="0">
              <a:latin typeface="ヒラギノ角ゴ7" panose="020B0700000000000000" pitchFamily="50" charset="-128"/>
              <a:ea typeface="ヒラギノ角ゴ7" panose="020B0700000000000000" pitchFamily="50" charset="-128"/>
            </a:endParaRPr>
          </a:p>
        </p:txBody>
      </p:sp>
      <p:sp>
        <p:nvSpPr>
          <p:cNvPr id="76" name="WordArt 64">
            <a:extLst>
              <a:ext uri="{FF2B5EF4-FFF2-40B4-BE49-F238E27FC236}">
                <a16:creationId xmlns:a16="http://schemas.microsoft.com/office/drawing/2014/main" id="{B0E2C0E3-6F87-4314-B425-439EAFEA50F7}"/>
              </a:ext>
            </a:extLst>
          </p:cNvPr>
          <p:cNvSpPr>
            <a:spLocks noChangeArrowheads="1" noChangeShapeType="1" noTextEdit="1"/>
          </p:cNvSpPr>
          <p:nvPr/>
        </p:nvSpPr>
        <p:spPr bwMode="auto">
          <a:xfrm>
            <a:off x="6538585" y="8437583"/>
            <a:ext cx="174625" cy="169862"/>
          </a:xfrm>
          <a:prstGeom prst="rect">
            <a:avLst/>
          </a:prstGeom>
          <a:extLst>
            <a:ext uri="{91240B29-F687-4F45-9708-019B960494DF}">
              <a14:hiddenLine xmlns:a14="http://schemas.microsoft.com/office/drawing/2010/main" w="152400">
                <a:solidFill>
                  <a:srgbClr val="FFFFFF"/>
                </a:solidFill>
                <a:round/>
                <a:headEnd/>
                <a:tailEnd/>
              </a14:hiddenLine>
            </a:ex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l" rtl="0">
              <a:buNone/>
            </a:pPr>
            <a:endParaRPr lang="ja-JP" altLang="en-US" sz="3600" kern="10" spc="0" dirty="0">
              <a:ln>
                <a:noFill/>
              </a:ln>
              <a:solidFill>
                <a:srgbClr val="272727"/>
              </a:solidFill>
              <a:effectLst/>
              <a:latin typeface="ヒラギノ角ゴ6" panose="020B0600000000000000" pitchFamily="50" charset="-128"/>
              <a:ea typeface="ヒラギノ角ゴ6" panose="020B0600000000000000" pitchFamily="50" charset="-128"/>
            </a:endParaRPr>
          </a:p>
        </p:txBody>
      </p:sp>
      <p:grpSp>
        <p:nvGrpSpPr>
          <p:cNvPr id="26" name="グループ化 25">
            <a:extLst>
              <a:ext uri="{FF2B5EF4-FFF2-40B4-BE49-F238E27FC236}">
                <a16:creationId xmlns:a16="http://schemas.microsoft.com/office/drawing/2014/main" id="{24AA39BA-3B51-93C1-DDD4-E8FCAE231F70}"/>
              </a:ext>
            </a:extLst>
          </p:cNvPr>
          <p:cNvGrpSpPr/>
          <p:nvPr/>
        </p:nvGrpSpPr>
        <p:grpSpPr>
          <a:xfrm>
            <a:off x="4144563" y="8375097"/>
            <a:ext cx="2841720" cy="327014"/>
            <a:chOff x="4408469" y="5752687"/>
            <a:chExt cx="2841720" cy="327014"/>
          </a:xfrm>
        </p:grpSpPr>
        <p:grpSp>
          <p:nvGrpSpPr>
            <p:cNvPr id="29" name="グループ化 28">
              <a:extLst>
                <a:ext uri="{FF2B5EF4-FFF2-40B4-BE49-F238E27FC236}">
                  <a16:creationId xmlns:a16="http://schemas.microsoft.com/office/drawing/2014/main" id="{C3C23B4D-DB87-B174-7853-31C53599A809}"/>
                </a:ext>
              </a:extLst>
            </p:cNvPr>
            <p:cNvGrpSpPr/>
            <p:nvPr/>
          </p:nvGrpSpPr>
          <p:grpSpPr>
            <a:xfrm>
              <a:off x="4408469" y="5752687"/>
              <a:ext cx="895260" cy="327014"/>
              <a:chOff x="4041411" y="5752687"/>
              <a:chExt cx="895260" cy="327014"/>
            </a:xfrm>
          </p:grpSpPr>
          <p:sp>
            <p:nvSpPr>
              <p:cNvPr id="36" name="Rectangle 51">
                <a:extLst>
                  <a:ext uri="{FF2B5EF4-FFF2-40B4-BE49-F238E27FC236}">
                    <a16:creationId xmlns:a16="http://schemas.microsoft.com/office/drawing/2014/main" id="{87B2D40F-D9B8-AB40-CDED-85360CB76A29}"/>
                  </a:ext>
                </a:extLst>
              </p:cNvPr>
              <p:cNvSpPr>
                <a:spLocks noChangeArrowheads="1"/>
              </p:cNvSpPr>
              <p:nvPr/>
            </p:nvSpPr>
            <p:spPr bwMode="auto">
              <a:xfrm>
                <a:off x="4041411" y="5752687"/>
                <a:ext cx="895260" cy="327014"/>
              </a:xfrm>
              <a:prstGeom prst="rect">
                <a:avLst/>
              </a:prstGeom>
              <a:solidFill>
                <a:srgbClr val="27272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74295" tIns="8890" rIns="74295" bIns="8890" numCol="1" anchor="t" anchorCtr="0" compatLnSpc="1">
                <a:prstTxWarp prst="textNoShape">
                  <a:avLst/>
                </a:prstTxWarp>
              </a:bodyPr>
              <a:lstStyle/>
              <a:p>
                <a:endParaRPr lang="ja-JP" altLang="en-US" dirty="0">
                  <a:latin typeface="メイリオ" panose="020B0604030504040204" pitchFamily="50" charset="-128"/>
                  <a:ea typeface="メイリオ" panose="020B0604030504040204" pitchFamily="50" charset="-128"/>
                </a:endParaRPr>
              </a:p>
            </p:txBody>
          </p:sp>
          <p:sp>
            <p:nvSpPr>
              <p:cNvPr id="68" name="テキスト ボックス 67">
                <a:extLst>
                  <a:ext uri="{FF2B5EF4-FFF2-40B4-BE49-F238E27FC236}">
                    <a16:creationId xmlns:a16="http://schemas.microsoft.com/office/drawing/2014/main" id="{8AB1538D-9647-3B87-3B70-7730D3BA9911}"/>
                  </a:ext>
                </a:extLst>
              </p:cNvPr>
              <p:cNvSpPr txBox="1"/>
              <p:nvPr/>
            </p:nvSpPr>
            <p:spPr>
              <a:xfrm>
                <a:off x="4075819" y="5814897"/>
                <a:ext cx="826444" cy="261610"/>
              </a:xfrm>
              <a:prstGeom prst="rect">
                <a:avLst/>
              </a:prstGeom>
              <a:noFill/>
            </p:spPr>
            <p:txBody>
              <a:bodyPr wrap="square">
                <a:spAutoFit/>
              </a:bodyPr>
              <a:lstStyle/>
              <a:p>
                <a:pPr algn="ctr"/>
                <a:r>
                  <a:rPr lang="ja-JP" altLang="en-US" sz="1050" dirty="0">
                    <a:solidFill>
                      <a:schemeClr val="bg1"/>
                    </a:solidFill>
                    <a:latin typeface="メイリオ" panose="020B0604030504040204" pitchFamily="50" charset="-128"/>
                    <a:ea typeface="メイリオ" panose="020B0604030504040204" pitchFamily="50" charset="-128"/>
                  </a:rPr>
                  <a:t>想定売価</a:t>
                </a:r>
                <a:endParaRPr lang="ja-JP" altLang="en-US" sz="900" dirty="0">
                  <a:solidFill>
                    <a:schemeClr val="bg1"/>
                  </a:solidFill>
                  <a:latin typeface="メイリオ" panose="020B0604030504040204" pitchFamily="50" charset="-128"/>
                  <a:ea typeface="メイリオ" panose="020B0604030504040204" pitchFamily="50" charset="-128"/>
                </a:endParaRPr>
              </a:p>
            </p:txBody>
          </p:sp>
        </p:grpSp>
        <p:sp>
          <p:nvSpPr>
            <p:cNvPr id="31" name="テキスト ボックス 30">
              <a:extLst>
                <a:ext uri="{FF2B5EF4-FFF2-40B4-BE49-F238E27FC236}">
                  <a16:creationId xmlns:a16="http://schemas.microsoft.com/office/drawing/2014/main" id="{FA2F30FB-6FD6-7D58-1C5E-8AFF44F105C2}"/>
                </a:ext>
              </a:extLst>
            </p:cNvPr>
            <p:cNvSpPr txBox="1"/>
            <p:nvPr/>
          </p:nvSpPr>
          <p:spPr>
            <a:xfrm>
              <a:off x="5316493" y="5834842"/>
              <a:ext cx="1933696" cy="230832"/>
            </a:xfrm>
            <a:prstGeom prst="rect">
              <a:avLst/>
            </a:prstGeom>
            <a:noFill/>
          </p:spPr>
          <p:txBody>
            <a:bodyPr wrap="square">
              <a:spAutoFit/>
            </a:bodyPr>
            <a:lstStyle/>
            <a:p>
              <a:r>
                <a:rPr lang="ja-JP" altLang="en-US" sz="900" dirty="0">
                  <a:latin typeface="メイリオ" panose="020B0604030504040204" pitchFamily="50" charset="-128"/>
                  <a:ea typeface="メイリオ" panose="020B0604030504040204" pitchFamily="50" charset="-128"/>
                </a:rPr>
                <a:t>販売店へお問い合わせください</a:t>
              </a:r>
            </a:p>
          </p:txBody>
        </p:sp>
      </p:grpSp>
    </p:spTree>
    <p:extLst>
      <p:ext uri="{BB962C8B-B14F-4D97-AF65-F5344CB8AC3E}">
        <p14:creationId xmlns:p14="http://schemas.microsoft.com/office/powerpoint/2010/main" val="29092587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294722"/>
            <a:ext cx="7559675" cy="8226283"/>
          </a:xfrm>
          <a:prstGeom prst="rect">
            <a:avLst/>
          </a:prstGeom>
        </p:spPr>
      </p:pic>
      <p:pic>
        <p:nvPicPr>
          <p:cNvPr id="3" name="Picture 3" descr="Micro-Star International Co., Ltd 微星科技股份有限公司のプレスリリース｜PR TIMES"/>
          <p:cNvPicPr>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496981" y="657210"/>
            <a:ext cx="1098132" cy="3057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テキスト ボックス 3">
            <a:extLst>
              <a:ext uri="{FF2B5EF4-FFF2-40B4-BE49-F238E27FC236}">
                <a16:creationId xmlns:a16="http://schemas.microsoft.com/office/drawing/2014/main" id="{B6ABBAC0-EBC4-4755-8615-9A1700A7F040}"/>
              </a:ext>
            </a:extLst>
          </p:cNvPr>
          <p:cNvSpPr txBox="1"/>
          <p:nvPr/>
        </p:nvSpPr>
        <p:spPr>
          <a:xfrm>
            <a:off x="3177148" y="647411"/>
            <a:ext cx="4220961" cy="338554"/>
          </a:xfrm>
          <a:prstGeom prst="rect">
            <a:avLst/>
          </a:prstGeom>
          <a:noFill/>
          <a:ln>
            <a:noFill/>
          </a:ln>
        </p:spPr>
        <p:txBody>
          <a:bodyPr wrap="square" rtlCol="0">
            <a:spAutoFit/>
          </a:bodyPr>
          <a:lstStyle/>
          <a:p>
            <a:pPr algn="ctr"/>
            <a:r>
              <a:rPr lang="ja-JP" altLang="en-US" sz="1600" kern="10" dirty="0">
                <a:latin typeface="ヒラギノ角ゴ7" panose="020B0700000000000000" pitchFamily="50" charset="-128"/>
                <a:ea typeface="ヒラギノ角ゴ7" panose="020B0700000000000000" pitchFamily="50" charset="-128"/>
              </a:rPr>
              <a:t>最先端コンピューターソリューション</a:t>
            </a:r>
          </a:p>
        </p:txBody>
      </p:sp>
      <p:pic>
        <p:nvPicPr>
          <p:cNvPr id="5" name="図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27853" y="637958"/>
            <a:ext cx="1257264" cy="371084"/>
          </a:xfrm>
          <a:prstGeom prst="rect">
            <a:avLst/>
          </a:prstGeom>
        </p:spPr>
      </p:pic>
      <p:sp>
        <p:nvSpPr>
          <p:cNvPr id="6" name="テキスト ボックス 5">
            <a:extLst>
              <a:ext uri="{FF2B5EF4-FFF2-40B4-BE49-F238E27FC236}">
                <a16:creationId xmlns:a16="http://schemas.microsoft.com/office/drawing/2014/main" id="{B6ABBAC0-EBC4-4755-8615-9A1700A7F040}"/>
              </a:ext>
            </a:extLst>
          </p:cNvPr>
          <p:cNvSpPr txBox="1"/>
          <p:nvPr/>
        </p:nvSpPr>
        <p:spPr>
          <a:xfrm>
            <a:off x="1659578" y="779648"/>
            <a:ext cx="125797" cy="125895"/>
          </a:xfrm>
          <a:custGeom>
            <a:avLst/>
            <a:gdLst/>
            <a:ahLst/>
            <a:cxnLst/>
            <a:rect l="l" t="t" r="r" b="b"/>
            <a:pathLst>
              <a:path w="125797" h="125895">
                <a:moveTo>
                  <a:pt x="20608" y="0"/>
                </a:moveTo>
                <a:lnTo>
                  <a:pt x="63094" y="42291"/>
                </a:lnTo>
                <a:lnTo>
                  <a:pt x="104798" y="391"/>
                </a:lnTo>
                <a:lnTo>
                  <a:pt x="125211" y="20706"/>
                </a:lnTo>
                <a:lnTo>
                  <a:pt x="83604" y="62606"/>
                </a:lnTo>
                <a:lnTo>
                  <a:pt x="125797" y="104701"/>
                </a:lnTo>
                <a:lnTo>
                  <a:pt x="105384" y="125114"/>
                </a:lnTo>
                <a:lnTo>
                  <a:pt x="63094" y="82921"/>
                </a:lnTo>
                <a:lnTo>
                  <a:pt x="20413" y="125895"/>
                </a:lnTo>
                <a:lnTo>
                  <a:pt x="0" y="105482"/>
                </a:lnTo>
                <a:lnTo>
                  <a:pt x="42583" y="62606"/>
                </a:lnTo>
                <a:lnTo>
                  <a:pt x="293" y="20413"/>
                </a:lnTo>
                <a:close/>
              </a:path>
            </a:pathLst>
          </a:custGeom>
          <a:solidFill>
            <a:schemeClr val="tx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ja-JP" altLang="en-US" sz="1600" kern="10" dirty="0">
              <a:latin typeface="ヒラギノ角ゴ7" panose="020B0700000000000000" pitchFamily="50" charset="-128"/>
              <a:ea typeface="ヒラギノ角ゴ7" panose="020B0700000000000000" pitchFamily="50" charset="-128"/>
            </a:endParaRPr>
          </a:p>
        </p:txBody>
      </p:sp>
      <p:sp>
        <p:nvSpPr>
          <p:cNvPr id="7" name="WordArt 177">
            <a:extLst>
              <a:ext uri="{FF2B5EF4-FFF2-40B4-BE49-F238E27FC236}">
                <a16:creationId xmlns:a16="http://schemas.microsoft.com/office/drawing/2014/main" id="{1DEF23F6-2EB1-4B94-9584-79ED35E994C9}"/>
              </a:ext>
            </a:extLst>
          </p:cNvPr>
          <p:cNvSpPr>
            <a:spLocks noChangeArrowheads="1" noChangeShapeType="1" noTextEdit="1"/>
          </p:cNvSpPr>
          <p:nvPr/>
        </p:nvSpPr>
        <p:spPr bwMode="auto">
          <a:xfrm>
            <a:off x="3395028" y="9916754"/>
            <a:ext cx="2272030" cy="150504"/>
          </a:xfrm>
          <a:prstGeom prst="rect">
            <a:avLst/>
          </a:prstGeom>
          <a:extLst>
            <a:ext uri="{91240B29-F687-4F45-9708-019B960494DF}">
              <a14:hiddenLine xmlns:a14="http://schemas.microsoft.com/office/drawing/2010/main" w="57150">
                <a:solidFill>
                  <a:srgbClr val="000000"/>
                </a:solidFill>
                <a:round/>
                <a:headEnd/>
                <a:tailEnd/>
              </a14:hiddenLine>
            </a:ex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l" rtl="0">
              <a:buNone/>
            </a:pPr>
            <a:r>
              <a:rPr lang="en-US" altLang="ja-JP" sz="3600" kern="10" spc="0">
                <a:ln>
                  <a:noFill/>
                </a:ln>
                <a:solidFill>
                  <a:srgbClr val="404040"/>
                </a:solidFill>
                <a:effectLst/>
                <a:latin typeface="ヒラギノ角ゴ5" panose="020B0500000000000000" pitchFamily="50" charset="-128"/>
                <a:ea typeface="ヒラギノ角ゴ5" panose="020B0500000000000000" pitchFamily="50" charset="-128"/>
              </a:rPr>
              <a:t>https://www.applied.ne.jp/rs/</a:t>
            </a:r>
            <a:endParaRPr lang="ja-JP" altLang="en-US" sz="3600" kern="10" spc="0">
              <a:ln>
                <a:noFill/>
              </a:ln>
              <a:solidFill>
                <a:srgbClr val="404040"/>
              </a:solidFill>
              <a:effectLst/>
              <a:latin typeface="ヒラギノ角ゴ5" panose="020B0500000000000000" pitchFamily="50" charset="-128"/>
              <a:ea typeface="ヒラギノ角ゴ5" panose="020B0500000000000000" pitchFamily="50" charset="-128"/>
            </a:endParaRPr>
          </a:p>
        </p:txBody>
      </p:sp>
      <p:sp>
        <p:nvSpPr>
          <p:cNvPr id="8" name="WordArt 178">
            <a:extLst>
              <a:ext uri="{FF2B5EF4-FFF2-40B4-BE49-F238E27FC236}">
                <a16:creationId xmlns:a16="http://schemas.microsoft.com/office/drawing/2014/main" id="{16A30183-FCC9-41DB-8996-4A698AE1D56D}"/>
              </a:ext>
            </a:extLst>
          </p:cNvPr>
          <p:cNvSpPr>
            <a:spLocks noChangeArrowheads="1" noChangeShapeType="1" noTextEdit="1"/>
          </p:cNvSpPr>
          <p:nvPr/>
        </p:nvSpPr>
        <p:spPr bwMode="auto">
          <a:xfrm>
            <a:off x="3395028" y="10132033"/>
            <a:ext cx="443865" cy="139074"/>
          </a:xfrm>
          <a:prstGeom prst="rect">
            <a:avLst/>
          </a:prstGeom>
          <a:extLst>
            <a:ext uri="{91240B29-F687-4F45-9708-019B960494DF}">
              <a14:hiddenLine xmlns:a14="http://schemas.microsoft.com/office/drawing/2010/main" w="76200">
                <a:solidFill>
                  <a:srgbClr val="FFFFFF"/>
                </a:solidFill>
                <a:round/>
                <a:headEnd/>
                <a:tailEnd/>
              </a14:hiddenLine>
            </a:ex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l" rtl="0">
              <a:buNone/>
            </a:pPr>
            <a:r>
              <a:rPr lang="ja-JP" altLang="en-US" sz="1000" kern="10" spc="0">
                <a:ln>
                  <a:noFill/>
                </a:ln>
                <a:solidFill>
                  <a:srgbClr val="404040"/>
                </a:solidFill>
                <a:effectLst/>
                <a:latin typeface="ヒラギノ角ゴ5" panose="020B0500000000000000" pitchFamily="50" charset="-128"/>
                <a:ea typeface="ヒラギノ角ゴ5" panose="020B0500000000000000" pitchFamily="50" charset="-128"/>
              </a:rPr>
              <a:t>または</a:t>
            </a:r>
          </a:p>
        </p:txBody>
      </p:sp>
      <p:pic>
        <p:nvPicPr>
          <p:cNvPr id="9" name="Picture 179">
            <a:extLst>
              <a:ext uri="{FF2B5EF4-FFF2-40B4-BE49-F238E27FC236}">
                <a16:creationId xmlns:a16="http://schemas.microsoft.com/office/drawing/2014/main" id="{F60F1083-2B1C-4FD3-A589-870AD1E5984C}"/>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906838" y="10095200"/>
            <a:ext cx="1892300" cy="47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WordArt 180">
            <a:extLst>
              <a:ext uri="{FF2B5EF4-FFF2-40B4-BE49-F238E27FC236}">
                <a16:creationId xmlns:a16="http://schemas.microsoft.com/office/drawing/2014/main" id="{F983CB65-52A9-44D5-8969-E1CA1D54C076}"/>
              </a:ext>
            </a:extLst>
          </p:cNvPr>
          <p:cNvSpPr>
            <a:spLocks noChangeArrowheads="1" noChangeShapeType="1" noTextEdit="1"/>
          </p:cNvSpPr>
          <p:nvPr/>
        </p:nvSpPr>
        <p:spPr bwMode="auto">
          <a:xfrm>
            <a:off x="4282123" y="10165690"/>
            <a:ext cx="834390" cy="108592"/>
          </a:xfrm>
          <a:prstGeom prst="rect">
            <a:avLst/>
          </a:prstGeom>
          <a:extLst>
            <a:ext uri="{91240B29-F687-4F45-9708-019B960494DF}">
              <a14:hiddenLine xmlns:a14="http://schemas.microsoft.com/office/drawing/2010/main" w="76200">
                <a:solidFill>
                  <a:srgbClr val="FF0066"/>
                </a:solidFill>
                <a:round/>
                <a:headEnd/>
                <a:tailEnd/>
              </a14:hiddenLine>
            </a:ex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l" rtl="0">
              <a:buNone/>
            </a:pPr>
            <a:r>
              <a:rPr lang="ja-JP" altLang="en-US" sz="1800" kern="10" spc="0">
                <a:ln>
                  <a:noFill/>
                </a:ln>
                <a:solidFill>
                  <a:srgbClr val="333333"/>
                </a:solidFill>
                <a:effectLst/>
                <a:latin typeface="メイリオ" panose="020B0604030504040204" pitchFamily="50" charset="-128"/>
                <a:ea typeface="メイリオ" panose="020B0604030504040204" pitchFamily="50" charset="-128"/>
              </a:rPr>
              <a:t>アプライド </a:t>
            </a:r>
            <a:r>
              <a:rPr lang="en-US" altLang="ja-JP" sz="1800" kern="10" spc="0">
                <a:ln>
                  <a:noFill/>
                </a:ln>
                <a:solidFill>
                  <a:srgbClr val="333333"/>
                </a:solidFill>
                <a:effectLst/>
                <a:latin typeface="メイリオ" panose="020B0604030504040204" pitchFamily="50" charset="-128"/>
                <a:ea typeface="メイリオ" panose="020B0604030504040204" pitchFamily="50" charset="-128"/>
              </a:rPr>
              <a:t>Biz</a:t>
            </a:r>
            <a:endParaRPr lang="ja-JP" altLang="en-US" sz="1800" kern="10" spc="0">
              <a:ln>
                <a:noFill/>
              </a:ln>
              <a:solidFill>
                <a:srgbClr val="333333"/>
              </a:solidFill>
              <a:effectLst/>
              <a:latin typeface="メイリオ" panose="020B0604030504040204" pitchFamily="50" charset="-128"/>
              <a:ea typeface="メイリオ" panose="020B0604030504040204" pitchFamily="50" charset="-128"/>
            </a:endParaRPr>
          </a:p>
        </p:txBody>
      </p:sp>
      <p:pic>
        <p:nvPicPr>
          <p:cNvPr id="11" name="Picture 181">
            <a:extLst>
              <a:ext uri="{FF2B5EF4-FFF2-40B4-BE49-F238E27FC236}">
                <a16:creationId xmlns:a16="http://schemas.microsoft.com/office/drawing/2014/main" id="{ACD06A0A-FF06-4122-9915-0DB2CE926BDD}"/>
              </a:ext>
            </a:extLst>
          </p:cNvPr>
          <p:cNvPicPr>
            <a:picLocks noChangeAspect="1" noChangeArrowheads="1"/>
          </p:cNvPicPr>
          <p:nvPr/>
        </p:nvPicPr>
        <p:blipFill>
          <a:blip r:embed="rId7" r:link="rId8" cstate="print">
            <a:extLst>
              <a:ext uri="{28A0092B-C50C-407E-A947-70E740481C1C}">
                <a14:useLocalDpi xmlns:a14="http://schemas.microsoft.com/office/drawing/2010/main" val="0"/>
              </a:ext>
            </a:extLst>
          </a:blip>
          <a:srcRect/>
          <a:stretch>
            <a:fillRect/>
          </a:stretch>
        </p:blipFill>
        <p:spPr bwMode="auto">
          <a:xfrm>
            <a:off x="5841683" y="9873571"/>
            <a:ext cx="499745" cy="499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 name="Group 182">
            <a:extLst>
              <a:ext uri="{FF2B5EF4-FFF2-40B4-BE49-F238E27FC236}">
                <a16:creationId xmlns:a16="http://schemas.microsoft.com/office/drawing/2014/main" id="{9DDD899D-D7B8-4B86-8576-D3794E260329}"/>
              </a:ext>
            </a:extLst>
          </p:cNvPr>
          <p:cNvGrpSpPr>
            <a:grpSpLocks/>
          </p:cNvGrpSpPr>
          <p:nvPr/>
        </p:nvGrpSpPr>
        <p:grpSpPr bwMode="auto">
          <a:xfrm>
            <a:off x="1276668" y="9936440"/>
            <a:ext cx="1924050" cy="370863"/>
            <a:chOff x="1415" y="3999"/>
            <a:chExt cx="8197" cy="1580"/>
          </a:xfrm>
        </p:grpSpPr>
        <p:sp>
          <p:nvSpPr>
            <p:cNvPr id="13" name="AutoShape 183">
              <a:extLst>
                <a:ext uri="{FF2B5EF4-FFF2-40B4-BE49-F238E27FC236}">
                  <a16:creationId xmlns:a16="http://schemas.microsoft.com/office/drawing/2014/main" id="{F3A4CD67-B294-4CC3-A011-E436BB47905B}"/>
                </a:ext>
              </a:extLst>
            </p:cNvPr>
            <p:cNvSpPr>
              <a:spLocks noChangeArrowheads="1"/>
            </p:cNvSpPr>
            <p:nvPr/>
          </p:nvSpPr>
          <p:spPr bwMode="auto">
            <a:xfrm>
              <a:off x="1415" y="3999"/>
              <a:ext cx="1749" cy="1553"/>
            </a:xfrm>
            <a:prstGeom prst="roundRect">
              <a:avLst>
                <a:gd name="adj" fmla="val 14167"/>
              </a:avLst>
            </a:prstGeom>
            <a:solidFill>
              <a:srgbClr val="002060"/>
            </a:solidFill>
            <a:ln>
              <a:noFill/>
            </a:ln>
            <a:effectLst/>
            <a:extLs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74295" tIns="8890" rIns="74295" bIns="8890" numCol="1" anchor="t" anchorCtr="0" compatLnSpc="1">
              <a:prstTxWarp prst="textNoShape">
                <a:avLst/>
              </a:prstTxWarp>
            </a:bodyPr>
            <a:lstStyle/>
            <a:p>
              <a:endParaRPr lang="ja-JP" altLang="en-US"/>
            </a:p>
          </p:txBody>
        </p:sp>
        <p:grpSp>
          <p:nvGrpSpPr>
            <p:cNvPr id="14" name="Group 184">
              <a:extLst>
                <a:ext uri="{FF2B5EF4-FFF2-40B4-BE49-F238E27FC236}">
                  <a16:creationId xmlns:a16="http://schemas.microsoft.com/office/drawing/2014/main" id="{14F23133-622E-4FAB-A4C1-452183F2F4E3}"/>
                </a:ext>
              </a:extLst>
            </p:cNvPr>
            <p:cNvGrpSpPr>
              <a:grpSpLocks/>
            </p:cNvGrpSpPr>
            <p:nvPr/>
          </p:nvGrpSpPr>
          <p:grpSpPr bwMode="auto">
            <a:xfrm>
              <a:off x="3584" y="4007"/>
              <a:ext cx="6028" cy="1179"/>
              <a:chOff x="3528" y="3992"/>
              <a:chExt cx="6256" cy="1224"/>
            </a:xfrm>
          </p:grpSpPr>
          <p:sp>
            <p:nvSpPr>
              <p:cNvPr id="33" name="Freeform 185">
                <a:extLst>
                  <a:ext uri="{FF2B5EF4-FFF2-40B4-BE49-F238E27FC236}">
                    <a16:creationId xmlns:a16="http://schemas.microsoft.com/office/drawing/2014/main" id="{F32CA9A5-FC78-4399-8792-70724CC74FEA}"/>
                  </a:ext>
                </a:extLst>
              </p:cNvPr>
              <p:cNvSpPr>
                <a:spLocks noChangeAspect="1"/>
              </p:cNvSpPr>
              <p:nvPr/>
            </p:nvSpPr>
            <p:spPr bwMode="auto">
              <a:xfrm>
                <a:off x="3528" y="4087"/>
                <a:ext cx="1166" cy="1117"/>
              </a:xfrm>
              <a:custGeom>
                <a:avLst/>
                <a:gdLst>
                  <a:gd name="T0" fmla="*/ 171 w 171"/>
                  <a:gd name="T1" fmla="*/ 0 h 164"/>
                  <a:gd name="T2" fmla="*/ 152 w 171"/>
                  <a:gd name="T3" fmla="*/ 0 h 164"/>
                  <a:gd name="T4" fmla="*/ 1 w 171"/>
                  <a:gd name="T5" fmla="*/ 0 h 164"/>
                  <a:gd name="T6" fmla="*/ 1 w 171"/>
                  <a:gd name="T7" fmla="*/ 38 h 164"/>
                  <a:gd name="T8" fmla="*/ 131 w 171"/>
                  <a:gd name="T9" fmla="*/ 38 h 164"/>
                  <a:gd name="T10" fmla="*/ 88 w 171"/>
                  <a:gd name="T11" fmla="*/ 80 h 164"/>
                  <a:gd name="T12" fmla="*/ 90 w 171"/>
                  <a:gd name="T13" fmla="*/ 50 h 164"/>
                  <a:gd name="T14" fmla="*/ 50 w 171"/>
                  <a:gd name="T15" fmla="*/ 50 h 164"/>
                  <a:gd name="T16" fmla="*/ 31 w 171"/>
                  <a:gd name="T17" fmla="*/ 112 h 164"/>
                  <a:gd name="T18" fmla="*/ 0 w 171"/>
                  <a:gd name="T19" fmla="*/ 124 h 164"/>
                  <a:gd name="T20" fmla="*/ 0 w 171"/>
                  <a:gd name="T21" fmla="*/ 164 h 164"/>
                  <a:gd name="T22" fmla="*/ 60 w 171"/>
                  <a:gd name="T23" fmla="*/ 140 h 164"/>
                  <a:gd name="T24" fmla="*/ 76 w 171"/>
                  <a:gd name="T25" fmla="*/ 117 h 164"/>
                  <a:gd name="T26" fmla="*/ 76 w 171"/>
                  <a:gd name="T27" fmla="*/ 119 h 164"/>
                  <a:gd name="T28" fmla="*/ 142 w 171"/>
                  <a:gd name="T29" fmla="*/ 93 h 164"/>
                  <a:gd name="T30" fmla="*/ 171 w 171"/>
                  <a:gd name="T31" fmla="*/ 18 h 164"/>
                  <a:gd name="T32" fmla="*/ 171 w 171"/>
                  <a:gd name="T33" fmla="*/ 0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1" h="164">
                    <a:moveTo>
                      <a:pt x="171" y="0"/>
                    </a:moveTo>
                    <a:cubicBezTo>
                      <a:pt x="152" y="0"/>
                      <a:pt x="152" y="0"/>
                      <a:pt x="152" y="0"/>
                    </a:cubicBezTo>
                    <a:cubicBezTo>
                      <a:pt x="1" y="0"/>
                      <a:pt x="1" y="0"/>
                      <a:pt x="1" y="0"/>
                    </a:cubicBezTo>
                    <a:cubicBezTo>
                      <a:pt x="1" y="38"/>
                      <a:pt x="1" y="38"/>
                      <a:pt x="1" y="38"/>
                    </a:cubicBezTo>
                    <a:cubicBezTo>
                      <a:pt x="1" y="38"/>
                      <a:pt x="99" y="38"/>
                      <a:pt x="131" y="38"/>
                    </a:cubicBezTo>
                    <a:cubicBezTo>
                      <a:pt x="127" y="54"/>
                      <a:pt x="116" y="75"/>
                      <a:pt x="88" y="80"/>
                    </a:cubicBezTo>
                    <a:cubicBezTo>
                      <a:pt x="90" y="63"/>
                      <a:pt x="90" y="51"/>
                      <a:pt x="90" y="50"/>
                    </a:cubicBezTo>
                    <a:cubicBezTo>
                      <a:pt x="50" y="50"/>
                      <a:pt x="50" y="50"/>
                      <a:pt x="50" y="50"/>
                    </a:cubicBezTo>
                    <a:cubicBezTo>
                      <a:pt x="50" y="61"/>
                      <a:pt x="47" y="95"/>
                      <a:pt x="31" y="112"/>
                    </a:cubicBezTo>
                    <a:cubicBezTo>
                      <a:pt x="23" y="120"/>
                      <a:pt x="13" y="124"/>
                      <a:pt x="0" y="124"/>
                    </a:cubicBezTo>
                    <a:cubicBezTo>
                      <a:pt x="0" y="164"/>
                      <a:pt x="0" y="164"/>
                      <a:pt x="0" y="164"/>
                    </a:cubicBezTo>
                    <a:cubicBezTo>
                      <a:pt x="24" y="164"/>
                      <a:pt x="45" y="156"/>
                      <a:pt x="60" y="140"/>
                    </a:cubicBezTo>
                    <a:cubicBezTo>
                      <a:pt x="67" y="133"/>
                      <a:pt x="72" y="125"/>
                      <a:pt x="76" y="117"/>
                    </a:cubicBezTo>
                    <a:cubicBezTo>
                      <a:pt x="76" y="119"/>
                      <a:pt x="76" y="119"/>
                      <a:pt x="76" y="119"/>
                    </a:cubicBezTo>
                    <a:cubicBezTo>
                      <a:pt x="103" y="119"/>
                      <a:pt x="125" y="110"/>
                      <a:pt x="142" y="93"/>
                    </a:cubicBezTo>
                    <a:cubicBezTo>
                      <a:pt x="171" y="64"/>
                      <a:pt x="171" y="20"/>
                      <a:pt x="171" y="18"/>
                    </a:cubicBezTo>
                    <a:lnTo>
                      <a:pt x="171" y="0"/>
                    </a:lnTo>
                    <a:close/>
                  </a:path>
                </a:pathLst>
              </a:custGeom>
              <a:solidFill>
                <a:srgbClr val="0020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4" name="Freeform 186">
                <a:extLst>
                  <a:ext uri="{FF2B5EF4-FFF2-40B4-BE49-F238E27FC236}">
                    <a16:creationId xmlns:a16="http://schemas.microsoft.com/office/drawing/2014/main" id="{3E488A9B-A8D3-41AD-9195-FE5A2A2F6989}"/>
                  </a:ext>
                </a:extLst>
              </p:cNvPr>
              <p:cNvSpPr>
                <a:spLocks noChangeAspect="1"/>
              </p:cNvSpPr>
              <p:nvPr/>
            </p:nvSpPr>
            <p:spPr bwMode="auto">
              <a:xfrm>
                <a:off x="4809" y="4121"/>
                <a:ext cx="1139" cy="1076"/>
              </a:xfrm>
              <a:custGeom>
                <a:avLst/>
                <a:gdLst>
                  <a:gd name="T0" fmla="*/ 153 w 167"/>
                  <a:gd name="T1" fmla="*/ 38 h 158"/>
                  <a:gd name="T2" fmla="*/ 124 w 167"/>
                  <a:gd name="T3" fmla="*/ 8 h 158"/>
                  <a:gd name="T4" fmla="*/ 125 w 167"/>
                  <a:gd name="T5" fmla="*/ 0 h 158"/>
                  <a:gd name="T6" fmla="*/ 0 w 167"/>
                  <a:gd name="T7" fmla="*/ 0 h 158"/>
                  <a:gd name="T8" fmla="*/ 0 w 167"/>
                  <a:gd name="T9" fmla="*/ 38 h 158"/>
                  <a:gd name="T10" fmla="*/ 129 w 167"/>
                  <a:gd name="T11" fmla="*/ 38 h 158"/>
                  <a:gd name="T12" fmla="*/ 109 w 167"/>
                  <a:gd name="T13" fmla="*/ 86 h 158"/>
                  <a:gd name="T14" fmla="*/ 17 w 167"/>
                  <a:gd name="T15" fmla="*/ 120 h 158"/>
                  <a:gd name="T16" fmla="*/ 17 w 167"/>
                  <a:gd name="T17" fmla="*/ 158 h 158"/>
                  <a:gd name="T18" fmla="*/ 138 w 167"/>
                  <a:gd name="T19" fmla="*/ 110 h 158"/>
                  <a:gd name="T20" fmla="*/ 167 w 167"/>
                  <a:gd name="T21" fmla="*/ 34 h 158"/>
                  <a:gd name="T22" fmla="*/ 153 w 167"/>
                  <a:gd name="T23" fmla="*/ 3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7" h="158">
                    <a:moveTo>
                      <a:pt x="153" y="38"/>
                    </a:moveTo>
                    <a:cubicBezTo>
                      <a:pt x="137" y="38"/>
                      <a:pt x="124" y="24"/>
                      <a:pt x="124" y="8"/>
                    </a:cubicBezTo>
                    <a:cubicBezTo>
                      <a:pt x="124" y="5"/>
                      <a:pt x="124" y="3"/>
                      <a:pt x="125" y="0"/>
                    </a:cubicBezTo>
                    <a:cubicBezTo>
                      <a:pt x="0" y="0"/>
                      <a:pt x="0" y="0"/>
                      <a:pt x="0" y="0"/>
                    </a:cubicBezTo>
                    <a:cubicBezTo>
                      <a:pt x="0" y="38"/>
                      <a:pt x="0" y="38"/>
                      <a:pt x="0" y="38"/>
                    </a:cubicBezTo>
                    <a:cubicBezTo>
                      <a:pt x="0" y="38"/>
                      <a:pt x="99" y="38"/>
                      <a:pt x="129" y="38"/>
                    </a:cubicBezTo>
                    <a:cubicBezTo>
                      <a:pt x="127" y="51"/>
                      <a:pt x="122" y="70"/>
                      <a:pt x="109" y="86"/>
                    </a:cubicBezTo>
                    <a:cubicBezTo>
                      <a:pt x="91" y="108"/>
                      <a:pt x="59" y="120"/>
                      <a:pt x="17" y="120"/>
                    </a:cubicBezTo>
                    <a:cubicBezTo>
                      <a:pt x="17" y="158"/>
                      <a:pt x="17" y="158"/>
                      <a:pt x="17" y="158"/>
                    </a:cubicBezTo>
                    <a:cubicBezTo>
                      <a:pt x="70" y="158"/>
                      <a:pt x="113" y="141"/>
                      <a:pt x="138" y="110"/>
                    </a:cubicBezTo>
                    <a:cubicBezTo>
                      <a:pt x="160" y="84"/>
                      <a:pt x="166" y="53"/>
                      <a:pt x="167" y="34"/>
                    </a:cubicBezTo>
                    <a:cubicBezTo>
                      <a:pt x="163" y="36"/>
                      <a:pt x="158" y="38"/>
                      <a:pt x="153" y="38"/>
                    </a:cubicBezTo>
                    <a:close/>
                  </a:path>
                </a:pathLst>
              </a:custGeom>
              <a:solidFill>
                <a:srgbClr val="0020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5" name="Freeform 187">
                <a:extLst>
                  <a:ext uri="{FF2B5EF4-FFF2-40B4-BE49-F238E27FC236}">
                    <a16:creationId xmlns:a16="http://schemas.microsoft.com/office/drawing/2014/main" id="{17612E45-68EC-4750-AEB3-613293563958}"/>
                  </a:ext>
                </a:extLst>
              </p:cNvPr>
              <p:cNvSpPr>
                <a:spLocks noChangeAspect="1" noEditPoints="1"/>
              </p:cNvSpPr>
              <p:nvPr/>
            </p:nvSpPr>
            <p:spPr bwMode="auto">
              <a:xfrm>
                <a:off x="5680" y="3992"/>
                <a:ext cx="364" cy="353"/>
              </a:xfrm>
              <a:custGeom>
                <a:avLst/>
                <a:gdLst>
                  <a:gd name="T0" fmla="*/ 27 w 53"/>
                  <a:gd name="T1" fmla="*/ 0 h 52"/>
                  <a:gd name="T2" fmla="*/ 0 w 53"/>
                  <a:gd name="T3" fmla="*/ 26 h 52"/>
                  <a:gd name="T4" fmla="*/ 27 w 53"/>
                  <a:gd name="T5" fmla="*/ 52 h 52"/>
                  <a:gd name="T6" fmla="*/ 53 w 53"/>
                  <a:gd name="T7" fmla="*/ 26 h 52"/>
                  <a:gd name="T8" fmla="*/ 27 w 53"/>
                  <a:gd name="T9" fmla="*/ 0 h 52"/>
                  <a:gd name="T10" fmla="*/ 27 w 53"/>
                  <a:gd name="T11" fmla="*/ 41 h 52"/>
                  <a:gd name="T12" fmla="*/ 11 w 53"/>
                  <a:gd name="T13" fmla="*/ 26 h 52"/>
                  <a:gd name="T14" fmla="*/ 27 w 53"/>
                  <a:gd name="T15" fmla="*/ 10 h 52"/>
                  <a:gd name="T16" fmla="*/ 42 w 53"/>
                  <a:gd name="T17" fmla="*/ 26 h 52"/>
                  <a:gd name="T18" fmla="*/ 27 w 53"/>
                  <a:gd name="T19" fmla="*/ 41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3" h="52">
                    <a:moveTo>
                      <a:pt x="27" y="0"/>
                    </a:moveTo>
                    <a:cubicBezTo>
                      <a:pt x="12" y="0"/>
                      <a:pt x="0" y="11"/>
                      <a:pt x="0" y="26"/>
                    </a:cubicBezTo>
                    <a:cubicBezTo>
                      <a:pt x="0" y="40"/>
                      <a:pt x="12" y="52"/>
                      <a:pt x="27" y="52"/>
                    </a:cubicBezTo>
                    <a:cubicBezTo>
                      <a:pt x="41" y="52"/>
                      <a:pt x="53" y="40"/>
                      <a:pt x="53" y="26"/>
                    </a:cubicBezTo>
                    <a:cubicBezTo>
                      <a:pt x="53" y="11"/>
                      <a:pt x="41" y="0"/>
                      <a:pt x="27" y="0"/>
                    </a:cubicBezTo>
                    <a:close/>
                    <a:moveTo>
                      <a:pt x="27" y="41"/>
                    </a:moveTo>
                    <a:cubicBezTo>
                      <a:pt x="18" y="41"/>
                      <a:pt x="11" y="34"/>
                      <a:pt x="11" y="26"/>
                    </a:cubicBezTo>
                    <a:cubicBezTo>
                      <a:pt x="11" y="17"/>
                      <a:pt x="18" y="10"/>
                      <a:pt x="27" y="10"/>
                    </a:cubicBezTo>
                    <a:cubicBezTo>
                      <a:pt x="35" y="10"/>
                      <a:pt x="42" y="17"/>
                      <a:pt x="42" y="26"/>
                    </a:cubicBezTo>
                    <a:cubicBezTo>
                      <a:pt x="42" y="34"/>
                      <a:pt x="35" y="41"/>
                      <a:pt x="27" y="41"/>
                    </a:cubicBezTo>
                    <a:close/>
                  </a:path>
                </a:pathLst>
              </a:custGeom>
              <a:solidFill>
                <a:srgbClr val="0020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6" name="Freeform 188">
                <a:extLst>
                  <a:ext uri="{FF2B5EF4-FFF2-40B4-BE49-F238E27FC236}">
                    <a16:creationId xmlns:a16="http://schemas.microsoft.com/office/drawing/2014/main" id="{57097C76-F636-4761-8DCC-9798D87E7633}"/>
                  </a:ext>
                </a:extLst>
              </p:cNvPr>
              <p:cNvSpPr>
                <a:spLocks noChangeAspect="1"/>
              </p:cNvSpPr>
              <p:nvPr/>
            </p:nvSpPr>
            <p:spPr bwMode="auto">
              <a:xfrm>
                <a:off x="7411" y="4093"/>
                <a:ext cx="1182" cy="1123"/>
              </a:xfrm>
              <a:custGeom>
                <a:avLst/>
                <a:gdLst>
                  <a:gd name="T0" fmla="*/ 134 w 173"/>
                  <a:gd name="T1" fmla="*/ 0 h 165"/>
                  <a:gd name="T2" fmla="*/ 75 w 173"/>
                  <a:gd name="T3" fmla="*/ 25 h 165"/>
                  <a:gd name="T4" fmla="*/ 34 w 173"/>
                  <a:gd name="T5" fmla="*/ 44 h 165"/>
                  <a:gd name="T6" fmla="*/ 0 w 173"/>
                  <a:gd name="T7" fmla="*/ 44 h 165"/>
                  <a:gd name="T8" fmla="*/ 0 w 173"/>
                  <a:gd name="T9" fmla="*/ 84 h 165"/>
                  <a:gd name="T10" fmla="*/ 39 w 173"/>
                  <a:gd name="T11" fmla="*/ 84 h 165"/>
                  <a:gd name="T12" fmla="*/ 72 w 173"/>
                  <a:gd name="T13" fmla="*/ 73 h 165"/>
                  <a:gd name="T14" fmla="*/ 72 w 173"/>
                  <a:gd name="T15" fmla="*/ 165 h 165"/>
                  <a:gd name="T16" fmla="*/ 112 w 173"/>
                  <a:gd name="T17" fmla="*/ 165 h 165"/>
                  <a:gd name="T18" fmla="*/ 112 w 173"/>
                  <a:gd name="T19" fmla="*/ 51 h 165"/>
                  <a:gd name="T20" fmla="*/ 140 w 173"/>
                  <a:gd name="T21" fmla="*/ 40 h 165"/>
                  <a:gd name="T22" fmla="*/ 173 w 173"/>
                  <a:gd name="T23" fmla="*/ 40 h 165"/>
                  <a:gd name="T24" fmla="*/ 173 w 173"/>
                  <a:gd name="T25" fmla="*/ 0 h 165"/>
                  <a:gd name="T26" fmla="*/ 134 w 173"/>
                  <a:gd name="T27" fmla="*/ 0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3" h="165">
                    <a:moveTo>
                      <a:pt x="134" y="0"/>
                    </a:moveTo>
                    <a:cubicBezTo>
                      <a:pt x="123" y="0"/>
                      <a:pt x="109" y="7"/>
                      <a:pt x="75" y="25"/>
                    </a:cubicBezTo>
                    <a:cubicBezTo>
                      <a:pt x="62" y="32"/>
                      <a:pt x="42" y="44"/>
                      <a:pt x="34" y="44"/>
                    </a:cubicBezTo>
                    <a:cubicBezTo>
                      <a:pt x="26" y="44"/>
                      <a:pt x="0" y="44"/>
                      <a:pt x="0" y="44"/>
                    </a:cubicBezTo>
                    <a:cubicBezTo>
                      <a:pt x="0" y="84"/>
                      <a:pt x="0" y="84"/>
                      <a:pt x="0" y="84"/>
                    </a:cubicBezTo>
                    <a:cubicBezTo>
                      <a:pt x="39" y="84"/>
                      <a:pt x="39" y="84"/>
                      <a:pt x="39" y="84"/>
                    </a:cubicBezTo>
                    <a:cubicBezTo>
                      <a:pt x="47" y="84"/>
                      <a:pt x="55" y="81"/>
                      <a:pt x="72" y="73"/>
                    </a:cubicBezTo>
                    <a:cubicBezTo>
                      <a:pt x="72" y="165"/>
                      <a:pt x="72" y="165"/>
                      <a:pt x="72" y="165"/>
                    </a:cubicBezTo>
                    <a:cubicBezTo>
                      <a:pt x="112" y="165"/>
                      <a:pt x="112" y="165"/>
                      <a:pt x="112" y="165"/>
                    </a:cubicBezTo>
                    <a:cubicBezTo>
                      <a:pt x="112" y="51"/>
                      <a:pt x="112" y="51"/>
                      <a:pt x="112" y="51"/>
                    </a:cubicBezTo>
                    <a:cubicBezTo>
                      <a:pt x="122" y="46"/>
                      <a:pt x="133" y="40"/>
                      <a:pt x="140" y="40"/>
                    </a:cubicBezTo>
                    <a:cubicBezTo>
                      <a:pt x="147" y="40"/>
                      <a:pt x="173" y="40"/>
                      <a:pt x="173" y="40"/>
                    </a:cubicBezTo>
                    <a:cubicBezTo>
                      <a:pt x="173" y="0"/>
                      <a:pt x="173" y="0"/>
                      <a:pt x="173" y="0"/>
                    </a:cubicBezTo>
                    <a:lnTo>
                      <a:pt x="134" y="0"/>
                    </a:lnTo>
                    <a:close/>
                  </a:path>
                </a:pathLst>
              </a:custGeom>
              <a:solidFill>
                <a:srgbClr val="0020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7" name="Freeform 189">
                <a:extLst>
                  <a:ext uri="{FF2B5EF4-FFF2-40B4-BE49-F238E27FC236}">
                    <a16:creationId xmlns:a16="http://schemas.microsoft.com/office/drawing/2014/main" id="{0E7049D3-8949-4B7E-953A-AAEEFB5B194B}"/>
                  </a:ext>
                </a:extLst>
              </p:cNvPr>
              <p:cNvSpPr>
                <a:spLocks noChangeAspect="1"/>
              </p:cNvSpPr>
              <p:nvPr/>
            </p:nvSpPr>
            <p:spPr bwMode="auto">
              <a:xfrm>
                <a:off x="8777" y="4059"/>
                <a:ext cx="906" cy="1157"/>
              </a:xfrm>
              <a:custGeom>
                <a:avLst/>
                <a:gdLst>
                  <a:gd name="T0" fmla="*/ 394 w 1278"/>
                  <a:gd name="T1" fmla="*/ 0 h 1635"/>
                  <a:gd name="T2" fmla="*/ 0 w 1278"/>
                  <a:gd name="T3" fmla="*/ 0 h 1635"/>
                  <a:gd name="T4" fmla="*/ 0 w 1278"/>
                  <a:gd name="T5" fmla="*/ 1635 h 1635"/>
                  <a:gd name="T6" fmla="*/ 394 w 1278"/>
                  <a:gd name="T7" fmla="*/ 1635 h 1635"/>
                  <a:gd name="T8" fmla="*/ 394 w 1278"/>
                  <a:gd name="T9" fmla="*/ 865 h 1635"/>
                  <a:gd name="T10" fmla="*/ 1278 w 1278"/>
                  <a:gd name="T11" fmla="*/ 981 h 1635"/>
                  <a:gd name="T12" fmla="*/ 1278 w 1278"/>
                  <a:gd name="T13" fmla="*/ 596 h 1635"/>
                  <a:gd name="T14" fmla="*/ 394 w 1278"/>
                  <a:gd name="T15" fmla="*/ 481 h 1635"/>
                  <a:gd name="T16" fmla="*/ 394 w 1278"/>
                  <a:gd name="T17" fmla="*/ 0 h 16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78" h="1635">
                    <a:moveTo>
                      <a:pt x="394" y="0"/>
                    </a:moveTo>
                    <a:lnTo>
                      <a:pt x="0" y="0"/>
                    </a:lnTo>
                    <a:lnTo>
                      <a:pt x="0" y="1635"/>
                    </a:lnTo>
                    <a:lnTo>
                      <a:pt x="394" y="1635"/>
                    </a:lnTo>
                    <a:lnTo>
                      <a:pt x="394" y="865"/>
                    </a:lnTo>
                    <a:lnTo>
                      <a:pt x="1278" y="981"/>
                    </a:lnTo>
                    <a:lnTo>
                      <a:pt x="1278" y="596"/>
                    </a:lnTo>
                    <a:lnTo>
                      <a:pt x="394" y="481"/>
                    </a:lnTo>
                    <a:lnTo>
                      <a:pt x="394" y="0"/>
                    </a:lnTo>
                    <a:close/>
                  </a:path>
                </a:pathLst>
              </a:custGeom>
              <a:solidFill>
                <a:srgbClr val="0020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8" name="Rectangle 190">
                <a:extLst>
                  <a:ext uri="{FF2B5EF4-FFF2-40B4-BE49-F238E27FC236}">
                    <a16:creationId xmlns:a16="http://schemas.microsoft.com/office/drawing/2014/main" id="{E0BC1279-E3BC-45D5-ABB7-B8ABDA8CDA5D}"/>
                  </a:ext>
                </a:extLst>
              </p:cNvPr>
              <p:cNvSpPr>
                <a:spLocks noChangeAspect="1" noChangeArrowheads="1"/>
              </p:cNvSpPr>
              <p:nvPr/>
            </p:nvSpPr>
            <p:spPr bwMode="auto">
              <a:xfrm>
                <a:off x="9314" y="4039"/>
                <a:ext cx="218" cy="184"/>
              </a:xfrm>
              <a:prstGeom prst="rect">
                <a:avLst/>
              </a:prstGeom>
              <a:solidFill>
                <a:srgbClr val="00206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9" name="Rectangle 191">
                <a:extLst>
                  <a:ext uri="{FF2B5EF4-FFF2-40B4-BE49-F238E27FC236}">
                    <a16:creationId xmlns:a16="http://schemas.microsoft.com/office/drawing/2014/main" id="{BE9D5B1D-F472-4D39-BE26-B43443246FE2}"/>
                  </a:ext>
                </a:extLst>
              </p:cNvPr>
              <p:cNvSpPr>
                <a:spLocks noChangeAspect="1" noChangeArrowheads="1"/>
              </p:cNvSpPr>
              <p:nvPr/>
            </p:nvSpPr>
            <p:spPr bwMode="auto">
              <a:xfrm>
                <a:off x="9572" y="4039"/>
                <a:ext cx="212" cy="184"/>
              </a:xfrm>
              <a:prstGeom prst="rect">
                <a:avLst/>
              </a:prstGeom>
              <a:solidFill>
                <a:srgbClr val="00206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40" name="Rectangle 192">
                <a:extLst>
                  <a:ext uri="{FF2B5EF4-FFF2-40B4-BE49-F238E27FC236}">
                    <a16:creationId xmlns:a16="http://schemas.microsoft.com/office/drawing/2014/main" id="{EA514311-5D2C-44B6-A79A-3CA86BF0637A}"/>
                  </a:ext>
                </a:extLst>
              </p:cNvPr>
              <p:cNvSpPr>
                <a:spLocks noChangeAspect="1" noChangeArrowheads="1"/>
              </p:cNvSpPr>
              <p:nvPr/>
            </p:nvSpPr>
            <p:spPr bwMode="auto">
              <a:xfrm>
                <a:off x="6194" y="4073"/>
                <a:ext cx="1014" cy="260"/>
              </a:xfrm>
              <a:prstGeom prst="rect">
                <a:avLst/>
              </a:prstGeom>
              <a:solidFill>
                <a:srgbClr val="00206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41" name="Freeform 193">
                <a:extLst>
                  <a:ext uri="{FF2B5EF4-FFF2-40B4-BE49-F238E27FC236}">
                    <a16:creationId xmlns:a16="http://schemas.microsoft.com/office/drawing/2014/main" id="{4723CA6A-05D3-44AB-83CE-153A3343FF0B}"/>
                  </a:ext>
                </a:extLst>
              </p:cNvPr>
              <p:cNvSpPr>
                <a:spLocks noChangeAspect="1"/>
              </p:cNvSpPr>
              <p:nvPr/>
            </p:nvSpPr>
            <p:spPr bwMode="auto">
              <a:xfrm>
                <a:off x="6118" y="4447"/>
                <a:ext cx="1152" cy="736"/>
              </a:xfrm>
              <a:custGeom>
                <a:avLst/>
                <a:gdLst>
                  <a:gd name="T0" fmla="*/ 150 w 169"/>
                  <a:gd name="T1" fmla="*/ 0 h 108"/>
                  <a:gd name="T2" fmla="*/ 0 w 169"/>
                  <a:gd name="T3" fmla="*/ 0 h 108"/>
                  <a:gd name="T4" fmla="*/ 0 w 169"/>
                  <a:gd name="T5" fmla="*/ 38 h 108"/>
                  <a:gd name="T6" fmla="*/ 127 w 169"/>
                  <a:gd name="T7" fmla="*/ 38 h 108"/>
                  <a:gd name="T8" fmla="*/ 38 w 169"/>
                  <a:gd name="T9" fmla="*/ 71 h 108"/>
                  <a:gd name="T10" fmla="*/ 13 w 169"/>
                  <a:gd name="T11" fmla="*/ 71 h 108"/>
                  <a:gd name="T12" fmla="*/ 13 w 169"/>
                  <a:gd name="T13" fmla="*/ 108 h 108"/>
                  <a:gd name="T14" fmla="*/ 38 w 169"/>
                  <a:gd name="T15" fmla="*/ 108 h 108"/>
                  <a:gd name="T16" fmla="*/ 169 w 169"/>
                  <a:gd name="T17" fmla="*/ 19 h 108"/>
                  <a:gd name="T18" fmla="*/ 169 w 169"/>
                  <a:gd name="T19" fmla="*/ 0 h 108"/>
                  <a:gd name="T20" fmla="*/ 150 w 169"/>
                  <a:gd name="T21" fmla="*/ 0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9" h="108">
                    <a:moveTo>
                      <a:pt x="150" y="0"/>
                    </a:moveTo>
                    <a:cubicBezTo>
                      <a:pt x="0" y="0"/>
                      <a:pt x="0" y="0"/>
                      <a:pt x="0" y="0"/>
                    </a:cubicBezTo>
                    <a:cubicBezTo>
                      <a:pt x="0" y="38"/>
                      <a:pt x="0" y="38"/>
                      <a:pt x="0" y="38"/>
                    </a:cubicBezTo>
                    <a:cubicBezTo>
                      <a:pt x="0" y="38"/>
                      <a:pt x="93" y="38"/>
                      <a:pt x="127" y="38"/>
                    </a:cubicBezTo>
                    <a:cubicBezTo>
                      <a:pt x="116" y="60"/>
                      <a:pt x="87" y="71"/>
                      <a:pt x="38" y="71"/>
                    </a:cubicBezTo>
                    <a:cubicBezTo>
                      <a:pt x="13" y="71"/>
                      <a:pt x="13" y="71"/>
                      <a:pt x="13" y="71"/>
                    </a:cubicBezTo>
                    <a:cubicBezTo>
                      <a:pt x="13" y="108"/>
                      <a:pt x="13" y="108"/>
                      <a:pt x="13" y="108"/>
                    </a:cubicBezTo>
                    <a:cubicBezTo>
                      <a:pt x="38" y="108"/>
                      <a:pt x="38" y="108"/>
                      <a:pt x="38" y="108"/>
                    </a:cubicBezTo>
                    <a:cubicBezTo>
                      <a:pt x="121" y="108"/>
                      <a:pt x="169" y="76"/>
                      <a:pt x="169" y="19"/>
                    </a:cubicBezTo>
                    <a:cubicBezTo>
                      <a:pt x="169" y="0"/>
                      <a:pt x="169" y="0"/>
                      <a:pt x="169" y="0"/>
                    </a:cubicBezTo>
                    <a:lnTo>
                      <a:pt x="150" y="0"/>
                    </a:lnTo>
                    <a:close/>
                  </a:path>
                </a:pathLst>
              </a:custGeom>
              <a:solidFill>
                <a:srgbClr val="0020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grpSp>
        <p:grpSp>
          <p:nvGrpSpPr>
            <p:cNvPr id="15" name="Group 194">
              <a:extLst>
                <a:ext uri="{FF2B5EF4-FFF2-40B4-BE49-F238E27FC236}">
                  <a16:creationId xmlns:a16="http://schemas.microsoft.com/office/drawing/2014/main" id="{76CE5EF0-9B44-4165-ABB3-BAE723637A64}"/>
                </a:ext>
              </a:extLst>
            </p:cNvPr>
            <p:cNvGrpSpPr>
              <a:grpSpLocks/>
            </p:cNvGrpSpPr>
            <p:nvPr/>
          </p:nvGrpSpPr>
          <p:grpSpPr bwMode="auto">
            <a:xfrm>
              <a:off x="3553" y="5390"/>
              <a:ext cx="5996" cy="189"/>
              <a:chOff x="3553" y="5390"/>
              <a:chExt cx="5996" cy="189"/>
            </a:xfrm>
          </p:grpSpPr>
          <p:sp>
            <p:nvSpPr>
              <p:cNvPr id="18" name="Rectangle 195">
                <a:extLst>
                  <a:ext uri="{FF2B5EF4-FFF2-40B4-BE49-F238E27FC236}">
                    <a16:creationId xmlns:a16="http://schemas.microsoft.com/office/drawing/2014/main" id="{1143010A-A57A-4C20-A8D5-47762E7DC689}"/>
                  </a:ext>
                </a:extLst>
              </p:cNvPr>
              <p:cNvSpPr>
                <a:spLocks noChangeArrowheads="1"/>
              </p:cNvSpPr>
              <p:nvPr/>
            </p:nvSpPr>
            <p:spPr bwMode="auto">
              <a:xfrm>
                <a:off x="3553" y="5467"/>
                <a:ext cx="1530" cy="35"/>
              </a:xfrm>
              <a:prstGeom prst="rect">
                <a:avLst/>
              </a:prstGeom>
              <a:solidFill>
                <a:srgbClr val="002060"/>
              </a:solidFill>
              <a:ln>
                <a:noFill/>
              </a:ln>
              <a:effectLst/>
              <a:extLs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74295" tIns="8890" rIns="74295" bIns="8890" numCol="1" anchor="t" anchorCtr="0" compatLnSpc="1">
                <a:prstTxWarp prst="textNoShape">
                  <a:avLst/>
                </a:prstTxWarp>
              </a:bodyPr>
              <a:lstStyle/>
              <a:p>
                <a:endParaRPr lang="ja-JP" altLang="en-US"/>
              </a:p>
            </p:txBody>
          </p:sp>
          <p:sp>
            <p:nvSpPr>
              <p:cNvPr id="19" name="Rectangle 196">
                <a:extLst>
                  <a:ext uri="{FF2B5EF4-FFF2-40B4-BE49-F238E27FC236}">
                    <a16:creationId xmlns:a16="http://schemas.microsoft.com/office/drawing/2014/main" id="{F4F3FD8B-D09E-4771-B884-13CC37AC57BD}"/>
                  </a:ext>
                </a:extLst>
              </p:cNvPr>
              <p:cNvSpPr>
                <a:spLocks noChangeArrowheads="1"/>
              </p:cNvSpPr>
              <p:nvPr/>
            </p:nvSpPr>
            <p:spPr bwMode="auto">
              <a:xfrm>
                <a:off x="8019" y="5467"/>
                <a:ext cx="1530" cy="35"/>
              </a:xfrm>
              <a:prstGeom prst="rect">
                <a:avLst/>
              </a:prstGeom>
              <a:solidFill>
                <a:srgbClr val="002060"/>
              </a:solidFill>
              <a:ln>
                <a:noFill/>
              </a:ln>
              <a:effectLst/>
              <a:extLs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74295" tIns="8890" rIns="74295" bIns="8890" numCol="1" anchor="t" anchorCtr="0" compatLnSpc="1">
                <a:prstTxWarp prst="textNoShape">
                  <a:avLst/>
                </a:prstTxWarp>
              </a:bodyPr>
              <a:lstStyle/>
              <a:p>
                <a:endParaRPr lang="ja-JP" altLang="en-US"/>
              </a:p>
            </p:txBody>
          </p:sp>
          <p:grpSp>
            <p:nvGrpSpPr>
              <p:cNvPr id="20" name="Group 197">
                <a:extLst>
                  <a:ext uri="{FF2B5EF4-FFF2-40B4-BE49-F238E27FC236}">
                    <a16:creationId xmlns:a16="http://schemas.microsoft.com/office/drawing/2014/main" id="{FDC83232-697C-4C8F-B35A-20B2CD8BD685}"/>
                  </a:ext>
                </a:extLst>
              </p:cNvPr>
              <p:cNvGrpSpPr>
                <a:grpSpLocks/>
              </p:cNvGrpSpPr>
              <p:nvPr/>
            </p:nvGrpSpPr>
            <p:grpSpPr bwMode="auto">
              <a:xfrm>
                <a:off x="5295" y="5390"/>
                <a:ext cx="2541" cy="189"/>
                <a:chOff x="5295" y="10251"/>
                <a:chExt cx="2541" cy="189"/>
              </a:xfrm>
            </p:grpSpPr>
            <p:sp>
              <p:nvSpPr>
                <p:cNvPr id="21" name="WordArt 198">
                  <a:extLst>
                    <a:ext uri="{FF2B5EF4-FFF2-40B4-BE49-F238E27FC236}">
                      <a16:creationId xmlns:a16="http://schemas.microsoft.com/office/drawing/2014/main" id="{2A1EDA5F-2712-454D-8D62-12431AD69771}"/>
                    </a:ext>
                  </a:extLst>
                </p:cNvPr>
                <p:cNvSpPr>
                  <a:spLocks noChangeArrowheads="1" noChangeShapeType="1" noTextEdit="1"/>
                </p:cNvSpPr>
                <p:nvPr/>
              </p:nvSpPr>
              <p:spPr bwMode="auto">
                <a:xfrm>
                  <a:off x="5295" y="10257"/>
                  <a:ext cx="170" cy="183"/>
                </a:xfrm>
                <a:prstGeom prst="rect">
                  <a:avLst/>
                </a:prstGeom>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l" rtl="0">
                    <a:buNone/>
                  </a:pPr>
                  <a:r>
                    <a:rPr lang="ja-JP" altLang="en-US" sz="1000" kern="10" spc="0">
                      <a:ln>
                        <a:noFill/>
                      </a:ln>
                      <a:solidFill>
                        <a:srgbClr val="002060"/>
                      </a:solidFill>
                      <a:effectLst/>
                      <a:latin typeface="ヒラギノ角ゴ7" panose="020B0700000000000000" pitchFamily="50" charset="-128"/>
                      <a:ea typeface="ヒラギノ角ゴ7" panose="020B0700000000000000" pitchFamily="50" charset="-128"/>
                    </a:rPr>
                    <a:t>デ</a:t>
                  </a:r>
                </a:p>
              </p:txBody>
            </p:sp>
            <p:sp>
              <p:nvSpPr>
                <p:cNvPr id="22" name="WordArt 199">
                  <a:extLst>
                    <a:ext uri="{FF2B5EF4-FFF2-40B4-BE49-F238E27FC236}">
                      <a16:creationId xmlns:a16="http://schemas.microsoft.com/office/drawing/2014/main" id="{CA648116-FAC0-4E8A-8D5E-3240387720FA}"/>
                    </a:ext>
                  </a:extLst>
                </p:cNvPr>
                <p:cNvSpPr>
                  <a:spLocks noChangeArrowheads="1" noChangeShapeType="1" noTextEdit="1"/>
                </p:cNvSpPr>
                <p:nvPr/>
              </p:nvSpPr>
              <p:spPr bwMode="auto">
                <a:xfrm>
                  <a:off x="5508" y="10257"/>
                  <a:ext cx="170" cy="183"/>
                </a:xfrm>
                <a:prstGeom prst="rect">
                  <a:avLst/>
                </a:prstGeom>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l" rtl="0">
                    <a:buNone/>
                  </a:pPr>
                  <a:r>
                    <a:rPr lang="ja-JP" altLang="en-US" sz="1000" kern="10" spc="0">
                      <a:ln>
                        <a:noFill/>
                      </a:ln>
                      <a:solidFill>
                        <a:srgbClr val="002060"/>
                      </a:solidFill>
                      <a:effectLst/>
                      <a:latin typeface="ヒラギノ角ゴ7" panose="020B0700000000000000" pitchFamily="50" charset="-128"/>
                      <a:ea typeface="ヒラギノ角ゴ7" panose="020B0700000000000000" pitchFamily="50" charset="-128"/>
                    </a:rPr>
                    <a:t>ジ</a:t>
                  </a:r>
                </a:p>
              </p:txBody>
            </p:sp>
            <p:sp>
              <p:nvSpPr>
                <p:cNvPr id="23" name="WordArt 200">
                  <a:extLst>
                    <a:ext uri="{FF2B5EF4-FFF2-40B4-BE49-F238E27FC236}">
                      <a16:creationId xmlns:a16="http://schemas.microsoft.com/office/drawing/2014/main" id="{BED4A9E5-7123-4F77-ADA0-E41D349F4276}"/>
                    </a:ext>
                  </a:extLst>
                </p:cNvPr>
                <p:cNvSpPr>
                  <a:spLocks noChangeArrowheads="1" noChangeShapeType="1" noTextEdit="1"/>
                </p:cNvSpPr>
                <p:nvPr/>
              </p:nvSpPr>
              <p:spPr bwMode="auto">
                <a:xfrm>
                  <a:off x="5721" y="10257"/>
                  <a:ext cx="170" cy="183"/>
                </a:xfrm>
                <a:prstGeom prst="rect">
                  <a:avLst/>
                </a:prstGeom>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l" rtl="0">
                    <a:buNone/>
                  </a:pPr>
                  <a:r>
                    <a:rPr lang="ja-JP" altLang="en-US" sz="1000" kern="10" spc="0">
                      <a:ln>
                        <a:noFill/>
                      </a:ln>
                      <a:solidFill>
                        <a:srgbClr val="002060"/>
                      </a:solidFill>
                      <a:effectLst/>
                      <a:latin typeface="ヒラギノ角ゴ7" panose="020B0700000000000000" pitchFamily="50" charset="-128"/>
                      <a:ea typeface="ヒラギノ角ゴ7" panose="020B0700000000000000" pitchFamily="50" charset="-128"/>
                    </a:rPr>
                    <a:t>タ</a:t>
                  </a:r>
                </a:p>
              </p:txBody>
            </p:sp>
            <p:sp>
              <p:nvSpPr>
                <p:cNvPr id="24" name="WordArt 201">
                  <a:extLst>
                    <a:ext uri="{FF2B5EF4-FFF2-40B4-BE49-F238E27FC236}">
                      <a16:creationId xmlns:a16="http://schemas.microsoft.com/office/drawing/2014/main" id="{0ED4C4B5-9932-4B7F-BADF-1A96B1E717C5}"/>
                    </a:ext>
                  </a:extLst>
                </p:cNvPr>
                <p:cNvSpPr>
                  <a:spLocks noChangeArrowheads="1" noChangeShapeType="1" noTextEdit="1"/>
                </p:cNvSpPr>
                <p:nvPr/>
              </p:nvSpPr>
              <p:spPr bwMode="auto">
                <a:xfrm>
                  <a:off x="5925" y="10257"/>
                  <a:ext cx="194" cy="183"/>
                </a:xfrm>
                <a:prstGeom prst="rect">
                  <a:avLst/>
                </a:prstGeom>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l" rtl="0">
                    <a:buNone/>
                  </a:pPr>
                  <a:r>
                    <a:rPr lang="ja-JP" altLang="en-US" sz="1000" kern="10" spc="0">
                      <a:ln>
                        <a:noFill/>
                      </a:ln>
                      <a:solidFill>
                        <a:srgbClr val="002060"/>
                      </a:solidFill>
                      <a:effectLst/>
                      <a:latin typeface="ヒラギノ角ゴ7" panose="020B0700000000000000" pitchFamily="50" charset="-128"/>
                      <a:ea typeface="ヒラギノ角ゴ7" panose="020B0700000000000000" pitchFamily="50" charset="-128"/>
                    </a:rPr>
                    <a:t>ル</a:t>
                  </a:r>
                </a:p>
              </p:txBody>
            </p:sp>
            <p:sp>
              <p:nvSpPr>
                <p:cNvPr id="25" name="WordArt 202">
                  <a:extLst>
                    <a:ext uri="{FF2B5EF4-FFF2-40B4-BE49-F238E27FC236}">
                      <a16:creationId xmlns:a16="http://schemas.microsoft.com/office/drawing/2014/main" id="{52A73B82-7F83-4263-8DEC-68091D03852B}"/>
                    </a:ext>
                  </a:extLst>
                </p:cNvPr>
                <p:cNvSpPr>
                  <a:spLocks noChangeArrowheads="1" noChangeShapeType="1" noTextEdit="1"/>
                </p:cNvSpPr>
                <p:nvPr/>
              </p:nvSpPr>
              <p:spPr bwMode="auto">
                <a:xfrm>
                  <a:off x="6147" y="10254"/>
                  <a:ext cx="195" cy="186"/>
                </a:xfrm>
                <a:prstGeom prst="rect">
                  <a:avLst/>
                </a:prstGeom>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l" rtl="0">
                    <a:buNone/>
                  </a:pPr>
                  <a:r>
                    <a:rPr lang="ja-JP" altLang="en-US" sz="1000" kern="10" spc="0">
                      <a:ln>
                        <a:noFill/>
                      </a:ln>
                      <a:solidFill>
                        <a:srgbClr val="002060"/>
                      </a:solidFill>
                      <a:effectLst/>
                      <a:latin typeface="ヒラギノ角ゴ7" panose="020B0700000000000000" pitchFamily="50" charset="-128"/>
                      <a:ea typeface="ヒラギノ角ゴ7" panose="020B0700000000000000" pitchFamily="50" charset="-128"/>
                    </a:rPr>
                    <a:t>丸</a:t>
                  </a:r>
                </a:p>
              </p:txBody>
            </p:sp>
            <p:sp>
              <p:nvSpPr>
                <p:cNvPr id="26" name="WordArt 203">
                  <a:extLst>
                    <a:ext uri="{FF2B5EF4-FFF2-40B4-BE49-F238E27FC236}">
                      <a16:creationId xmlns:a16="http://schemas.microsoft.com/office/drawing/2014/main" id="{27724642-8335-4149-A4EE-092C21F4F410}"/>
                    </a:ext>
                  </a:extLst>
                </p:cNvPr>
                <p:cNvSpPr>
                  <a:spLocks noChangeArrowheads="1" noChangeShapeType="1" noTextEdit="1"/>
                </p:cNvSpPr>
                <p:nvPr/>
              </p:nvSpPr>
              <p:spPr bwMode="auto">
                <a:xfrm>
                  <a:off x="6384" y="10266"/>
                  <a:ext cx="164" cy="174"/>
                </a:xfrm>
                <a:prstGeom prst="rect">
                  <a:avLst/>
                </a:prstGeom>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l" rtl="0">
                    <a:buNone/>
                  </a:pPr>
                  <a:r>
                    <a:rPr lang="ja-JP" altLang="en-US" sz="1000" kern="10" spc="0">
                      <a:ln>
                        <a:noFill/>
                      </a:ln>
                      <a:solidFill>
                        <a:srgbClr val="002060"/>
                      </a:solidFill>
                      <a:effectLst/>
                      <a:latin typeface="ヒラギノ角ゴ7" panose="020B0700000000000000" pitchFamily="50" charset="-128"/>
                      <a:ea typeface="ヒラギノ角ゴ7" panose="020B0700000000000000" pitchFamily="50" charset="-128"/>
                    </a:rPr>
                    <a:t>ご</a:t>
                  </a:r>
                </a:p>
              </p:txBody>
            </p:sp>
            <p:sp>
              <p:nvSpPr>
                <p:cNvPr id="27" name="WordArt 204">
                  <a:extLst>
                    <a:ext uri="{FF2B5EF4-FFF2-40B4-BE49-F238E27FC236}">
                      <a16:creationId xmlns:a16="http://schemas.microsoft.com/office/drawing/2014/main" id="{3CE60B30-74E0-420C-949E-6B4FC2B7D4BA}"/>
                    </a:ext>
                  </a:extLst>
                </p:cNvPr>
                <p:cNvSpPr>
                  <a:spLocks noChangeArrowheads="1" noChangeShapeType="1" noTextEdit="1"/>
                </p:cNvSpPr>
                <p:nvPr/>
              </p:nvSpPr>
              <p:spPr bwMode="auto">
                <a:xfrm>
                  <a:off x="6585" y="10257"/>
                  <a:ext cx="170" cy="183"/>
                </a:xfrm>
                <a:prstGeom prst="rect">
                  <a:avLst/>
                </a:prstGeom>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l" rtl="0">
                    <a:buNone/>
                  </a:pPr>
                  <a:r>
                    <a:rPr lang="ja-JP" altLang="en-US" sz="1000" kern="10" spc="0">
                      <a:ln>
                        <a:noFill/>
                      </a:ln>
                      <a:solidFill>
                        <a:srgbClr val="002060"/>
                      </a:solidFill>
                      <a:effectLst/>
                      <a:latin typeface="ヒラギノ角ゴ7" panose="020B0700000000000000" pitchFamily="50" charset="-128"/>
                      <a:ea typeface="ヒラギノ角ゴ7" panose="020B0700000000000000" pitchFamily="50" charset="-128"/>
                    </a:rPr>
                    <a:t>と</a:t>
                  </a:r>
                </a:p>
              </p:txBody>
            </p:sp>
            <p:sp>
              <p:nvSpPr>
                <p:cNvPr id="28" name="WordArt 205">
                  <a:extLst>
                    <a:ext uri="{FF2B5EF4-FFF2-40B4-BE49-F238E27FC236}">
                      <a16:creationId xmlns:a16="http://schemas.microsoft.com/office/drawing/2014/main" id="{524E743E-31F7-432C-8C62-DB884F03875E}"/>
                    </a:ext>
                  </a:extLst>
                </p:cNvPr>
                <p:cNvSpPr>
                  <a:spLocks noChangeArrowheads="1" noChangeShapeType="1" noTextEdit="1"/>
                </p:cNvSpPr>
                <p:nvPr/>
              </p:nvSpPr>
              <p:spPr bwMode="auto">
                <a:xfrm>
                  <a:off x="6798" y="10257"/>
                  <a:ext cx="179" cy="183"/>
                </a:xfrm>
                <a:prstGeom prst="rect">
                  <a:avLst/>
                </a:prstGeom>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l" rtl="0">
                    <a:buNone/>
                  </a:pPr>
                  <a:r>
                    <a:rPr lang="ja-JP" altLang="en-US" sz="1000" kern="10" spc="0">
                      <a:ln>
                        <a:noFill/>
                      </a:ln>
                      <a:solidFill>
                        <a:srgbClr val="002060"/>
                      </a:solidFill>
                      <a:effectLst/>
                      <a:latin typeface="ヒラギノ角ゴ7" panose="020B0700000000000000" pitchFamily="50" charset="-128"/>
                      <a:ea typeface="ヒラギノ角ゴ7" panose="020B0700000000000000" pitchFamily="50" charset="-128"/>
                    </a:rPr>
                    <a:t>ア</a:t>
                  </a:r>
                </a:p>
              </p:txBody>
            </p:sp>
            <p:sp>
              <p:nvSpPr>
                <p:cNvPr id="29" name="WordArt 206">
                  <a:extLst>
                    <a:ext uri="{FF2B5EF4-FFF2-40B4-BE49-F238E27FC236}">
                      <a16:creationId xmlns:a16="http://schemas.microsoft.com/office/drawing/2014/main" id="{56CDB25A-1CD2-4749-BC3E-FFE6EA90BE4B}"/>
                    </a:ext>
                  </a:extLst>
                </p:cNvPr>
                <p:cNvSpPr>
                  <a:spLocks noChangeArrowheads="1" noChangeShapeType="1" noTextEdit="1"/>
                </p:cNvSpPr>
                <p:nvPr/>
              </p:nvSpPr>
              <p:spPr bwMode="auto">
                <a:xfrm>
                  <a:off x="7020" y="10257"/>
                  <a:ext cx="170" cy="183"/>
                </a:xfrm>
                <a:prstGeom prst="rect">
                  <a:avLst/>
                </a:prstGeom>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l" rtl="0">
                    <a:buNone/>
                  </a:pPr>
                  <a:r>
                    <a:rPr lang="ja-JP" altLang="en-US" sz="1000" kern="10" spc="0">
                      <a:ln>
                        <a:noFill/>
                      </a:ln>
                      <a:solidFill>
                        <a:srgbClr val="002060"/>
                      </a:solidFill>
                      <a:effectLst/>
                      <a:latin typeface="ヒラギノ角ゴ7" panose="020B0700000000000000" pitchFamily="50" charset="-128"/>
                      <a:ea typeface="ヒラギノ角ゴ7" panose="020B0700000000000000" pitchFamily="50" charset="-128"/>
                    </a:rPr>
                    <a:t>プ</a:t>
                  </a:r>
                </a:p>
              </p:txBody>
            </p:sp>
            <p:sp>
              <p:nvSpPr>
                <p:cNvPr id="30" name="WordArt 207">
                  <a:extLst>
                    <a:ext uri="{FF2B5EF4-FFF2-40B4-BE49-F238E27FC236}">
                      <a16:creationId xmlns:a16="http://schemas.microsoft.com/office/drawing/2014/main" id="{742321F4-2C3B-4E56-B0C6-2DCDA7104583}"/>
                    </a:ext>
                  </a:extLst>
                </p:cNvPr>
                <p:cNvSpPr>
                  <a:spLocks noChangeArrowheads="1" noChangeShapeType="1" noTextEdit="1"/>
                </p:cNvSpPr>
                <p:nvPr/>
              </p:nvSpPr>
              <p:spPr bwMode="auto">
                <a:xfrm>
                  <a:off x="7237" y="10257"/>
                  <a:ext cx="170" cy="183"/>
                </a:xfrm>
                <a:prstGeom prst="rect">
                  <a:avLst/>
                </a:prstGeom>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l" rtl="0">
                    <a:buNone/>
                  </a:pPr>
                  <a:r>
                    <a:rPr lang="ja-JP" altLang="en-US" sz="1000" kern="10" spc="0">
                      <a:ln>
                        <a:noFill/>
                      </a:ln>
                      <a:solidFill>
                        <a:srgbClr val="002060"/>
                      </a:solidFill>
                      <a:effectLst/>
                      <a:latin typeface="ヒラギノ角ゴ7" panose="020B0700000000000000" pitchFamily="50" charset="-128"/>
                      <a:ea typeface="ヒラギノ角ゴ7" panose="020B0700000000000000" pitchFamily="50" charset="-128"/>
                    </a:rPr>
                    <a:t>ラ</a:t>
                  </a:r>
                </a:p>
              </p:txBody>
            </p:sp>
            <p:sp>
              <p:nvSpPr>
                <p:cNvPr id="31" name="WordArt 208">
                  <a:extLst>
                    <a:ext uri="{FF2B5EF4-FFF2-40B4-BE49-F238E27FC236}">
                      <a16:creationId xmlns:a16="http://schemas.microsoft.com/office/drawing/2014/main" id="{3E41342B-CFCE-4D8D-80BF-605EBA915560}"/>
                    </a:ext>
                  </a:extLst>
                </p:cNvPr>
                <p:cNvSpPr>
                  <a:spLocks noChangeArrowheads="1" noChangeShapeType="1" noTextEdit="1"/>
                </p:cNvSpPr>
                <p:nvPr/>
              </p:nvSpPr>
              <p:spPr bwMode="auto">
                <a:xfrm>
                  <a:off x="7450" y="10257"/>
                  <a:ext cx="170" cy="183"/>
                </a:xfrm>
                <a:prstGeom prst="rect">
                  <a:avLst/>
                </a:prstGeom>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l" rtl="0">
                    <a:buNone/>
                  </a:pPr>
                  <a:r>
                    <a:rPr lang="ja-JP" altLang="en-US" sz="1000" kern="10" spc="0">
                      <a:ln>
                        <a:noFill/>
                      </a:ln>
                      <a:solidFill>
                        <a:srgbClr val="002060"/>
                      </a:solidFill>
                      <a:effectLst/>
                      <a:latin typeface="ヒラギノ角ゴ7" panose="020B0700000000000000" pitchFamily="50" charset="-128"/>
                      <a:ea typeface="ヒラギノ角ゴ7" panose="020B0700000000000000" pitchFamily="50" charset="-128"/>
                    </a:rPr>
                    <a:t>イ</a:t>
                  </a:r>
                </a:p>
              </p:txBody>
            </p:sp>
            <p:sp>
              <p:nvSpPr>
                <p:cNvPr id="32" name="WordArt 209">
                  <a:extLst>
                    <a:ext uri="{FF2B5EF4-FFF2-40B4-BE49-F238E27FC236}">
                      <a16:creationId xmlns:a16="http://schemas.microsoft.com/office/drawing/2014/main" id="{ADF5713E-6082-4C5B-95D2-B7EFED800598}"/>
                    </a:ext>
                  </a:extLst>
                </p:cNvPr>
                <p:cNvSpPr>
                  <a:spLocks noChangeArrowheads="1" noChangeShapeType="1" noTextEdit="1"/>
                </p:cNvSpPr>
                <p:nvPr/>
              </p:nvSpPr>
              <p:spPr bwMode="auto">
                <a:xfrm>
                  <a:off x="7711" y="10251"/>
                  <a:ext cx="125" cy="189"/>
                </a:xfrm>
                <a:prstGeom prst="rect">
                  <a:avLst/>
                </a:prstGeom>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l" rtl="0">
                    <a:buNone/>
                  </a:pPr>
                  <a:r>
                    <a:rPr lang="ja-JP" altLang="en-US" sz="1000" kern="10" spc="0">
                      <a:ln>
                        <a:noFill/>
                      </a:ln>
                      <a:solidFill>
                        <a:srgbClr val="002060"/>
                      </a:solidFill>
                      <a:effectLst/>
                      <a:latin typeface="ヒラギノ角ゴ7" panose="020B0700000000000000" pitchFamily="50" charset="-128"/>
                      <a:ea typeface="ヒラギノ角ゴ7" panose="020B0700000000000000" pitchFamily="50" charset="-128"/>
                    </a:rPr>
                    <a:t>ド</a:t>
                  </a:r>
                </a:p>
              </p:txBody>
            </p:sp>
          </p:grpSp>
        </p:grpSp>
        <p:sp>
          <p:nvSpPr>
            <p:cNvPr id="16" name="Freeform 210">
              <a:extLst>
                <a:ext uri="{FF2B5EF4-FFF2-40B4-BE49-F238E27FC236}">
                  <a16:creationId xmlns:a16="http://schemas.microsoft.com/office/drawing/2014/main" id="{3C33BE7D-5A4E-4515-9A1E-86E3C8F4358F}"/>
                </a:ext>
              </a:extLst>
            </p:cNvPr>
            <p:cNvSpPr>
              <a:spLocks noChangeAspect="1" noEditPoints="1"/>
            </p:cNvSpPr>
            <p:nvPr/>
          </p:nvSpPr>
          <p:spPr bwMode="auto">
            <a:xfrm>
              <a:off x="1784" y="4378"/>
              <a:ext cx="1213" cy="1012"/>
            </a:xfrm>
            <a:custGeom>
              <a:avLst/>
              <a:gdLst>
                <a:gd name="T0" fmla="*/ 856 w 1711"/>
                <a:gd name="T1" fmla="*/ 452 h 1336"/>
                <a:gd name="T2" fmla="*/ 1009 w 1711"/>
                <a:gd name="T3" fmla="*/ 798 h 1336"/>
                <a:gd name="T4" fmla="*/ 702 w 1711"/>
                <a:gd name="T5" fmla="*/ 798 h 1336"/>
                <a:gd name="T6" fmla="*/ 856 w 1711"/>
                <a:gd name="T7" fmla="*/ 452 h 1336"/>
                <a:gd name="T8" fmla="*/ 1240 w 1711"/>
                <a:gd name="T9" fmla="*/ 1336 h 1336"/>
                <a:gd name="T10" fmla="*/ 1711 w 1711"/>
                <a:gd name="T11" fmla="*/ 1336 h 1336"/>
                <a:gd name="T12" fmla="*/ 1077 w 1711"/>
                <a:gd name="T13" fmla="*/ 0 h 1336"/>
                <a:gd name="T14" fmla="*/ 634 w 1711"/>
                <a:gd name="T15" fmla="*/ 0 h 1336"/>
                <a:gd name="T16" fmla="*/ 0 w 1711"/>
                <a:gd name="T17" fmla="*/ 1336 h 1336"/>
                <a:gd name="T18" fmla="*/ 471 w 1711"/>
                <a:gd name="T19" fmla="*/ 1336 h 1336"/>
                <a:gd name="T20" fmla="*/ 596 w 1711"/>
                <a:gd name="T21" fmla="*/ 1105 h 1336"/>
                <a:gd name="T22" fmla="*/ 1105 w 1711"/>
                <a:gd name="T23" fmla="*/ 1105 h 1336"/>
                <a:gd name="T24" fmla="*/ 1240 w 1711"/>
                <a:gd name="T25" fmla="*/ 1336 h 1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11" h="1336">
                  <a:moveTo>
                    <a:pt x="856" y="452"/>
                  </a:moveTo>
                  <a:lnTo>
                    <a:pt x="1009" y="798"/>
                  </a:lnTo>
                  <a:lnTo>
                    <a:pt x="702" y="798"/>
                  </a:lnTo>
                  <a:lnTo>
                    <a:pt x="856" y="452"/>
                  </a:lnTo>
                  <a:close/>
                  <a:moveTo>
                    <a:pt x="1240" y="1336"/>
                  </a:moveTo>
                  <a:lnTo>
                    <a:pt x="1711" y="1336"/>
                  </a:lnTo>
                  <a:lnTo>
                    <a:pt x="1077" y="0"/>
                  </a:lnTo>
                  <a:lnTo>
                    <a:pt x="634" y="0"/>
                  </a:lnTo>
                  <a:lnTo>
                    <a:pt x="0" y="1336"/>
                  </a:lnTo>
                  <a:lnTo>
                    <a:pt x="471" y="1336"/>
                  </a:lnTo>
                  <a:lnTo>
                    <a:pt x="596" y="1105"/>
                  </a:lnTo>
                  <a:lnTo>
                    <a:pt x="1105" y="1105"/>
                  </a:lnTo>
                  <a:lnTo>
                    <a:pt x="1240" y="133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7" name="Freeform 211">
              <a:extLst>
                <a:ext uri="{FF2B5EF4-FFF2-40B4-BE49-F238E27FC236}">
                  <a16:creationId xmlns:a16="http://schemas.microsoft.com/office/drawing/2014/main" id="{F9506574-D3DA-4660-BA94-B470952CDAB6}"/>
                </a:ext>
              </a:extLst>
            </p:cNvPr>
            <p:cNvSpPr>
              <a:spLocks noChangeAspect="1"/>
            </p:cNvSpPr>
            <p:nvPr/>
          </p:nvSpPr>
          <p:spPr bwMode="auto">
            <a:xfrm>
              <a:off x="1509" y="4021"/>
              <a:ext cx="704" cy="591"/>
            </a:xfrm>
            <a:custGeom>
              <a:avLst/>
              <a:gdLst>
                <a:gd name="T0" fmla="*/ 0 w 980"/>
                <a:gd name="T1" fmla="*/ 308 h 789"/>
                <a:gd name="T2" fmla="*/ 375 w 980"/>
                <a:gd name="T3" fmla="*/ 308 h 789"/>
                <a:gd name="T4" fmla="*/ 490 w 980"/>
                <a:gd name="T5" fmla="*/ 0 h 789"/>
                <a:gd name="T6" fmla="*/ 605 w 980"/>
                <a:gd name="T7" fmla="*/ 308 h 789"/>
                <a:gd name="T8" fmla="*/ 980 w 980"/>
                <a:gd name="T9" fmla="*/ 308 h 789"/>
                <a:gd name="T10" fmla="*/ 673 w 980"/>
                <a:gd name="T11" fmla="*/ 491 h 789"/>
                <a:gd name="T12" fmla="*/ 788 w 980"/>
                <a:gd name="T13" fmla="*/ 789 h 789"/>
                <a:gd name="T14" fmla="*/ 490 w 980"/>
                <a:gd name="T15" fmla="*/ 606 h 789"/>
                <a:gd name="T16" fmla="*/ 192 w 980"/>
                <a:gd name="T17" fmla="*/ 789 h 789"/>
                <a:gd name="T18" fmla="*/ 307 w 980"/>
                <a:gd name="T19" fmla="*/ 491 h 789"/>
                <a:gd name="T20" fmla="*/ 0 w 980"/>
                <a:gd name="T21" fmla="*/ 308 h 7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80" h="789">
                  <a:moveTo>
                    <a:pt x="0" y="308"/>
                  </a:moveTo>
                  <a:lnTo>
                    <a:pt x="375" y="308"/>
                  </a:lnTo>
                  <a:lnTo>
                    <a:pt x="490" y="0"/>
                  </a:lnTo>
                  <a:lnTo>
                    <a:pt x="605" y="308"/>
                  </a:lnTo>
                  <a:lnTo>
                    <a:pt x="980" y="308"/>
                  </a:lnTo>
                  <a:lnTo>
                    <a:pt x="673" y="491"/>
                  </a:lnTo>
                  <a:lnTo>
                    <a:pt x="788" y="789"/>
                  </a:lnTo>
                  <a:lnTo>
                    <a:pt x="490" y="606"/>
                  </a:lnTo>
                  <a:lnTo>
                    <a:pt x="192" y="789"/>
                  </a:lnTo>
                  <a:lnTo>
                    <a:pt x="307" y="491"/>
                  </a:lnTo>
                  <a:lnTo>
                    <a:pt x="0" y="308"/>
                  </a:lnTo>
                  <a:close/>
                </a:path>
              </a:pathLst>
            </a:custGeom>
            <a:solidFill>
              <a:srgbClr val="FFFFFF"/>
            </a:solidFill>
            <a:ln>
              <a:noFill/>
            </a:ln>
            <a:extLst>
              <a:ext uri="{91240B29-F687-4F45-9708-019B960494DF}">
                <a14:hiddenLine xmlns:a14="http://schemas.microsoft.com/office/drawing/2010/main" w="9525">
                  <a:solidFill>
                    <a:srgbClr val="0000FF"/>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grpSp>
      <p:pic>
        <p:nvPicPr>
          <p:cNvPr id="42" name="図 4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00387" y="1510442"/>
            <a:ext cx="923788" cy="410356"/>
          </a:xfrm>
          <a:prstGeom prst="rect">
            <a:avLst/>
          </a:prstGeom>
          <a:effectLst>
            <a:glow rad="101600">
              <a:schemeClr val="bg1">
                <a:alpha val="60000"/>
              </a:schemeClr>
            </a:glow>
          </a:effectLst>
        </p:spPr>
      </p:pic>
      <p:sp>
        <p:nvSpPr>
          <p:cNvPr id="43" name="テキスト ボックス 42">
            <a:extLst>
              <a:ext uri="{FF2B5EF4-FFF2-40B4-BE49-F238E27FC236}">
                <a16:creationId xmlns:a16="http://schemas.microsoft.com/office/drawing/2014/main" id="{B6ABBAC0-EBC4-4755-8615-9A1700A7F040}"/>
              </a:ext>
            </a:extLst>
          </p:cNvPr>
          <p:cNvSpPr txBox="1"/>
          <p:nvPr/>
        </p:nvSpPr>
        <p:spPr>
          <a:xfrm>
            <a:off x="1491659" y="1564181"/>
            <a:ext cx="5554384" cy="307777"/>
          </a:xfrm>
          <a:prstGeom prst="rect">
            <a:avLst/>
          </a:prstGeom>
          <a:noFill/>
          <a:ln>
            <a:noFill/>
          </a:ln>
        </p:spPr>
        <p:txBody>
          <a:bodyPr wrap="square" rtlCol="0">
            <a:spAutoFit/>
          </a:bodyPr>
          <a:lstStyle/>
          <a:p>
            <a:pPr algn="ctr"/>
            <a:r>
              <a:rPr lang="en-US" altLang="ja-JP" sz="1400" kern="10" dirty="0">
                <a:solidFill>
                  <a:schemeClr val="bg1"/>
                </a:solidFill>
                <a:effectLst>
                  <a:glow rad="101600">
                    <a:schemeClr val="tx1">
                      <a:alpha val="60000"/>
                    </a:schemeClr>
                  </a:glow>
                </a:effectLst>
                <a:latin typeface="ヒラギノ角ゴ7" panose="020B0700000000000000" pitchFamily="50" charset="-128"/>
                <a:ea typeface="ヒラギノ角ゴ7" panose="020B0700000000000000" pitchFamily="50" charset="-128"/>
              </a:rPr>
              <a:t>HPC Deep</a:t>
            </a:r>
            <a:r>
              <a:rPr lang="ja-JP" altLang="en-US" sz="1400" kern="10" dirty="0">
                <a:solidFill>
                  <a:schemeClr val="bg1"/>
                </a:solidFill>
                <a:effectLst>
                  <a:glow rad="101600">
                    <a:schemeClr val="tx1">
                      <a:alpha val="60000"/>
                    </a:schemeClr>
                  </a:glow>
                </a:effectLst>
                <a:latin typeface="ヒラギノ角ゴ7" panose="020B0700000000000000" pitchFamily="50" charset="-128"/>
                <a:ea typeface="ヒラギノ角ゴ7" panose="020B0700000000000000" pitchFamily="50" charset="-128"/>
              </a:rPr>
              <a:t>に採用している</a:t>
            </a:r>
            <a:r>
              <a:rPr lang="en-US" altLang="ja-JP" sz="1400" kern="10" dirty="0">
                <a:solidFill>
                  <a:schemeClr val="bg1"/>
                </a:solidFill>
                <a:effectLst>
                  <a:glow rad="101600">
                    <a:schemeClr val="tx1">
                      <a:alpha val="60000"/>
                    </a:schemeClr>
                  </a:glow>
                </a:effectLst>
                <a:latin typeface="ヒラギノ角ゴ7" panose="020B0700000000000000" pitchFamily="50" charset="-128"/>
                <a:ea typeface="ヒラギノ角ゴ7" panose="020B0700000000000000" pitchFamily="50" charset="-128"/>
              </a:rPr>
              <a:t>MSI 4U </a:t>
            </a:r>
            <a:r>
              <a:rPr lang="ja-JP" altLang="en-US" sz="1400" kern="10" dirty="0">
                <a:solidFill>
                  <a:schemeClr val="bg1"/>
                </a:solidFill>
                <a:effectLst>
                  <a:glow rad="101600">
                    <a:schemeClr val="tx1">
                      <a:alpha val="60000"/>
                    </a:schemeClr>
                  </a:glow>
                </a:effectLst>
                <a:latin typeface="ヒラギノ角ゴ7" panose="020B0700000000000000" pitchFamily="50" charset="-128"/>
                <a:ea typeface="ヒラギノ角ゴ7" panose="020B0700000000000000" pitchFamily="50" charset="-128"/>
              </a:rPr>
              <a:t>ラックマウント筐体の特徴</a:t>
            </a:r>
          </a:p>
        </p:txBody>
      </p:sp>
      <p:sp>
        <p:nvSpPr>
          <p:cNvPr id="44" name="正方形/長方形 43"/>
          <p:cNvSpPr/>
          <p:nvPr/>
        </p:nvSpPr>
        <p:spPr>
          <a:xfrm>
            <a:off x="392209" y="2122153"/>
            <a:ext cx="6775256" cy="24982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 name="正方形/長方形 44"/>
          <p:cNvSpPr/>
          <p:nvPr/>
        </p:nvSpPr>
        <p:spPr>
          <a:xfrm>
            <a:off x="392209" y="4866610"/>
            <a:ext cx="6775256" cy="13602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6" name="図 45"/>
          <p:cNvPicPr>
            <a:picLocks noChangeAspect="1"/>
          </p:cNvPicPr>
          <p:nvPr/>
        </p:nvPicPr>
        <p:blipFill rotWithShape="1">
          <a:blip r:embed="rId10" cstate="print">
            <a:extLst>
              <a:ext uri="{28A0092B-C50C-407E-A947-70E740481C1C}">
                <a14:useLocalDpi xmlns:a14="http://schemas.microsoft.com/office/drawing/2010/main" val="0"/>
              </a:ext>
            </a:extLst>
          </a:blip>
          <a:srcRect r="49997"/>
          <a:stretch/>
        </p:blipFill>
        <p:spPr>
          <a:xfrm>
            <a:off x="637803" y="3572139"/>
            <a:ext cx="2005440" cy="901903"/>
          </a:xfrm>
          <a:prstGeom prst="rect">
            <a:avLst/>
          </a:prstGeom>
        </p:spPr>
      </p:pic>
      <p:pic>
        <p:nvPicPr>
          <p:cNvPr id="48" name="図 47"/>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31860" y="2250885"/>
            <a:ext cx="2161004" cy="1237458"/>
          </a:xfrm>
          <a:prstGeom prst="rect">
            <a:avLst/>
          </a:prstGeom>
        </p:spPr>
      </p:pic>
      <p:sp>
        <p:nvSpPr>
          <p:cNvPr id="51" name="正方形/長方形 50"/>
          <p:cNvSpPr/>
          <p:nvPr/>
        </p:nvSpPr>
        <p:spPr>
          <a:xfrm>
            <a:off x="757517" y="2356346"/>
            <a:ext cx="577059" cy="1131997"/>
          </a:xfrm>
          <a:prstGeom prst="rect">
            <a:avLst/>
          </a:prstGeom>
          <a:noFill/>
          <a:ln w="28575">
            <a:solidFill>
              <a:schemeClr val="bg1"/>
            </a:solidFill>
          </a:ln>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B6ABBAC0-EBC4-4755-8615-9A1700A7F040}"/>
              </a:ext>
            </a:extLst>
          </p:cNvPr>
          <p:cNvSpPr txBox="1"/>
          <p:nvPr/>
        </p:nvSpPr>
        <p:spPr>
          <a:xfrm>
            <a:off x="2700590" y="2492680"/>
            <a:ext cx="4220961" cy="584775"/>
          </a:xfrm>
          <a:prstGeom prst="rect">
            <a:avLst/>
          </a:prstGeom>
          <a:noFill/>
          <a:ln>
            <a:noFill/>
          </a:ln>
        </p:spPr>
        <p:txBody>
          <a:bodyPr wrap="square" rtlCol="0">
            <a:spAutoFit/>
          </a:bodyPr>
          <a:lstStyle/>
          <a:p>
            <a:pPr algn="ctr"/>
            <a:r>
              <a:rPr lang="ja-JP" altLang="en-US" sz="1600" kern="10" dirty="0">
                <a:latin typeface="ヒラギノ角ゴ7" panose="020B0700000000000000" pitchFamily="50" charset="-128"/>
                <a:ea typeface="ヒラギノ角ゴ7" panose="020B0700000000000000" pitchFamily="50" charset="-128"/>
              </a:rPr>
              <a:t>圧倒的な冷却性能で</a:t>
            </a:r>
            <a:r>
              <a:rPr lang="en-US" altLang="ja-JP" sz="1600" kern="10" dirty="0">
                <a:latin typeface="ヒラギノ角ゴ7" panose="020B0700000000000000" pitchFamily="50" charset="-128"/>
                <a:ea typeface="ヒラギノ角ゴ7" panose="020B0700000000000000" pitchFamily="50" charset="-128"/>
              </a:rPr>
              <a:t>CPU</a:t>
            </a:r>
            <a:r>
              <a:rPr lang="ja-JP" altLang="en-US" sz="1600" kern="10" dirty="0">
                <a:latin typeface="ヒラギノ角ゴ7" panose="020B0700000000000000" pitchFamily="50" charset="-128"/>
                <a:ea typeface="ヒラギノ角ゴ7" panose="020B0700000000000000" pitchFamily="50" charset="-128"/>
              </a:rPr>
              <a:t>の力を引き出す</a:t>
            </a:r>
            <a:endParaRPr lang="en-US" altLang="ja-JP" sz="1600" kern="10" dirty="0">
              <a:latin typeface="ヒラギノ角ゴ7" panose="020B0700000000000000" pitchFamily="50" charset="-128"/>
              <a:ea typeface="ヒラギノ角ゴ7" panose="020B0700000000000000" pitchFamily="50" charset="-128"/>
            </a:endParaRPr>
          </a:p>
          <a:p>
            <a:pPr algn="ctr"/>
            <a:r>
              <a:rPr lang="en-US" altLang="ja-JP" sz="1600" kern="10" dirty="0">
                <a:latin typeface="ヒラギノ角ゴ7" panose="020B0700000000000000" pitchFamily="50" charset="-128"/>
                <a:ea typeface="ヒラギノ角ゴ7" panose="020B0700000000000000" pitchFamily="50" charset="-128"/>
              </a:rPr>
              <a:t>MSI</a:t>
            </a:r>
            <a:r>
              <a:rPr lang="ja-JP" altLang="en-US" sz="1600" kern="10" dirty="0">
                <a:latin typeface="ヒラギノ角ゴ7" panose="020B0700000000000000" pitchFamily="50" charset="-128"/>
                <a:ea typeface="ヒラギノ角ゴ7" panose="020B0700000000000000" pitchFamily="50" charset="-128"/>
              </a:rPr>
              <a:t>の新技術、ダイレクト液冷</a:t>
            </a:r>
          </a:p>
        </p:txBody>
      </p:sp>
      <p:sp>
        <p:nvSpPr>
          <p:cNvPr id="58" name="テキスト ボックス 57">
            <a:extLst>
              <a:ext uri="{FF2B5EF4-FFF2-40B4-BE49-F238E27FC236}">
                <a16:creationId xmlns:a16="http://schemas.microsoft.com/office/drawing/2014/main" id="{B6ABBAC0-EBC4-4755-8615-9A1700A7F040}"/>
              </a:ext>
            </a:extLst>
          </p:cNvPr>
          <p:cNvSpPr txBox="1"/>
          <p:nvPr/>
        </p:nvSpPr>
        <p:spPr>
          <a:xfrm>
            <a:off x="3042665" y="2289271"/>
            <a:ext cx="3461244" cy="239014"/>
          </a:xfrm>
          <a:custGeom>
            <a:avLst/>
            <a:gdLst/>
            <a:ahLst/>
            <a:cxnLst/>
            <a:rect l="l" t="t" r="r" b="b"/>
            <a:pathLst>
              <a:path w="7629526" h="526851">
                <a:moveTo>
                  <a:pt x="7357468" y="395287"/>
                </a:moveTo>
                <a:cubicBezTo>
                  <a:pt x="7344371" y="395287"/>
                  <a:pt x="7337823" y="406598"/>
                  <a:pt x="7337823" y="429220"/>
                </a:cubicBezTo>
                <a:cubicBezTo>
                  <a:pt x="7337823" y="451445"/>
                  <a:pt x="7343974" y="462558"/>
                  <a:pt x="7356277" y="462558"/>
                </a:cubicBezTo>
                <a:cubicBezTo>
                  <a:pt x="7374929" y="462558"/>
                  <a:pt x="7398543" y="462558"/>
                  <a:pt x="7427119" y="462558"/>
                </a:cubicBezTo>
                <a:cubicBezTo>
                  <a:pt x="7455693" y="462558"/>
                  <a:pt x="7479109" y="462558"/>
                  <a:pt x="7497365" y="462558"/>
                </a:cubicBezTo>
                <a:cubicBezTo>
                  <a:pt x="7510065" y="462161"/>
                  <a:pt x="7516415" y="451048"/>
                  <a:pt x="7516415" y="429220"/>
                </a:cubicBezTo>
                <a:cubicBezTo>
                  <a:pt x="7516415" y="406598"/>
                  <a:pt x="7509867" y="395287"/>
                  <a:pt x="7496770" y="395287"/>
                </a:cubicBezTo>
                <a:cubicBezTo>
                  <a:pt x="7477720" y="395287"/>
                  <a:pt x="7454503" y="395287"/>
                  <a:pt x="7427119" y="395287"/>
                </a:cubicBezTo>
                <a:lnTo>
                  <a:pt x="7403903" y="395287"/>
                </a:lnTo>
                <a:lnTo>
                  <a:pt x="7403901" y="395287"/>
                </a:lnTo>
                <a:close/>
                <a:moveTo>
                  <a:pt x="6116837" y="201811"/>
                </a:moveTo>
                <a:cubicBezTo>
                  <a:pt x="6080324" y="202208"/>
                  <a:pt x="6062068" y="222845"/>
                  <a:pt x="6062068" y="263723"/>
                </a:cubicBezTo>
                <a:cubicBezTo>
                  <a:pt x="6062068" y="278011"/>
                  <a:pt x="6062068" y="291901"/>
                  <a:pt x="6062068" y="305395"/>
                </a:cubicBezTo>
                <a:cubicBezTo>
                  <a:pt x="6062068" y="319286"/>
                  <a:pt x="6062068" y="332978"/>
                  <a:pt x="6062068" y="346472"/>
                </a:cubicBezTo>
                <a:cubicBezTo>
                  <a:pt x="6062465" y="388144"/>
                  <a:pt x="6080721" y="408980"/>
                  <a:pt x="6116837" y="408980"/>
                </a:cubicBezTo>
                <a:lnTo>
                  <a:pt x="6153745" y="408980"/>
                </a:lnTo>
                <a:lnTo>
                  <a:pt x="6153746" y="408980"/>
                </a:lnTo>
                <a:lnTo>
                  <a:pt x="6190059" y="408980"/>
                </a:lnTo>
                <a:cubicBezTo>
                  <a:pt x="6227365" y="408980"/>
                  <a:pt x="6246019" y="388144"/>
                  <a:pt x="6246019" y="346472"/>
                </a:cubicBezTo>
                <a:cubicBezTo>
                  <a:pt x="6246019" y="332581"/>
                  <a:pt x="6246019" y="318889"/>
                  <a:pt x="6246019" y="305395"/>
                </a:cubicBezTo>
                <a:cubicBezTo>
                  <a:pt x="6246019" y="291108"/>
                  <a:pt x="6246019" y="277217"/>
                  <a:pt x="6246019" y="263723"/>
                </a:cubicBezTo>
                <a:cubicBezTo>
                  <a:pt x="6246019" y="222448"/>
                  <a:pt x="6227564" y="201811"/>
                  <a:pt x="6190655" y="201811"/>
                </a:cubicBezTo>
                <a:lnTo>
                  <a:pt x="6153746" y="201811"/>
                </a:lnTo>
                <a:lnTo>
                  <a:pt x="6153745" y="201811"/>
                </a:lnTo>
                <a:close/>
                <a:moveTo>
                  <a:pt x="5669162" y="201811"/>
                </a:moveTo>
                <a:cubicBezTo>
                  <a:pt x="5632649" y="202208"/>
                  <a:pt x="5614393" y="222845"/>
                  <a:pt x="5614393" y="263723"/>
                </a:cubicBezTo>
                <a:cubicBezTo>
                  <a:pt x="5614393" y="278011"/>
                  <a:pt x="5614393" y="291901"/>
                  <a:pt x="5614393" y="305395"/>
                </a:cubicBezTo>
                <a:cubicBezTo>
                  <a:pt x="5614393" y="319286"/>
                  <a:pt x="5614393" y="332978"/>
                  <a:pt x="5614393" y="346472"/>
                </a:cubicBezTo>
                <a:cubicBezTo>
                  <a:pt x="5614790" y="388144"/>
                  <a:pt x="5633046" y="408980"/>
                  <a:pt x="5669162" y="408980"/>
                </a:cubicBezTo>
                <a:lnTo>
                  <a:pt x="5706070" y="408980"/>
                </a:lnTo>
                <a:lnTo>
                  <a:pt x="5706071" y="408980"/>
                </a:lnTo>
                <a:lnTo>
                  <a:pt x="5742385" y="408980"/>
                </a:lnTo>
                <a:cubicBezTo>
                  <a:pt x="5779690" y="408980"/>
                  <a:pt x="5798344" y="388144"/>
                  <a:pt x="5798344" y="346472"/>
                </a:cubicBezTo>
                <a:cubicBezTo>
                  <a:pt x="5798344" y="332581"/>
                  <a:pt x="5798344" y="318889"/>
                  <a:pt x="5798344" y="305395"/>
                </a:cubicBezTo>
                <a:cubicBezTo>
                  <a:pt x="5798344" y="291108"/>
                  <a:pt x="5798344" y="277217"/>
                  <a:pt x="5798344" y="263723"/>
                </a:cubicBezTo>
                <a:cubicBezTo>
                  <a:pt x="5798344" y="222448"/>
                  <a:pt x="5779889" y="201811"/>
                  <a:pt x="5742980" y="201811"/>
                </a:cubicBezTo>
                <a:lnTo>
                  <a:pt x="5706071" y="201811"/>
                </a:lnTo>
                <a:lnTo>
                  <a:pt x="5706070" y="201811"/>
                </a:lnTo>
                <a:close/>
                <a:moveTo>
                  <a:pt x="4386859" y="201811"/>
                </a:moveTo>
                <a:cubicBezTo>
                  <a:pt x="4360665" y="202208"/>
                  <a:pt x="4347568" y="222250"/>
                  <a:pt x="4347568" y="261937"/>
                </a:cubicBezTo>
                <a:cubicBezTo>
                  <a:pt x="4347568" y="275431"/>
                  <a:pt x="4347568" y="288925"/>
                  <a:pt x="4347568" y="302419"/>
                </a:cubicBezTo>
                <a:cubicBezTo>
                  <a:pt x="4347568" y="316309"/>
                  <a:pt x="4347568" y="330398"/>
                  <a:pt x="4347568" y="344686"/>
                </a:cubicBezTo>
                <a:cubicBezTo>
                  <a:pt x="4347568" y="387548"/>
                  <a:pt x="4360665" y="408980"/>
                  <a:pt x="4386859" y="408980"/>
                </a:cubicBezTo>
                <a:lnTo>
                  <a:pt x="4413647" y="408980"/>
                </a:lnTo>
                <a:lnTo>
                  <a:pt x="4413648" y="408980"/>
                </a:lnTo>
                <a:lnTo>
                  <a:pt x="4439841" y="408980"/>
                </a:lnTo>
                <a:cubicBezTo>
                  <a:pt x="4466828" y="408980"/>
                  <a:pt x="4480322" y="387548"/>
                  <a:pt x="4480322" y="344686"/>
                </a:cubicBezTo>
                <a:cubicBezTo>
                  <a:pt x="4480322" y="330001"/>
                  <a:pt x="4480322" y="315912"/>
                  <a:pt x="4480322" y="302419"/>
                </a:cubicBezTo>
                <a:cubicBezTo>
                  <a:pt x="4480322" y="288925"/>
                  <a:pt x="4480322" y="275431"/>
                  <a:pt x="4480322" y="261937"/>
                </a:cubicBezTo>
                <a:cubicBezTo>
                  <a:pt x="4479925" y="221853"/>
                  <a:pt x="4466431" y="201811"/>
                  <a:pt x="4439841" y="201811"/>
                </a:cubicBezTo>
                <a:lnTo>
                  <a:pt x="4413648" y="201811"/>
                </a:lnTo>
                <a:lnTo>
                  <a:pt x="4413647" y="201811"/>
                </a:lnTo>
                <a:close/>
                <a:moveTo>
                  <a:pt x="3340894" y="201811"/>
                </a:moveTo>
                <a:cubicBezTo>
                  <a:pt x="3314701" y="201811"/>
                  <a:pt x="3301604" y="217884"/>
                  <a:pt x="3301604" y="250031"/>
                </a:cubicBezTo>
                <a:cubicBezTo>
                  <a:pt x="3301604" y="260747"/>
                  <a:pt x="3301604" y="271462"/>
                  <a:pt x="3301604" y="282178"/>
                </a:cubicBezTo>
                <a:cubicBezTo>
                  <a:pt x="3301604" y="292894"/>
                  <a:pt x="3301604" y="303609"/>
                  <a:pt x="3301604" y="314325"/>
                </a:cubicBezTo>
                <a:cubicBezTo>
                  <a:pt x="3301604" y="346869"/>
                  <a:pt x="3314701" y="363141"/>
                  <a:pt x="3340894" y="363141"/>
                </a:cubicBezTo>
                <a:lnTo>
                  <a:pt x="3367683" y="363141"/>
                </a:lnTo>
                <a:lnTo>
                  <a:pt x="3367684" y="363141"/>
                </a:lnTo>
                <a:lnTo>
                  <a:pt x="3393876" y="363141"/>
                </a:lnTo>
                <a:cubicBezTo>
                  <a:pt x="3420864" y="363141"/>
                  <a:pt x="3434358" y="346869"/>
                  <a:pt x="3434358" y="314325"/>
                </a:cubicBezTo>
                <a:cubicBezTo>
                  <a:pt x="3434358" y="303609"/>
                  <a:pt x="3434358" y="292894"/>
                  <a:pt x="3434358" y="282178"/>
                </a:cubicBezTo>
                <a:cubicBezTo>
                  <a:pt x="3434358" y="271462"/>
                  <a:pt x="3434358" y="260747"/>
                  <a:pt x="3434358" y="250031"/>
                </a:cubicBezTo>
                <a:cubicBezTo>
                  <a:pt x="3433961" y="217884"/>
                  <a:pt x="3420467" y="201811"/>
                  <a:pt x="3393876" y="201811"/>
                </a:cubicBezTo>
                <a:lnTo>
                  <a:pt x="3367684" y="201811"/>
                </a:lnTo>
                <a:lnTo>
                  <a:pt x="3367683" y="201811"/>
                </a:lnTo>
                <a:close/>
                <a:moveTo>
                  <a:pt x="1280518" y="195262"/>
                </a:moveTo>
                <a:cubicBezTo>
                  <a:pt x="1248769" y="195262"/>
                  <a:pt x="1232893" y="209153"/>
                  <a:pt x="1232893" y="236934"/>
                </a:cubicBezTo>
                <a:cubicBezTo>
                  <a:pt x="1232893" y="246459"/>
                  <a:pt x="1232893" y="256778"/>
                  <a:pt x="1232893" y="267891"/>
                </a:cubicBezTo>
                <a:lnTo>
                  <a:pt x="1347787" y="267891"/>
                </a:lnTo>
                <a:cubicBezTo>
                  <a:pt x="1372791" y="267891"/>
                  <a:pt x="1385293" y="257175"/>
                  <a:pt x="1385293" y="235744"/>
                </a:cubicBezTo>
                <a:cubicBezTo>
                  <a:pt x="1384896" y="208756"/>
                  <a:pt x="1370211" y="195262"/>
                  <a:pt x="1341239" y="195262"/>
                </a:cubicBezTo>
                <a:lnTo>
                  <a:pt x="1307902" y="195262"/>
                </a:lnTo>
                <a:lnTo>
                  <a:pt x="1307901" y="195262"/>
                </a:lnTo>
                <a:close/>
                <a:moveTo>
                  <a:pt x="7365207" y="176808"/>
                </a:moveTo>
                <a:cubicBezTo>
                  <a:pt x="7352507" y="176808"/>
                  <a:pt x="7346157" y="186928"/>
                  <a:pt x="7346157" y="207169"/>
                </a:cubicBezTo>
                <a:cubicBezTo>
                  <a:pt x="7346553" y="227806"/>
                  <a:pt x="7352904" y="238125"/>
                  <a:pt x="7365207" y="238125"/>
                </a:cubicBezTo>
                <a:lnTo>
                  <a:pt x="7422356" y="238125"/>
                </a:lnTo>
                <a:lnTo>
                  <a:pt x="7422357" y="238125"/>
                </a:lnTo>
                <a:lnTo>
                  <a:pt x="7479506" y="238125"/>
                </a:lnTo>
                <a:cubicBezTo>
                  <a:pt x="7492206" y="238125"/>
                  <a:pt x="7498556" y="227806"/>
                  <a:pt x="7498556" y="207169"/>
                </a:cubicBezTo>
                <a:cubicBezTo>
                  <a:pt x="7498159" y="186928"/>
                  <a:pt x="7491809" y="176808"/>
                  <a:pt x="7479506" y="176808"/>
                </a:cubicBezTo>
                <a:lnTo>
                  <a:pt x="7422357" y="176808"/>
                </a:lnTo>
                <a:lnTo>
                  <a:pt x="7422356" y="176808"/>
                </a:lnTo>
                <a:close/>
                <a:moveTo>
                  <a:pt x="6613922" y="128587"/>
                </a:moveTo>
                <a:lnTo>
                  <a:pt x="6613923" y="128587"/>
                </a:lnTo>
                <a:lnTo>
                  <a:pt x="6717506" y="128587"/>
                </a:lnTo>
                <a:lnTo>
                  <a:pt x="6717507" y="128587"/>
                </a:lnTo>
                <a:lnTo>
                  <a:pt x="6717507" y="498276"/>
                </a:lnTo>
                <a:lnTo>
                  <a:pt x="6717506" y="498276"/>
                </a:lnTo>
                <a:lnTo>
                  <a:pt x="6613923" y="498276"/>
                </a:lnTo>
                <a:lnTo>
                  <a:pt x="6613922" y="498276"/>
                </a:lnTo>
                <a:close/>
                <a:moveTo>
                  <a:pt x="4070747" y="128587"/>
                </a:moveTo>
                <a:lnTo>
                  <a:pt x="4070748" y="128587"/>
                </a:lnTo>
                <a:lnTo>
                  <a:pt x="4174331" y="128587"/>
                </a:lnTo>
                <a:lnTo>
                  <a:pt x="4174332" y="128587"/>
                </a:lnTo>
                <a:lnTo>
                  <a:pt x="4174332" y="498276"/>
                </a:lnTo>
                <a:lnTo>
                  <a:pt x="4174331" y="498276"/>
                </a:lnTo>
                <a:lnTo>
                  <a:pt x="4070748" y="498276"/>
                </a:lnTo>
                <a:lnTo>
                  <a:pt x="4070747" y="498276"/>
                </a:lnTo>
                <a:close/>
                <a:moveTo>
                  <a:pt x="3022997" y="128587"/>
                </a:moveTo>
                <a:lnTo>
                  <a:pt x="3022998" y="128587"/>
                </a:lnTo>
                <a:lnTo>
                  <a:pt x="3126581" y="128587"/>
                </a:lnTo>
                <a:lnTo>
                  <a:pt x="3126582" y="128587"/>
                </a:lnTo>
                <a:lnTo>
                  <a:pt x="3126582" y="498276"/>
                </a:lnTo>
                <a:lnTo>
                  <a:pt x="3126581" y="498276"/>
                </a:lnTo>
                <a:lnTo>
                  <a:pt x="3022998" y="498276"/>
                </a:lnTo>
                <a:lnTo>
                  <a:pt x="3022997" y="498276"/>
                </a:lnTo>
                <a:close/>
                <a:moveTo>
                  <a:pt x="603647" y="128587"/>
                </a:moveTo>
                <a:lnTo>
                  <a:pt x="603648" y="128587"/>
                </a:lnTo>
                <a:lnTo>
                  <a:pt x="707231" y="128587"/>
                </a:lnTo>
                <a:lnTo>
                  <a:pt x="707232" y="128587"/>
                </a:lnTo>
                <a:lnTo>
                  <a:pt x="707232" y="498276"/>
                </a:lnTo>
                <a:lnTo>
                  <a:pt x="707231" y="498276"/>
                </a:lnTo>
                <a:lnTo>
                  <a:pt x="603648" y="498276"/>
                </a:lnTo>
                <a:lnTo>
                  <a:pt x="603647" y="498276"/>
                </a:lnTo>
                <a:close/>
                <a:moveTo>
                  <a:pt x="6804422" y="112514"/>
                </a:moveTo>
                <a:lnTo>
                  <a:pt x="6804423" y="112514"/>
                </a:lnTo>
                <a:lnTo>
                  <a:pt x="6908006" y="112514"/>
                </a:lnTo>
                <a:lnTo>
                  <a:pt x="6908007" y="112514"/>
                </a:lnTo>
                <a:lnTo>
                  <a:pt x="6908007" y="158948"/>
                </a:lnTo>
                <a:lnTo>
                  <a:pt x="6955035" y="124123"/>
                </a:lnTo>
                <a:cubicBezTo>
                  <a:pt x="6970116" y="116384"/>
                  <a:pt x="6984602" y="112514"/>
                  <a:pt x="6998493" y="112514"/>
                </a:cubicBezTo>
                <a:lnTo>
                  <a:pt x="6998495" y="112514"/>
                </a:lnTo>
                <a:lnTo>
                  <a:pt x="7063383" y="112514"/>
                </a:lnTo>
                <a:cubicBezTo>
                  <a:pt x="7128471" y="112514"/>
                  <a:pt x="7161015" y="144661"/>
                  <a:pt x="7161015" y="208955"/>
                </a:cubicBezTo>
                <a:cubicBezTo>
                  <a:pt x="7161015" y="230386"/>
                  <a:pt x="7161015" y="252016"/>
                  <a:pt x="7161015" y="273844"/>
                </a:cubicBezTo>
                <a:lnTo>
                  <a:pt x="7161015" y="498276"/>
                </a:lnTo>
                <a:lnTo>
                  <a:pt x="7161014" y="498276"/>
                </a:lnTo>
                <a:lnTo>
                  <a:pt x="7057431" y="498276"/>
                </a:lnTo>
                <a:lnTo>
                  <a:pt x="7057429" y="498276"/>
                </a:lnTo>
                <a:lnTo>
                  <a:pt x="7057429" y="273844"/>
                </a:lnTo>
                <a:cubicBezTo>
                  <a:pt x="7057429" y="264319"/>
                  <a:pt x="7057429" y="254794"/>
                  <a:pt x="7057429" y="245269"/>
                </a:cubicBezTo>
                <a:cubicBezTo>
                  <a:pt x="7057429" y="217487"/>
                  <a:pt x="7042547" y="203597"/>
                  <a:pt x="7012781" y="203597"/>
                </a:cubicBezTo>
                <a:lnTo>
                  <a:pt x="6983017" y="203597"/>
                </a:lnTo>
                <a:lnTo>
                  <a:pt x="6983015" y="203597"/>
                </a:lnTo>
                <a:cubicBezTo>
                  <a:pt x="6972697" y="203597"/>
                  <a:pt x="6962576" y="203597"/>
                  <a:pt x="6952655" y="203597"/>
                </a:cubicBezTo>
                <a:cubicBezTo>
                  <a:pt x="6925667" y="203597"/>
                  <a:pt x="6910785" y="214511"/>
                  <a:pt x="6908007" y="236339"/>
                </a:cubicBezTo>
                <a:lnTo>
                  <a:pt x="6908007" y="498276"/>
                </a:lnTo>
                <a:lnTo>
                  <a:pt x="6908006" y="498276"/>
                </a:lnTo>
                <a:lnTo>
                  <a:pt x="6804423" y="498276"/>
                </a:lnTo>
                <a:lnTo>
                  <a:pt x="6804422" y="498276"/>
                </a:lnTo>
                <a:close/>
                <a:moveTo>
                  <a:pt x="6075164" y="112514"/>
                </a:moveTo>
                <a:lnTo>
                  <a:pt x="6075165" y="112514"/>
                </a:lnTo>
                <a:lnTo>
                  <a:pt x="6153745" y="112514"/>
                </a:lnTo>
                <a:lnTo>
                  <a:pt x="6153746" y="112514"/>
                </a:lnTo>
                <a:lnTo>
                  <a:pt x="6231731" y="112514"/>
                </a:lnTo>
                <a:lnTo>
                  <a:pt x="6231732" y="112514"/>
                </a:lnTo>
                <a:cubicBezTo>
                  <a:pt x="6310313" y="112911"/>
                  <a:pt x="6349604" y="151408"/>
                  <a:pt x="6349604" y="228005"/>
                </a:cubicBezTo>
                <a:cubicBezTo>
                  <a:pt x="6349604" y="254198"/>
                  <a:pt x="6349604" y="279995"/>
                  <a:pt x="6349604" y="305395"/>
                </a:cubicBezTo>
                <a:cubicBezTo>
                  <a:pt x="6349604" y="331192"/>
                  <a:pt x="6349604" y="356791"/>
                  <a:pt x="6349604" y="382191"/>
                </a:cubicBezTo>
                <a:cubicBezTo>
                  <a:pt x="6349604" y="459581"/>
                  <a:pt x="6310313" y="498276"/>
                  <a:pt x="6231732" y="498276"/>
                </a:cubicBezTo>
                <a:lnTo>
                  <a:pt x="6231731" y="498276"/>
                </a:lnTo>
                <a:lnTo>
                  <a:pt x="6153746" y="498276"/>
                </a:lnTo>
                <a:lnTo>
                  <a:pt x="6153745" y="498276"/>
                </a:lnTo>
                <a:lnTo>
                  <a:pt x="6075165" y="498276"/>
                </a:lnTo>
                <a:lnTo>
                  <a:pt x="6075164" y="498276"/>
                </a:lnTo>
                <a:cubicBezTo>
                  <a:pt x="5997377" y="498276"/>
                  <a:pt x="5958483" y="459581"/>
                  <a:pt x="5958483" y="382191"/>
                </a:cubicBezTo>
                <a:cubicBezTo>
                  <a:pt x="5958483" y="356394"/>
                  <a:pt x="5958483" y="330795"/>
                  <a:pt x="5958483" y="305395"/>
                </a:cubicBezTo>
                <a:cubicBezTo>
                  <a:pt x="5958483" y="279201"/>
                  <a:pt x="5958483" y="253405"/>
                  <a:pt x="5958483" y="228005"/>
                </a:cubicBezTo>
                <a:cubicBezTo>
                  <a:pt x="5958483" y="151011"/>
                  <a:pt x="5997377" y="112514"/>
                  <a:pt x="6075164" y="112514"/>
                </a:cubicBezTo>
                <a:close/>
                <a:moveTo>
                  <a:pt x="5627489" y="112514"/>
                </a:moveTo>
                <a:lnTo>
                  <a:pt x="5627490" y="112514"/>
                </a:lnTo>
                <a:lnTo>
                  <a:pt x="5706070" y="112514"/>
                </a:lnTo>
                <a:lnTo>
                  <a:pt x="5706071" y="112514"/>
                </a:lnTo>
                <a:lnTo>
                  <a:pt x="5784056" y="112514"/>
                </a:lnTo>
                <a:lnTo>
                  <a:pt x="5784057" y="112514"/>
                </a:lnTo>
                <a:cubicBezTo>
                  <a:pt x="5862639" y="112911"/>
                  <a:pt x="5901929" y="151408"/>
                  <a:pt x="5901929" y="228005"/>
                </a:cubicBezTo>
                <a:cubicBezTo>
                  <a:pt x="5901929" y="254198"/>
                  <a:pt x="5901929" y="279995"/>
                  <a:pt x="5901929" y="305395"/>
                </a:cubicBezTo>
                <a:cubicBezTo>
                  <a:pt x="5901929" y="331192"/>
                  <a:pt x="5901929" y="356791"/>
                  <a:pt x="5901929" y="382191"/>
                </a:cubicBezTo>
                <a:cubicBezTo>
                  <a:pt x="5901929" y="459581"/>
                  <a:pt x="5862639" y="498276"/>
                  <a:pt x="5784057" y="498276"/>
                </a:cubicBezTo>
                <a:lnTo>
                  <a:pt x="5784056" y="498276"/>
                </a:lnTo>
                <a:lnTo>
                  <a:pt x="5706071" y="498276"/>
                </a:lnTo>
                <a:lnTo>
                  <a:pt x="5706070" y="498276"/>
                </a:lnTo>
                <a:lnTo>
                  <a:pt x="5627490" y="498276"/>
                </a:lnTo>
                <a:lnTo>
                  <a:pt x="5627489" y="498276"/>
                </a:lnTo>
                <a:cubicBezTo>
                  <a:pt x="5549702" y="498276"/>
                  <a:pt x="5510808" y="459581"/>
                  <a:pt x="5510808" y="382191"/>
                </a:cubicBezTo>
                <a:cubicBezTo>
                  <a:pt x="5510808" y="356394"/>
                  <a:pt x="5510808" y="330795"/>
                  <a:pt x="5510808" y="305395"/>
                </a:cubicBezTo>
                <a:cubicBezTo>
                  <a:pt x="5510808" y="279201"/>
                  <a:pt x="5510808" y="253405"/>
                  <a:pt x="5510808" y="228005"/>
                </a:cubicBezTo>
                <a:cubicBezTo>
                  <a:pt x="5510808" y="151011"/>
                  <a:pt x="5549702" y="112514"/>
                  <a:pt x="5627489" y="112514"/>
                </a:cubicBezTo>
                <a:close/>
                <a:moveTo>
                  <a:pt x="3623072" y="112514"/>
                </a:moveTo>
                <a:lnTo>
                  <a:pt x="3623073" y="112514"/>
                </a:lnTo>
                <a:lnTo>
                  <a:pt x="3726656" y="112514"/>
                </a:lnTo>
                <a:lnTo>
                  <a:pt x="3726657" y="112514"/>
                </a:lnTo>
                <a:lnTo>
                  <a:pt x="3726657" y="330994"/>
                </a:lnTo>
                <a:cubicBezTo>
                  <a:pt x="3726657" y="340916"/>
                  <a:pt x="3726657" y="348456"/>
                  <a:pt x="3726657" y="353616"/>
                </a:cubicBezTo>
                <a:cubicBezTo>
                  <a:pt x="3727054" y="388144"/>
                  <a:pt x="3741738" y="405408"/>
                  <a:pt x="3770710" y="405408"/>
                </a:cubicBezTo>
                <a:lnTo>
                  <a:pt x="3798689" y="405408"/>
                </a:lnTo>
                <a:lnTo>
                  <a:pt x="3798690" y="405408"/>
                </a:lnTo>
                <a:lnTo>
                  <a:pt x="3818335" y="405408"/>
                </a:lnTo>
                <a:cubicBezTo>
                  <a:pt x="3852862" y="405408"/>
                  <a:pt x="3870127" y="389136"/>
                  <a:pt x="3870127" y="356592"/>
                </a:cubicBezTo>
                <a:lnTo>
                  <a:pt x="3870127" y="112514"/>
                </a:lnTo>
                <a:lnTo>
                  <a:pt x="3870127" y="112514"/>
                </a:lnTo>
                <a:lnTo>
                  <a:pt x="3973711" y="112514"/>
                </a:lnTo>
                <a:lnTo>
                  <a:pt x="3973712" y="112514"/>
                </a:lnTo>
                <a:lnTo>
                  <a:pt x="3973712" y="498276"/>
                </a:lnTo>
                <a:lnTo>
                  <a:pt x="3973711" y="498276"/>
                </a:lnTo>
                <a:lnTo>
                  <a:pt x="3870127" y="498276"/>
                </a:lnTo>
                <a:lnTo>
                  <a:pt x="3870127" y="498276"/>
                </a:lnTo>
                <a:lnTo>
                  <a:pt x="3870127" y="456010"/>
                </a:lnTo>
                <a:lnTo>
                  <a:pt x="3826223" y="487710"/>
                </a:lnTo>
                <a:cubicBezTo>
                  <a:pt x="3811638" y="494754"/>
                  <a:pt x="3797103" y="498276"/>
                  <a:pt x="3782616" y="498276"/>
                </a:cubicBezTo>
                <a:lnTo>
                  <a:pt x="3782616" y="498276"/>
                </a:lnTo>
                <a:lnTo>
                  <a:pt x="3732610" y="498276"/>
                </a:lnTo>
                <a:lnTo>
                  <a:pt x="3732609" y="498276"/>
                </a:lnTo>
                <a:cubicBezTo>
                  <a:pt x="3659584" y="498276"/>
                  <a:pt x="3623072" y="458787"/>
                  <a:pt x="3623072" y="379809"/>
                </a:cubicBezTo>
                <a:cubicBezTo>
                  <a:pt x="3623072" y="369094"/>
                  <a:pt x="3623072" y="352822"/>
                  <a:pt x="3623072" y="330994"/>
                </a:cubicBezTo>
                <a:close/>
                <a:moveTo>
                  <a:pt x="3290292" y="112514"/>
                </a:moveTo>
                <a:lnTo>
                  <a:pt x="3290293" y="112514"/>
                </a:lnTo>
                <a:lnTo>
                  <a:pt x="3352204" y="112514"/>
                </a:lnTo>
                <a:lnTo>
                  <a:pt x="3352205" y="112514"/>
                </a:lnTo>
                <a:cubicBezTo>
                  <a:pt x="3365898" y="112712"/>
                  <a:pt x="3379590" y="115590"/>
                  <a:pt x="3393282" y="121146"/>
                </a:cubicBezTo>
                <a:lnTo>
                  <a:pt x="3434358" y="145851"/>
                </a:lnTo>
                <a:lnTo>
                  <a:pt x="3434358" y="112514"/>
                </a:lnTo>
                <a:lnTo>
                  <a:pt x="3434359" y="112514"/>
                </a:lnTo>
                <a:lnTo>
                  <a:pt x="3537942" y="112514"/>
                </a:lnTo>
                <a:lnTo>
                  <a:pt x="3537943" y="112514"/>
                </a:lnTo>
                <a:lnTo>
                  <a:pt x="3537943" y="526851"/>
                </a:lnTo>
                <a:lnTo>
                  <a:pt x="3537942" y="526851"/>
                </a:lnTo>
                <a:lnTo>
                  <a:pt x="3434359" y="526851"/>
                </a:lnTo>
                <a:lnTo>
                  <a:pt x="3434358" y="526851"/>
                </a:lnTo>
                <a:lnTo>
                  <a:pt x="3434358" y="419101"/>
                </a:lnTo>
                <a:lnTo>
                  <a:pt x="3393282" y="444103"/>
                </a:lnTo>
                <a:cubicBezTo>
                  <a:pt x="3379590" y="449659"/>
                  <a:pt x="3365898" y="452437"/>
                  <a:pt x="3352205" y="452437"/>
                </a:cubicBezTo>
                <a:lnTo>
                  <a:pt x="3352204" y="452437"/>
                </a:lnTo>
                <a:lnTo>
                  <a:pt x="3290293" y="452437"/>
                </a:lnTo>
                <a:lnTo>
                  <a:pt x="3290292" y="452437"/>
                </a:lnTo>
                <a:cubicBezTo>
                  <a:pt x="3228776" y="452437"/>
                  <a:pt x="3198018" y="418306"/>
                  <a:pt x="3198018" y="350044"/>
                </a:cubicBezTo>
                <a:cubicBezTo>
                  <a:pt x="3198018" y="327422"/>
                  <a:pt x="3198018" y="304800"/>
                  <a:pt x="3198018" y="282178"/>
                </a:cubicBezTo>
                <a:cubicBezTo>
                  <a:pt x="3198018" y="259159"/>
                  <a:pt x="3198018" y="236339"/>
                  <a:pt x="3198018" y="213717"/>
                </a:cubicBezTo>
                <a:cubicBezTo>
                  <a:pt x="3198416" y="146248"/>
                  <a:pt x="3229173" y="112514"/>
                  <a:pt x="3290292" y="112514"/>
                </a:cubicBezTo>
                <a:close/>
                <a:moveTo>
                  <a:pt x="1655564" y="112514"/>
                </a:moveTo>
                <a:lnTo>
                  <a:pt x="1655565" y="112514"/>
                </a:lnTo>
                <a:lnTo>
                  <a:pt x="1727002" y="112514"/>
                </a:lnTo>
                <a:lnTo>
                  <a:pt x="1727003" y="112514"/>
                </a:lnTo>
                <a:lnTo>
                  <a:pt x="1797844" y="112514"/>
                </a:lnTo>
                <a:lnTo>
                  <a:pt x="1797845" y="112514"/>
                </a:lnTo>
                <a:cubicBezTo>
                  <a:pt x="1869282" y="112514"/>
                  <a:pt x="1905001" y="142280"/>
                  <a:pt x="1905001" y="201811"/>
                </a:cubicBezTo>
                <a:cubicBezTo>
                  <a:pt x="1905001" y="221655"/>
                  <a:pt x="1905001" y="241697"/>
                  <a:pt x="1905001" y="261937"/>
                </a:cubicBezTo>
                <a:lnTo>
                  <a:pt x="1905000" y="261937"/>
                </a:lnTo>
                <a:lnTo>
                  <a:pt x="1801417" y="261937"/>
                </a:lnTo>
                <a:lnTo>
                  <a:pt x="1801415" y="261937"/>
                </a:lnTo>
                <a:cubicBezTo>
                  <a:pt x="1801415" y="253206"/>
                  <a:pt x="1801415" y="245070"/>
                  <a:pt x="1801415" y="237530"/>
                </a:cubicBezTo>
                <a:cubicBezTo>
                  <a:pt x="1801415" y="213717"/>
                  <a:pt x="1786533" y="201811"/>
                  <a:pt x="1756767" y="201811"/>
                </a:cubicBezTo>
                <a:lnTo>
                  <a:pt x="1727003" y="201811"/>
                </a:lnTo>
                <a:lnTo>
                  <a:pt x="1727002" y="201811"/>
                </a:lnTo>
                <a:lnTo>
                  <a:pt x="1696641" y="201811"/>
                </a:lnTo>
                <a:cubicBezTo>
                  <a:pt x="1666876" y="202208"/>
                  <a:pt x="1651993" y="222250"/>
                  <a:pt x="1651993" y="261937"/>
                </a:cubicBezTo>
                <a:cubicBezTo>
                  <a:pt x="1651993" y="275431"/>
                  <a:pt x="1651993" y="288925"/>
                  <a:pt x="1651993" y="302419"/>
                </a:cubicBezTo>
                <a:cubicBezTo>
                  <a:pt x="1651993" y="316309"/>
                  <a:pt x="1651993" y="330398"/>
                  <a:pt x="1651993" y="344686"/>
                </a:cubicBezTo>
                <a:cubicBezTo>
                  <a:pt x="1651993" y="387548"/>
                  <a:pt x="1666876" y="408980"/>
                  <a:pt x="1696641" y="408980"/>
                </a:cubicBezTo>
                <a:lnTo>
                  <a:pt x="1727002" y="408980"/>
                </a:lnTo>
                <a:lnTo>
                  <a:pt x="1727003" y="408980"/>
                </a:lnTo>
                <a:lnTo>
                  <a:pt x="1756172" y="408980"/>
                </a:lnTo>
                <a:cubicBezTo>
                  <a:pt x="1786335" y="408980"/>
                  <a:pt x="1801415" y="390525"/>
                  <a:pt x="1801415" y="353616"/>
                </a:cubicBezTo>
                <a:cubicBezTo>
                  <a:pt x="1801415" y="341312"/>
                  <a:pt x="1801415" y="329009"/>
                  <a:pt x="1801415" y="316706"/>
                </a:cubicBezTo>
                <a:lnTo>
                  <a:pt x="1801417" y="316706"/>
                </a:lnTo>
                <a:lnTo>
                  <a:pt x="1905000" y="316706"/>
                </a:lnTo>
                <a:lnTo>
                  <a:pt x="1905001" y="316706"/>
                </a:lnTo>
                <a:cubicBezTo>
                  <a:pt x="1905001" y="340519"/>
                  <a:pt x="1905001" y="364530"/>
                  <a:pt x="1905001" y="388739"/>
                </a:cubicBezTo>
                <a:cubicBezTo>
                  <a:pt x="1905001" y="461764"/>
                  <a:pt x="1869282" y="498276"/>
                  <a:pt x="1797845" y="498276"/>
                </a:cubicBezTo>
                <a:lnTo>
                  <a:pt x="1797844" y="498276"/>
                </a:lnTo>
                <a:lnTo>
                  <a:pt x="1727003" y="498276"/>
                </a:lnTo>
                <a:lnTo>
                  <a:pt x="1727002" y="498276"/>
                </a:lnTo>
                <a:lnTo>
                  <a:pt x="1654970" y="498276"/>
                </a:lnTo>
                <a:lnTo>
                  <a:pt x="1654969" y="498276"/>
                </a:lnTo>
                <a:cubicBezTo>
                  <a:pt x="1583928" y="498276"/>
                  <a:pt x="1548408" y="458986"/>
                  <a:pt x="1548408" y="380405"/>
                </a:cubicBezTo>
                <a:cubicBezTo>
                  <a:pt x="1548408" y="353814"/>
                  <a:pt x="1548408" y="327819"/>
                  <a:pt x="1548408" y="302419"/>
                </a:cubicBezTo>
                <a:cubicBezTo>
                  <a:pt x="1548408" y="277019"/>
                  <a:pt x="1548408" y="251619"/>
                  <a:pt x="1548408" y="226219"/>
                </a:cubicBezTo>
                <a:cubicBezTo>
                  <a:pt x="1548408" y="150416"/>
                  <a:pt x="1584126" y="112514"/>
                  <a:pt x="1655564" y="112514"/>
                </a:cubicBezTo>
                <a:close/>
                <a:moveTo>
                  <a:pt x="1254323" y="112514"/>
                </a:moveTo>
                <a:lnTo>
                  <a:pt x="1254324" y="112514"/>
                </a:lnTo>
                <a:lnTo>
                  <a:pt x="1307901" y="112514"/>
                </a:lnTo>
                <a:lnTo>
                  <a:pt x="1307902" y="112514"/>
                </a:lnTo>
                <a:lnTo>
                  <a:pt x="1363266" y="112514"/>
                </a:lnTo>
                <a:lnTo>
                  <a:pt x="1363267" y="112514"/>
                </a:lnTo>
                <a:cubicBezTo>
                  <a:pt x="1447007" y="112514"/>
                  <a:pt x="1488878" y="153591"/>
                  <a:pt x="1488878" y="235744"/>
                </a:cubicBezTo>
                <a:cubicBezTo>
                  <a:pt x="1488878" y="305991"/>
                  <a:pt x="1456136" y="341114"/>
                  <a:pt x="1390651" y="341114"/>
                </a:cubicBezTo>
                <a:lnTo>
                  <a:pt x="1390650" y="341114"/>
                </a:lnTo>
                <a:lnTo>
                  <a:pt x="1347789" y="341114"/>
                </a:lnTo>
                <a:lnTo>
                  <a:pt x="1347787" y="341114"/>
                </a:lnTo>
                <a:lnTo>
                  <a:pt x="1232893" y="341114"/>
                </a:lnTo>
                <a:cubicBezTo>
                  <a:pt x="1232893" y="356195"/>
                  <a:pt x="1232893" y="366117"/>
                  <a:pt x="1232893" y="370880"/>
                </a:cubicBezTo>
                <a:cubicBezTo>
                  <a:pt x="1233290" y="400645"/>
                  <a:pt x="1250356" y="415528"/>
                  <a:pt x="1284090" y="415528"/>
                </a:cubicBezTo>
                <a:lnTo>
                  <a:pt x="1307901" y="415528"/>
                </a:lnTo>
                <a:lnTo>
                  <a:pt x="1307902" y="415528"/>
                </a:lnTo>
                <a:lnTo>
                  <a:pt x="1338263" y="415528"/>
                </a:lnTo>
                <a:cubicBezTo>
                  <a:pt x="1369616" y="415528"/>
                  <a:pt x="1385293" y="401241"/>
                  <a:pt x="1385293" y="372666"/>
                </a:cubicBezTo>
                <a:cubicBezTo>
                  <a:pt x="1385293" y="367109"/>
                  <a:pt x="1385293" y="362347"/>
                  <a:pt x="1385293" y="358378"/>
                </a:cubicBezTo>
                <a:lnTo>
                  <a:pt x="1385294" y="358378"/>
                </a:lnTo>
                <a:lnTo>
                  <a:pt x="1488877" y="358378"/>
                </a:lnTo>
                <a:lnTo>
                  <a:pt x="1488878" y="358378"/>
                </a:lnTo>
                <a:cubicBezTo>
                  <a:pt x="1488878" y="376634"/>
                  <a:pt x="1488878" y="390128"/>
                  <a:pt x="1488878" y="398859"/>
                </a:cubicBezTo>
                <a:cubicBezTo>
                  <a:pt x="1488878" y="465137"/>
                  <a:pt x="1452564" y="498276"/>
                  <a:pt x="1379935" y="498276"/>
                </a:cubicBezTo>
                <a:lnTo>
                  <a:pt x="1379934" y="498276"/>
                </a:lnTo>
                <a:lnTo>
                  <a:pt x="1307902" y="498276"/>
                </a:lnTo>
                <a:lnTo>
                  <a:pt x="1307901" y="498276"/>
                </a:lnTo>
                <a:lnTo>
                  <a:pt x="1235870" y="498276"/>
                </a:lnTo>
                <a:lnTo>
                  <a:pt x="1235869" y="498276"/>
                </a:lnTo>
                <a:cubicBezTo>
                  <a:pt x="1164828" y="497880"/>
                  <a:pt x="1129308" y="457597"/>
                  <a:pt x="1129308" y="377428"/>
                </a:cubicBezTo>
                <a:cubicBezTo>
                  <a:pt x="1129308" y="354806"/>
                  <a:pt x="1129308" y="330795"/>
                  <a:pt x="1129308" y="305395"/>
                </a:cubicBezTo>
                <a:cubicBezTo>
                  <a:pt x="1129308" y="291901"/>
                  <a:pt x="1129308" y="272455"/>
                  <a:pt x="1129308" y="247055"/>
                </a:cubicBezTo>
                <a:cubicBezTo>
                  <a:pt x="1129308" y="157361"/>
                  <a:pt x="1170980" y="112514"/>
                  <a:pt x="1254323" y="112514"/>
                </a:cubicBezTo>
                <a:close/>
                <a:moveTo>
                  <a:pt x="794147" y="112514"/>
                </a:moveTo>
                <a:lnTo>
                  <a:pt x="794148" y="112514"/>
                </a:lnTo>
                <a:lnTo>
                  <a:pt x="897731" y="112514"/>
                </a:lnTo>
                <a:lnTo>
                  <a:pt x="897732" y="112514"/>
                </a:lnTo>
                <a:lnTo>
                  <a:pt x="897732" y="175020"/>
                </a:lnTo>
                <a:lnTo>
                  <a:pt x="911423" y="157758"/>
                </a:lnTo>
                <a:cubicBezTo>
                  <a:pt x="932458" y="127595"/>
                  <a:pt x="958453" y="112514"/>
                  <a:pt x="989409" y="112514"/>
                </a:cubicBezTo>
                <a:lnTo>
                  <a:pt x="989410" y="112514"/>
                </a:lnTo>
                <a:lnTo>
                  <a:pt x="1100733" y="112514"/>
                </a:lnTo>
                <a:lnTo>
                  <a:pt x="1100734" y="112514"/>
                </a:lnTo>
                <a:lnTo>
                  <a:pt x="1084660" y="208955"/>
                </a:lnTo>
                <a:lnTo>
                  <a:pt x="1084659" y="208955"/>
                </a:lnTo>
                <a:lnTo>
                  <a:pt x="989410" y="208955"/>
                </a:lnTo>
                <a:cubicBezTo>
                  <a:pt x="933054" y="208955"/>
                  <a:pt x="902495" y="238323"/>
                  <a:pt x="897732" y="297061"/>
                </a:cubicBezTo>
                <a:lnTo>
                  <a:pt x="897732" y="498276"/>
                </a:lnTo>
                <a:lnTo>
                  <a:pt x="897731" y="498276"/>
                </a:lnTo>
                <a:lnTo>
                  <a:pt x="794148" y="498276"/>
                </a:lnTo>
                <a:lnTo>
                  <a:pt x="794147" y="498276"/>
                </a:lnTo>
                <a:close/>
                <a:moveTo>
                  <a:pt x="7629525" y="105370"/>
                </a:moveTo>
                <a:lnTo>
                  <a:pt x="7629525" y="105370"/>
                </a:lnTo>
                <a:lnTo>
                  <a:pt x="7629526" y="105370"/>
                </a:lnTo>
                <a:lnTo>
                  <a:pt x="7629526" y="185142"/>
                </a:lnTo>
                <a:cubicBezTo>
                  <a:pt x="7615635" y="185142"/>
                  <a:pt x="7605118" y="188317"/>
                  <a:pt x="7597975" y="194667"/>
                </a:cubicBezTo>
                <a:cubicBezTo>
                  <a:pt x="7592815" y="200620"/>
                  <a:pt x="7588449" y="212527"/>
                  <a:pt x="7584877" y="230386"/>
                </a:cubicBezTo>
                <a:cubicBezTo>
                  <a:pt x="7584877" y="278408"/>
                  <a:pt x="7556303" y="302419"/>
                  <a:pt x="7499153" y="302419"/>
                </a:cubicBezTo>
                <a:lnTo>
                  <a:pt x="7499151" y="302419"/>
                </a:lnTo>
                <a:lnTo>
                  <a:pt x="7422357" y="302419"/>
                </a:lnTo>
                <a:lnTo>
                  <a:pt x="7422356" y="302419"/>
                </a:lnTo>
                <a:lnTo>
                  <a:pt x="7377709" y="302419"/>
                </a:lnTo>
                <a:cubicBezTo>
                  <a:pt x="7363024" y="302419"/>
                  <a:pt x="7355682" y="305991"/>
                  <a:pt x="7355682" y="313134"/>
                </a:cubicBezTo>
                <a:cubicBezTo>
                  <a:pt x="7356079" y="321469"/>
                  <a:pt x="7362429" y="325636"/>
                  <a:pt x="7374732" y="325636"/>
                </a:cubicBezTo>
                <a:lnTo>
                  <a:pt x="7427119" y="325636"/>
                </a:lnTo>
                <a:cubicBezTo>
                  <a:pt x="7452519" y="325636"/>
                  <a:pt x="7483078" y="325636"/>
                  <a:pt x="7518797" y="325636"/>
                </a:cubicBezTo>
                <a:lnTo>
                  <a:pt x="7518798" y="325636"/>
                </a:lnTo>
                <a:cubicBezTo>
                  <a:pt x="7586267" y="325636"/>
                  <a:pt x="7620001" y="360164"/>
                  <a:pt x="7620001" y="429220"/>
                </a:cubicBezTo>
                <a:cubicBezTo>
                  <a:pt x="7619604" y="494308"/>
                  <a:pt x="7584083" y="526851"/>
                  <a:pt x="7513440" y="526851"/>
                </a:cubicBezTo>
                <a:lnTo>
                  <a:pt x="7513439" y="526851"/>
                </a:lnTo>
                <a:cubicBezTo>
                  <a:pt x="7481292" y="526851"/>
                  <a:pt x="7452519" y="526851"/>
                  <a:pt x="7427119" y="526851"/>
                </a:cubicBezTo>
                <a:lnTo>
                  <a:pt x="7340204" y="526851"/>
                </a:lnTo>
                <a:lnTo>
                  <a:pt x="7340203" y="526851"/>
                </a:lnTo>
                <a:cubicBezTo>
                  <a:pt x="7269559" y="526455"/>
                  <a:pt x="7234237" y="493911"/>
                  <a:pt x="7234237" y="429220"/>
                </a:cubicBezTo>
                <a:cubicBezTo>
                  <a:pt x="7234237" y="399058"/>
                  <a:pt x="7247533" y="375047"/>
                  <a:pt x="7274123" y="357187"/>
                </a:cubicBezTo>
                <a:cubicBezTo>
                  <a:pt x="7259439" y="346075"/>
                  <a:pt x="7252097" y="334962"/>
                  <a:pt x="7252097" y="323850"/>
                </a:cubicBezTo>
                <a:cubicBezTo>
                  <a:pt x="7252097" y="309562"/>
                  <a:pt x="7264599" y="296862"/>
                  <a:pt x="7289601" y="285750"/>
                </a:cubicBezTo>
                <a:cubicBezTo>
                  <a:pt x="7269757" y="270272"/>
                  <a:pt x="7259836" y="244078"/>
                  <a:pt x="7259836" y="207169"/>
                </a:cubicBezTo>
                <a:cubicBezTo>
                  <a:pt x="7260233" y="144066"/>
                  <a:pt x="7293967" y="112514"/>
                  <a:pt x="7361039" y="112514"/>
                </a:cubicBezTo>
                <a:lnTo>
                  <a:pt x="7361040" y="112514"/>
                </a:lnTo>
                <a:lnTo>
                  <a:pt x="7422356" y="112514"/>
                </a:lnTo>
                <a:lnTo>
                  <a:pt x="7422357" y="112514"/>
                </a:lnTo>
                <a:lnTo>
                  <a:pt x="7483673" y="112514"/>
                </a:lnTo>
                <a:lnTo>
                  <a:pt x="7483675" y="112514"/>
                </a:lnTo>
                <a:cubicBezTo>
                  <a:pt x="7502327" y="112712"/>
                  <a:pt x="7518451" y="115887"/>
                  <a:pt x="7532043" y="122039"/>
                </a:cubicBezTo>
                <a:lnTo>
                  <a:pt x="7565231" y="149423"/>
                </a:lnTo>
                <a:lnTo>
                  <a:pt x="7574756" y="135136"/>
                </a:lnTo>
                <a:cubicBezTo>
                  <a:pt x="7588647" y="115292"/>
                  <a:pt x="7606903" y="105370"/>
                  <a:pt x="7629525" y="105370"/>
                </a:cubicBezTo>
                <a:close/>
                <a:moveTo>
                  <a:pt x="103585" y="94059"/>
                </a:moveTo>
                <a:lnTo>
                  <a:pt x="103585" y="401836"/>
                </a:lnTo>
                <a:lnTo>
                  <a:pt x="290512" y="401836"/>
                </a:lnTo>
                <a:cubicBezTo>
                  <a:pt x="357585" y="401836"/>
                  <a:pt x="391120" y="373658"/>
                  <a:pt x="391120" y="317301"/>
                </a:cubicBezTo>
                <a:cubicBezTo>
                  <a:pt x="391120" y="291901"/>
                  <a:pt x="391120" y="269081"/>
                  <a:pt x="391120" y="248841"/>
                </a:cubicBezTo>
                <a:cubicBezTo>
                  <a:pt x="391120" y="227806"/>
                  <a:pt x="391120" y="204589"/>
                  <a:pt x="391120" y="179189"/>
                </a:cubicBezTo>
                <a:cubicBezTo>
                  <a:pt x="391120" y="122436"/>
                  <a:pt x="357585" y="94059"/>
                  <a:pt x="290512" y="94059"/>
                </a:cubicBezTo>
                <a:close/>
                <a:moveTo>
                  <a:pt x="6613922" y="0"/>
                </a:moveTo>
                <a:lnTo>
                  <a:pt x="6613923" y="0"/>
                </a:lnTo>
                <a:lnTo>
                  <a:pt x="6717506" y="0"/>
                </a:lnTo>
                <a:lnTo>
                  <a:pt x="6717507" y="0"/>
                </a:lnTo>
                <a:lnTo>
                  <a:pt x="6717507" y="95250"/>
                </a:lnTo>
                <a:lnTo>
                  <a:pt x="6717506" y="95250"/>
                </a:lnTo>
                <a:lnTo>
                  <a:pt x="6613923" y="95250"/>
                </a:lnTo>
                <a:lnTo>
                  <a:pt x="6613922" y="95250"/>
                </a:lnTo>
                <a:close/>
                <a:moveTo>
                  <a:pt x="6423422" y="0"/>
                </a:moveTo>
                <a:lnTo>
                  <a:pt x="6423423" y="0"/>
                </a:lnTo>
                <a:lnTo>
                  <a:pt x="6527006" y="0"/>
                </a:lnTo>
                <a:lnTo>
                  <a:pt x="6527007" y="0"/>
                </a:lnTo>
                <a:lnTo>
                  <a:pt x="6527007" y="498276"/>
                </a:lnTo>
                <a:lnTo>
                  <a:pt x="6527006" y="498276"/>
                </a:lnTo>
                <a:lnTo>
                  <a:pt x="6423423" y="498276"/>
                </a:lnTo>
                <a:lnTo>
                  <a:pt x="6423422" y="498276"/>
                </a:lnTo>
                <a:close/>
                <a:moveTo>
                  <a:pt x="5091113" y="0"/>
                </a:moveTo>
                <a:lnTo>
                  <a:pt x="5091114" y="0"/>
                </a:lnTo>
                <a:lnTo>
                  <a:pt x="5193506" y="0"/>
                </a:lnTo>
                <a:lnTo>
                  <a:pt x="5193507" y="0"/>
                </a:lnTo>
                <a:lnTo>
                  <a:pt x="5294710" y="0"/>
                </a:lnTo>
                <a:lnTo>
                  <a:pt x="5294711" y="0"/>
                </a:lnTo>
                <a:cubicBezTo>
                  <a:pt x="5396707" y="397"/>
                  <a:pt x="5447706" y="39489"/>
                  <a:pt x="5447706" y="117276"/>
                </a:cubicBezTo>
                <a:cubicBezTo>
                  <a:pt x="5447706" y="143470"/>
                  <a:pt x="5447706" y="169862"/>
                  <a:pt x="5447706" y="196453"/>
                </a:cubicBezTo>
                <a:lnTo>
                  <a:pt x="5447705" y="196453"/>
                </a:lnTo>
                <a:lnTo>
                  <a:pt x="5344121" y="196453"/>
                </a:lnTo>
                <a:lnTo>
                  <a:pt x="5344120" y="196453"/>
                </a:lnTo>
                <a:cubicBezTo>
                  <a:pt x="5344120" y="182562"/>
                  <a:pt x="5344120" y="168870"/>
                  <a:pt x="5344120" y="155376"/>
                </a:cubicBezTo>
                <a:cubicBezTo>
                  <a:pt x="5343723" y="114895"/>
                  <a:pt x="5313561" y="94655"/>
                  <a:pt x="5253633" y="94655"/>
                </a:cubicBezTo>
                <a:lnTo>
                  <a:pt x="5193507" y="94655"/>
                </a:lnTo>
                <a:lnTo>
                  <a:pt x="5193506" y="94655"/>
                </a:lnTo>
                <a:lnTo>
                  <a:pt x="5132786" y="94655"/>
                </a:lnTo>
                <a:cubicBezTo>
                  <a:pt x="5072460" y="95051"/>
                  <a:pt x="5042298" y="125809"/>
                  <a:pt x="5042298" y="186928"/>
                </a:cubicBezTo>
                <a:cubicBezTo>
                  <a:pt x="5042298" y="207566"/>
                  <a:pt x="5042298" y="228203"/>
                  <a:pt x="5042298" y="248841"/>
                </a:cubicBezTo>
                <a:cubicBezTo>
                  <a:pt x="5042298" y="269478"/>
                  <a:pt x="5042298" y="290116"/>
                  <a:pt x="5042298" y="310753"/>
                </a:cubicBezTo>
                <a:cubicBezTo>
                  <a:pt x="5042695" y="372666"/>
                  <a:pt x="5072857" y="403622"/>
                  <a:pt x="5132786" y="403622"/>
                </a:cubicBezTo>
                <a:lnTo>
                  <a:pt x="5193506" y="403622"/>
                </a:lnTo>
                <a:lnTo>
                  <a:pt x="5193507" y="403622"/>
                </a:lnTo>
                <a:lnTo>
                  <a:pt x="5254824" y="403622"/>
                </a:lnTo>
                <a:cubicBezTo>
                  <a:pt x="5316339" y="403622"/>
                  <a:pt x="5347097" y="379809"/>
                  <a:pt x="5347097" y="332184"/>
                </a:cubicBezTo>
                <a:cubicBezTo>
                  <a:pt x="5347097" y="316309"/>
                  <a:pt x="5347097" y="300434"/>
                  <a:pt x="5347097" y="284559"/>
                </a:cubicBezTo>
                <a:lnTo>
                  <a:pt x="5347098" y="284559"/>
                </a:lnTo>
                <a:lnTo>
                  <a:pt x="5450681" y="284559"/>
                </a:lnTo>
                <a:lnTo>
                  <a:pt x="5450682" y="284559"/>
                </a:lnTo>
                <a:cubicBezTo>
                  <a:pt x="5450682" y="312737"/>
                  <a:pt x="5450682" y="341114"/>
                  <a:pt x="5450682" y="369689"/>
                </a:cubicBezTo>
                <a:cubicBezTo>
                  <a:pt x="5450285" y="455414"/>
                  <a:pt x="5398691" y="498276"/>
                  <a:pt x="5295901" y="498276"/>
                </a:cubicBezTo>
                <a:lnTo>
                  <a:pt x="5295900" y="498276"/>
                </a:lnTo>
                <a:lnTo>
                  <a:pt x="5193507" y="498276"/>
                </a:lnTo>
                <a:lnTo>
                  <a:pt x="5193506" y="498276"/>
                </a:lnTo>
                <a:lnTo>
                  <a:pt x="5091114" y="498276"/>
                </a:lnTo>
                <a:lnTo>
                  <a:pt x="5091113" y="498276"/>
                </a:lnTo>
                <a:cubicBezTo>
                  <a:pt x="4989512" y="498276"/>
                  <a:pt x="4938713" y="448270"/>
                  <a:pt x="4938713" y="348258"/>
                </a:cubicBezTo>
                <a:cubicBezTo>
                  <a:pt x="4938713" y="314523"/>
                  <a:pt x="4938713" y="281384"/>
                  <a:pt x="4938713" y="248841"/>
                </a:cubicBezTo>
                <a:cubicBezTo>
                  <a:pt x="4938713" y="215503"/>
                  <a:pt x="4938713" y="182166"/>
                  <a:pt x="4938713" y="148828"/>
                </a:cubicBezTo>
                <a:cubicBezTo>
                  <a:pt x="4938713" y="49609"/>
                  <a:pt x="4989512" y="0"/>
                  <a:pt x="5091113" y="0"/>
                </a:cubicBezTo>
                <a:close/>
                <a:moveTo>
                  <a:pt x="4480322" y="0"/>
                </a:moveTo>
                <a:lnTo>
                  <a:pt x="4480323" y="0"/>
                </a:lnTo>
                <a:lnTo>
                  <a:pt x="4583906" y="0"/>
                </a:lnTo>
                <a:lnTo>
                  <a:pt x="4583907" y="0"/>
                </a:lnTo>
                <a:lnTo>
                  <a:pt x="4583907" y="498276"/>
                </a:lnTo>
                <a:lnTo>
                  <a:pt x="4583906" y="498276"/>
                </a:lnTo>
                <a:lnTo>
                  <a:pt x="4480323" y="498276"/>
                </a:lnTo>
                <a:lnTo>
                  <a:pt x="4480322" y="498276"/>
                </a:lnTo>
                <a:lnTo>
                  <a:pt x="4480322" y="459582"/>
                </a:lnTo>
                <a:lnTo>
                  <a:pt x="4439247" y="488603"/>
                </a:lnTo>
                <a:cubicBezTo>
                  <a:pt x="4425554" y="495052"/>
                  <a:pt x="4411862" y="498276"/>
                  <a:pt x="4398170" y="498276"/>
                </a:cubicBezTo>
                <a:lnTo>
                  <a:pt x="4398169" y="498276"/>
                </a:lnTo>
                <a:lnTo>
                  <a:pt x="4336257" y="498276"/>
                </a:lnTo>
                <a:lnTo>
                  <a:pt x="4336256" y="498276"/>
                </a:lnTo>
                <a:cubicBezTo>
                  <a:pt x="4274741" y="498276"/>
                  <a:pt x="4243983" y="458986"/>
                  <a:pt x="4243983" y="380405"/>
                </a:cubicBezTo>
                <a:cubicBezTo>
                  <a:pt x="4243983" y="353814"/>
                  <a:pt x="4243983" y="327819"/>
                  <a:pt x="4243983" y="302419"/>
                </a:cubicBezTo>
                <a:cubicBezTo>
                  <a:pt x="4243983" y="277019"/>
                  <a:pt x="4243983" y="251619"/>
                  <a:pt x="4243983" y="226219"/>
                </a:cubicBezTo>
                <a:cubicBezTo>
                  <a:pt x="4244380" y="150416"/>
                  <a:pt x="4275137" y="112514"/>
                  <a:pt x="4336256" y="112514"/>
                </a:cubicBezTo>
                <a:lnTo>
                  <a:pt x="4336257" y="112514"/>
                </a:lnTo>
                <a:lnTo>
                  <a:pt x="4398169" y="112514"/>
                </a:lnTo>
                <a:lnTo>
                  <a:pt x="4398170" y="112514"/>
                </a:lnTo>
                <a:cubicBezTo>
                  <a:pt x="4411862" y="112514"/>
                  <a:pt x="4425554" y="115639"/>
                  <a:pt x="4439247" y="121890"/>
                </a:cubicBezTo>
                <a:lnTo>
                  <a:pt x="4480322" y="150018"/>
                </a:lnTo>
                <a:close/>
                <a:moveTo>
                  <a:pt x="4070747" y="0"/>
                </a:moveTo>
                <a:lnTo>
                  <a:pt x="4070748" y="0"/>
                </a:lnTo>
                <a:lnTo>
                  <a:pt x="4174331" y="0"/>
                </a:lnTo>
                <a:lnTo>
                  <a:pt x="4174332" y="0"/>
                </a:lnTo>
                <a:lnTo>
                  <a:pt x="4174332" y="95250"/>
                </a:lnTo>
                <a:lnTo>
                  <a:pt x="4174331" y="95250"/>
                </a:lnTo>
                <a:lnTo>
                  <a:pt x="4070748" y="95250"/>
                </a:lnTo>
                <a:lnTo>
                  <a:pt x="4070747" y="95250"/>
                </a:lnTo>
                <a:close/>
                <a:moveTo>
                  <a:pt x="3022997" y="0"/>
                </a:moveTo>
                <a:lnTo>
                  <a:pt x="3022998" y="0"/>
                </a:lnTo>
                <a:lnTo>
                  <a:pt x="3126581" y="0"/>
                </a:lnTo>
                <a:lnTo>
                  <a:pt x="3126582" y="0"/>
                </a:lnTo>
                <a:lnTo>
                  <a:pt x="3126582" y="95250"/>
                </a:lnTo>
                <a:lnTo>
                  <a:pt x="3126581" y="95250"/>
                </a:lnTo>
                <a:lnTo>
                  <a:pt x="3022998" y="95250"/>
                </a:lnTo>
                <a:lnTo>
                  <a:pt x="3022997" y="95250"/>
                </a:lnTo>
                <a:close/>
                <a:moveTo>
                  <a:pt x="2543175" y="0"/>
                </a:moveTo>
                <a:lnTo>
                  <a:pt x="2543176" y="0"/>
                </a:lnTo>
                <a:lnTo>
                  <a:pt x="2646759" y="0"/>
                </a:lnTo>
                <a:lnTo>
                  <a:pt x="2646760" y="0"/>
                </a:lnTo>
                <a:lnTo>
                  <a:pt x="2646760" y="403622"/>
                </a:lnTo>
                <a:lnTo>
                  <a:pt x="2948583" y="403622"/>
                </a:lnTo>
                <a:lnTo>
                  <a:pt x="2948584" y="403622"/>
                </a:lnTo>
                <a:lnTo>
                  <a:pt x="2948584" y="498276"/>
                </a:lnTo>
                <a:lnTo>
                  <a:pt x="2948583" y="498276"/>
                </a:lnTo>
                <a:lnTo>
                  <a:pt x="2543176" y="498276"/>
                </a:lnTo>
                <a:lnTo>
                  <a:pt x="2543175" y="498276"/>
                </a:lnTo>
                <a:close/>
                <a:moveTo>
                  <a:pt x="1991915" y="0"/>
                </a:moveTo>
                <a:lnTo>
                  <a:pt x="1991916" y="0"/>
                </a:lnTo>
                <a:lnTo>
                  <a:pt x="2095500" y="0"/>
                </a:lnTo>
                <a:lnTo>
                  <a:pt x="2095501" y="0"/>
                </a:lnTo>
                <a:lnTo>
                  <a:pt x="2095501" y="86320"/>
                </a:lnTo>
                <a:lnTo>
                  <a:pt x="2205037" y="86320"/>
                </a:lnTo>
                <a:lnTo>
                  <a:pt x="2205038" y="86320"/>
                </a:lnTo>
                <a:lnTo>
                  <a:pt x="2205038" y="177403"/>
                </a:lnTo>
                <a:lnTo>
                  <a:pt x="2205037" y="177403"/>
                </a:lnTo>
                <a:lnTo>
                  <a:pt x="2095501" y="177403"/>
                </a:lnTo>
                <a:lnTo>
                  <a:pt x="2095501" y="361355"/>
                </a:lnTo>
                <a:cubicBezTo>
                  <a:pt x="2095501" y="391914"/>
                  <a:pt x="2112765" y="407194"/>
                  <a:pt x="2147293" y="407194"/>
                </a:cubicBezTo>
                <a:lnTo>
                  <a:pt x="2205037" y="407194"/>
                </a:lnTo>
                <a:lnTo>
                  <a:pt x="2205038" y="407194"/>
                </a:lnTo>
                <a:lnTo>
                  <a:pt x="2205038" y="498276"/>
                </a:lnTo>
                <a:lnTo>
                  <a:pt x="2205037" y="498276"/>
                </a:lnTo>
                <a:lnTo>
                  <a:pt x="2104430" y="498276"/>
                </a:lnTo>
                <a:lnTo>
                  <a:pt x="2104429" y="498276"/>
                </a:lnTo>
                <a:cubicBezTo>
                  <a:pt x="2029420" y="497880"/>
                  <a:pt x="1991915" y="459383"/>
                  <a:pt x="1991915" y="382786"/>
                </a:cubicBezTo>
                <a:lnTo>
                  <a:pt x="1991915" y="177403"/>
                </a:lnTo>
                <a:lnTo>
                  <a:pt x="1946077" y="177403"/>
                </a:lnTo>
                <a:lnTo>
                  <a:pt x="1946076" y="177403"/>
                </a:lnTo>
                <a:lnTo>
                  <a:pt x="1946076" y="86320"/>
                </a:lnTo>
                <a:lnTo>
                  <a:pt x="1946077" y="86320"/>
                </a:lnTo>
                <a:lnTo>
                  <a:pt x="1991915" y="86320"/>
                </a:lnTo>
                <a:close/>
                <a:moveTo>
                  <a:pt x="603647" y="0"/>
                </a:moveTo>
                <a:lnTo>
                  <a:pt x="603648" y="0"/>
                </a:lnTo>
                <a:lnTo>
                  <a:pt x="707231" y="0"/>
                </a:lnTo>
                <a:lnTo>
                  <a:pt x="707232" y="0"/>
                </a:lnTo>
                <a:lnTo>
                  <a:pt x="707232" y="95250"/>
                </a:lnTo>
                <a:lnTo>
                  <a:pt x="707231" y="95250"/>
                </a:lnTo>
                <a:lnTo>
                  <a:pt x="603648" y="95250"/>
                </a:lnTo>
                <a:lnTo>
                  <a:pt x="603647" y="95250"/>
                </a:lnTo>
                <a:close/>
                <a:moveTo>
                  <a:pt x="0" y="0"/>
                </a:moveTo>
                <a:lnTo>
                  <a:pt x="1" y="0"/>
                </a:lnTo>
                <a:lnTo>
                  <a:pt x="319087" y="0"/>
                </a:lnTo>
                <a:lnTo>
                  <a:pt x="319088" y="0"/>
                </a:lnTo>
                <a:cubicBezTo>
                  <a:pt x="436167" y="0"/>
                  <a:pt x="494706" y="45442"/>
                  <a:pt x="494706" y="136326"/>
                </a:cubicBezTo>
                <a:cubicBezTo>
                  <a:pt x="494706" y="177998"/>
                  <a:pt x="494706" y="215503"/>
                  <a:pt x="494706" y="248841"/>
                </a:cubicBezTo>
                <a:cubicBezTo>
                  <a:pt x="494706" y="281781"/>
                  <a:pt x="494706" y="319087"/>
                  <a:pt x="494706" y="360759"/>
                </a:cubicBezTo>
                <a:cubicBezTo>
                  <a:pt x="494706" y="452437"/>
                  <a:pt x="436167" y="498276"/>
                  <a:pt x="319088" y="498276"/>
                </a:cubicBezTo>
                <a:lnTo>
                  <a:pt x="319087" y="498276"/>
                </a:lnTo>
                <a:lnTo>
                  <a:pt x="103585" y="498276"/>
                </a:lnTo>
                <a:lnTo>
                  <a:pt x="103584" y="498276"/>
                </a:lnTo>
                <a:lnTo>
                  <a:pt x="1" y="498276"/>
                </a:lnTo>
                <a:lnTo>
                  <a:pt x="0" y="498276"/>
                </a:lnTo>
                <a:close/>
              </a:path>
            </a:pathLst>
          </a:custGeom>
          <a:solidFill>
            <a:schemeClr val="accent5">
              <a:lumMod val="40000"/>
              <a:lumOff val="60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ltLang="ja-JP" sz="4800" dirty="0">
              <a:solidFill>
                <a:schemeClr val="bg1"/>
              </a:solidFill>
              <a:latin typeface="AR P新藝体U" panose="020B0600010101010101" pitchFamily="50" charset="-128"/>
              <a:ea typeface="AR P新藝体U" panose="020B0600010101010101" pitchFamily="50" charset="-128"/>
              <a:cs typeface="Segoe UI" panose="020B0502040204020203" pitchFamily="34" charset="0"/>
            </a:endParaRPr>
          </a:p>
        </p:txBody>
      </p:sp>
      <p:sp>
        <p:nvSpPr>
          <p:cNvPr id="59" name="正方形/長方形 58"/>
          <p:cNvSpPr/>
          <p:nvPr/>
        </p:nvSpPr>
        <p:spPr>
          <a:xfrm>
            <a:off x="2931348" y="3223431"/>
            <a:ext cx="3921801" cy="124743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B6ABBAC0-EBC4-4755-8615-9A1700A7F040}"/>
              </a:ext>
            </a:extLst>
          </p:cNvPr>
          <p:cNvSpPr txBox="1"/>
          <p:nvPr/>
        </p:nvSpPr>
        <p:spPr>
          <a:xfrm>
            <a:off x="2938458" y="3312938"/>
            <a:ext cx="3914626" cy="1061829"/>
          </a:xfrm>
          <a:prstGeom prst="rect">
            <a:avLst/>
          </a:prstGeom>
          <a:noFill/>
          <a:ln>
            <a:noFill/>
          </a:ln>
        </p:spPr>
        <p:txBody>
          <a:bodyPr wrap="square" rtlCol="0">
            <a:spAutoFit/>
          </a:bodyPr>
          <a:lstStyle/>
          <a:p>
            <a:r>
              <a:rPr lang="ja-JP" altLang="en-US" sz="1050" kern="10" dirty="0">
                <a:latin typeface="游ゴシック" panose="020B0400000000000000" pitchFamily="50" charset="-128"/>
                <a:ea typeface="游ゴシック" panose="020B0400000000000000" pitchFamily="50" charset="-128"/>
              </a:rPr>
              <a:t>高負荷な処理を長時間実行するサーバーにおいて、</a:t>
            </a:r>
            <a:r>
              <a:rPr lang="en-US" altLang="ja-JP" sz="1050" kern="10" dirty="0">
                <a:latin typeface="游ゴシック" panose="020B0400000000000000" pitchFamily="50" charset="-128"/>
                <a:ea typeface="游ゴシック" panose="020B0400000000000000" pitchFamily="50" charset="-128"/>
              </a:rPr>
              <a:t>CPU</a:t>
            </a:r>
            <a:r>
              <a:rPr lang="ja-JP" altLang="en-US" sz="1050" kern="10" dirty="0">
                <a:latin typeface="游ゴシック" panose="020B0400000000000000" pitchFamily="50" charset="-128"/>
                <a:ea typeface="游ゴシック" panose="020B0400000000000000" pitchFamily="50" charset="-128"/>
              </a:rPr>
              <a:t>の熱は深刻な問題です。</a:t>
            </a:r>
            <a:r>
              <a:rPr lang="en-US" altLang="ja-JP" sz="1050" kern="10" dirty="0">
                <a:latin typeface="游ゴシック" panose="020B0400000000000000" pitchFamily="50" charset="-128"/>
                <a:ea typeface="游ゴシック" panose="020B0400000000000000" pitchFamily="50" charset="-128"/>
              </a:rPr>
              <a:t>PC</a:t>
            </a:r>
            <a:r>
              <a:rPr lang="ja-JP" altLang="en-US" sz="1050" kern="10" dirty="0">
                <a:latin typeface="游ゴシック" panose="020B0400000000000000" pitchFamily="50" charset="-128"/>
                <a:ea typeface="游ゴシック" panose="020B0400000000000000" pitchFamily="50" charset="-128"/>
              </a:rPr>
              <a:t>パーツは熱が上がりすぎると、熱を下げるためにパワーを落として動く仕様のため冷却性能が伴わないパソコンは性能が実際より落ちてしまう可能性があります。そこで、</a:t>
            </a:r>
            <a:r>
              <a:rPr lang="en-US" altLang="ja-JP" sz="1050" kern="10" dirty="0">
                <a:latin typeface="游ゴシック" panose="020B0400000000000000" pitchFamily="50" charset="-128"/>
                <a:ea typeface="游ゴシック" panose="020B0400000000000000" pitchFamily="50" charset="-128"/>
              </a:rPr>
              <a:t>HPC Deep</a:t>
            </a:r>
            <a:r>
              <a:rPr lang="ja-JP" altLang="en-US" sz="1050" kern="10" dirty="0">
                <a:latin typeface="游ゴシック" panose="020B0400000000000000" pitchFamily="50" charset="-128"/>
                <a:ea typeface="游ゴシック" panose="020B0400000000000000" pitchFamily="50" charset="-128"/>
              </a:rPr>
              <a:t>は冷却性にも拘っているため、熱を抑え、</a:t>
            </a:r>
            <a:r>
              <a:rPr lang="en-US" altLang="ja-JP" sz="1050" kern="10" dirty="0">
                <a:latin typeface="游ゴシック" panose="020B0400000000000000" pitchFamily="50" charset="-128"/>
                <a:ea typeface="游ゴシック" panose="020B0400000000000000" pitchFamily="50" charset="-128"/>
              </a:rPr>
              <a:t>100</a:t>
            </a:r>
            <a:r>
              <a:rPr lang="ja-JP" altLang="en-US" sz="1050" kern="10" dirty="0">
                <a:latin typeface="游ゴシック" panose="020B0400000000000000" pitchFamily="50" charset="-128"/>
                <a:ea typeface="游ゴシック" panose="020B0400000000000000" pitchFamily="50" charset="-128"/>
              </a:rPr>
              <a:t>％の力を引き出すことが可能です。</a:t>
            </a:r>
          </a:p>
        </p:txBody>
      </p:sp>
      <p:sp>
        <p:nvSpPr>
          <p:cNvPr id="56" name="正方形/長方形 55"/>
          <p:cNvSpPr/>
          <p:nvPr/>
        </p:nvSpPr>
        <p:spPr>
          <a:xfrm>
            <a:off x="3576352" y="5302528"/>
            <a:ext cx="3422552" cy="762571"/>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 name="正方形/長方形 61"/>
          <p:cNvSpPr/>
          <p:nvPr/>
        </p:nvSpPr>
        <p:spPr>
          <a:xfrm>
            <a:off x="392209" y="6501370"/>
            <a:ext cx="6775256" cy="26861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3" name="テキスト ボックス 62">
            <a:extLst>
              <a:ext uri="{FF2B5EF4-FFF2-40B4-BE49-F238E27FC236}">
                <a16:creationId xmlns:a16="http://schemas.microsoft.com/office/drawing/2014/main" id="{B6ABBAC0-EBC4-4755-8615-9A1700A7F040}"/>
              </a:ext>
            </a:extLst>
          </p:cNvPr>
          <p:cNvSpPr txBox="1"/>
          <p:nvPr/>
        </p:nvSpPr>
        <p:spPr>
          <a:xfrm>
            <a:off x="495394" y="7336942"/>
            <a:ext cx="5692658" cy="1708160"/>
          </a:xfrm>
          <a:prstGeom prst="rect">
            <a:avLst/>
          </a:prstGeom>
          <a:noFill/>
          <a:ln>
            <a:noFill/>
          </a:ln>
        </p:spPr>
        <p:txBody>
          <a:bodyPr wrap="square" rtlCol="0">
            <a:spAutoFit/>
          </a:bodyPr>
          <a:lstStyle/>
          <a:p>
            <a:r>
              <a:rPr lang="ja-JP" altLang="en-US" sz="1050" kern="10" dirty="0">
                <a:latin typeface="ヒラギノ角ゴ7" panose="020B0700000000000000" pitchFamily="50" charset="-128"/>
                <a:ea typeface="ヒラギノ角ゴ7" panose="020B0700000000000000" pitchFamily="50" charset="-128"/>
              </a:rPr>
              <a:t>■ 拡張スロットにゆとりを持たせた高い冷却性能</a:t>
            </a:r>
          </a:p>
          <a:p>
            <a:r>
              <a:rPr lang="ja-JP" altLang="en-US" sz="1050" kern="10" dirty="0">
                <a:latin typeface="ヒラギノ角ゴ7" panose="020B0700000000000000" pitchFamily="50" charset="-128"/>
                <a:ea typeface="ヒラギノ角ゴ7" panose="020B0700000000000000" pitchFamily="50" charset="-128"/>
              </a:rPr>
              <a:t>■ </a:t>
            </a:r>
            <a:r>
              <a:rPr lang="en-US" altLang="ja-JP" sz="1050" kern="10" dirty="0">
                <a:latin typeface="ヒラギノ角ゴ7" panose="020B0700000000000000" pitchFamily="50" charset="-128"/>
                <a:ea typeface="ヒラギノ角ゴ7" panose="020B0700000000000000" pitchFamily="50" charset="-128"/>
              </a:rPr>
              <a:t>3.5</a:t>
            </a:r>
            <a:r>
              <a:rPr lang="ja-JP" altLang="en-US" sz="1050" kern="10" dirty="0">
                <a:latin typeface="ヒラギノ角ゴ7" panose="020B0700000000000000" pitchFamily="50" charset="-128"/>
                <a:ea typeface="ヒラギノ角ゴ7" panose="020B0700000000000000" pitchFamily="50" charset="-128"/>
              </a:rPr>
              <a:t>スロット</a:t>
            </a:r>
            <a:r>
              <a:rPr lang="en-US" altLang="ja-JP" sz="1050" kern="10" dirty="0">
                <a:latin typeface="ヒラギノ角ゴ7" panose="020B0700000000000000" pitchFamily="50" charset="-128"/>
                <a:ea typeface="ヒラギノ角ゴ7" panose="020B0700000000000000" pitchFamily="50" charset="-128"/>
              </a:rPr>
              <a:t>GPU </a:t>
            </a:r>
            <a:r>
              <a:rPr lang="ja-JP" altLang="en-US" sz="1050" kern="10" dirty="0">
                <a:latin typeface="ヒラギノ角ゴ7" panose="020B0700000000000000" pitchFamily="50" charset="-128"/>
                <a:ea typeface="ヒラギノ角ゴ7" panose="020B0700000000000000" pitchFamily="50" charset="-128"/>
              </a:rPr>
              <a:t>が最大</a:t>
            </a:r>
            <a:r>
              <a:rPr lang="en-US" altLang="ja-JP" sz="1050" kern="10" dirty="0">
                <a:latin typeface="ヒラギノ角ゴ7" panose="020B0700000000000000" pitchFamily="50" charset="-128"/>
                <a:ea typeface="ヒラギノ角ゴ7" panose="020B0700000000000000" pitchFamily="50" charset="-128"/>
              </a:rPr>
              <a:t>4</a:t>
            </a:r>
            <a:r>
              <a:rPr lang="ja-JP" altLang="en-US" sz="1050" kern="10" dirty="0">
                <a:latin typeface="ヒラギノ角ゴ7" panose="020B0700000000000000" pitchFamily="50" charset="-128"/>
                <a:ea typeface="ヒラギノ角ゴ7" panose="020B0700000000000000" pitchFamily="50" charset="-128"/>
              </a:rPr>
              <a:t>枚搭載可能</a:t>
            </a:r>
            <a:r>
              <a:rPr lang="en-US" altLang="ja-JP" sz="1050" kern="10" dirty="0">
                <a:latin typeface="ヒラギノ角ゴ7" panose="020B0700000000000000" pitchFamily="50" charset="-128"/>
                <a:ea typeface="ヒラギノ角ゴ7" panose="020B0700000000000000" pitchFamily="50" charset="-128"/>
              </a:rPr>
              <a:t>GeforceRTX50</a:t>
            </a:r>
            <a:r>
              <a:rPr lang="ja-JP" altLang="en-US" sz="1050" kern="10" dirty="0">
                <a:latin typeface="ヒラギノ角ゴ7" panose="020B0700000000000000" pitchFamily="50" charset="-128"/>
                <a:ea typeface="ヒラギノ角ゴ7" panose="020B0700000000000000" pitchFamily="50" charset="-128"/>
              </a:rPr>
              <a:t>シリーズ対応</a:t>
            </a:r>
          </a:p>
          <a:p>
            <a:r>
              <a:rPr lang="ja-JP" altLang="en-US" sz="1050" kern="10" dirty="0">
                <a:latin typeface="ヒラギノ角ゴ7" panose="020B0700000000000000" pitchFamily="50" charset="-128"/>
                <a:ea typeface="ヒラギノ角ゴ7" panose="020B0700000000000000" pitchFamily="50" charset="-128"/>
              </a:rPr>
              <a:t>■ </a:t>
            </a:r>
            <a:r>
              <a:rPr lang="en-US" altLang="ja-JP" sz="1050" kern="10" dirty="0" err="1">
                <a:latin typeface="ヒラギノ角ゴ7" panose="020B0700000000000000" pitchFamily="50" charset="-128"/>
                <a:ea typeface="ヒラギノ角ゴ7" panose="020B0700000000000000" pitchFamily="50" charset="-128"/>
              </a:rPr>
              <a:t>PCIe</a:t>
            </a:r>
            <a:r>
              <a:rPr lang="en-US" altLang="ja-JP" sz="1050" kern="10" dirty="0">
                <a:latin typeface="ヒラギノ角ゴ7" panose="020B0700000000000000" pitchFamily="50" charset="-128"/>
                <a:ea typeface="ヒラギノ角ゴ7" panose="020B0700000000000000" pitchFamily="50" charset="-128"/>
              </a:rPr>
              <a:t> 5.0 x16</a:t>
            </a:r>
            <a:r>
              <a:rPr lang="ja-JP" altLang="en-US" sz="1050" kern="10" dirty="0">
                <a:latin typeface="ヒラギノ角ゴ7" panose="020B0700000000000000" pitchFamily="50" charset="-128"/>
                <a:ea typeface="ヒラギノ角ゴ7" panose="020B0700000000000000" pitchFamily="50" charset="-128"/>
              </a:rPr>
              <a:t>レーン</a:t>
            </a:r>
            <a:r>
              <a:rPr lang="en-US" altLang="ja-JP" sz="1050" kern="10" dirty="0">
                <a:latin typeface="ヒラギノ角ゴ7" panose="020B0700000000000000" pitchFamily="50" charset="-128"/>
                <a:ea typeface="ヒラギノ角ゴ7" panose="020B0700000000000000" pitchFamily="50" charset="-128"/>
              </a:rPr>
              <a:t>×4</a:t>
            </a:r>
            <a:r>
              <a:rPr lang="ja-JP" altLang="en-US" sz="1050" kern="10" dirty="0">
                <a:latin typeface="ヒラギノ角ゴ7" panose="020B0700000000000000" pitchFamily="50" charset="-128"/>
                <a:ea typeface="ヒラギノ角ゴ7" panose="020B0700000000000000" pitchFamily="50" charset="-128"/>
              </a:rPr>
              <a:t>スロット</a:t>
            </a:r>
          </a:p>
          <a:p>
            <a:r>
              <a:rPr lang="ja-JP" altLang="en-US" sz="1050" kern="10" dirty="0">
                <a:latin typeface="ヒラギノ角ゴ7" panose="020B0700000000000000" pitchFamily="50" charset="-128"/>
                <a:ea typeface="ヒラギノ角ゴ7" panose="020B0700000000000000" pitchFamily="50" charset="-128"/>
              </a:rPr>
              <a:t>■水冷</a:t>
            </a:r>
            <a:r>
              <a:rPr lang="en-US" altLang="ja-JP" sz="1050" kern="10" dirty="0">
                <a:latin typeface="ヒラギノ角ゴ7" panose="020B0700000000000000" pitchFamily="50" charset="-128"/>
                <a:ea typeface="ヒラギノ角ゴ7" panose="020B0700000000000000" pitchFamily="50" charset="-128"/>
              </a:rPr>
              <a:t>CPU</a:t>
            </a:r>
            <a:r>
              <a:rPr lang="ja-JP" altLang="en-US" sz="1050" kern="10" dirty="0">
                <a:latin typeface="ヒラギノ角ゴ7" panose="020B0700000000000000" pitchFamily="50" charset="-128"/>
                <a:ea typeface="ヒラギノ角ゴ7" panose="020B0700000000000000" pitchFamily="50" charset="-128"/>
              </a:rPr>
              <a:t>クーラー搭載（</a:t>
            </a:r>
            <a:r>
              <a:rPr lang="en-US" altLang="ja-JP" sz="1050" kern="10" dirty="0">
                <a:latin typeface="ヒラギノ角ゴ7" panose="020B0700000000000000" pitchFamily="50" charset="-128"/>
                <a:ea typeface="ヒラギノ角ゴ7" panose="020B0700000000000000" pitchFamily="50" charset="-128"/>
              </a:rPr>
              <a:t>TDP</a:t>
            </a:r>
            <a:r>
              <a:rPr lang="ja-JP" altLang="en-US" sz="1050" kern="10" dirty="0">
                <a:latin typeface="ヒラギノ角ゴ7" panose="020B0700000000000000" pitchFamily="50" charset="-128"/>
                <a:ea typeface="ヒラギノ角ゴ7" panose="020B0700000000000000" pitchFamily="50" charset="-128"/>
              </a:rPr>
              <a:t>最大</a:t>
            </a:r>
            <a:r>
              <a:rPr lang="en-US" altLang="ja-JP" sz="1050" kern="10" dirty="0">
                <a:latin typeface="ヒラギノ角ゴ7" panose="020B0700000000000000" pitchFamily="50" charset="-128"/>
                <a:ea typeface="ヒラギノ角ゴ7" panose="020B0700000000000000" pitchFamily="50" charset="-128"/>
              </a:rPr>
              <a:t>500W</a:t>
            </a:r>
            <a:r>
              <a:rPr lang="ja-JP" altLang="en-US" sz="1050" kern="10" dirty="0" err="1">
                <a:latin typeface="ヒラギノ角ゴ7" panose="020B0700000000000000" pitchFamily="50" charset="-128"/>
                <a:ea typeface="ヒラギノ角ゴ7" panose="020B0700000000000000" pitchFamily="50" charset="-128"/>
              </a:rPr>
              <a:t>まで</a:t>
            </a:r>
            <a:r>
              <a:rPr lang="ja-JP" altLang="en-US" sz="1050" kern="10" dirty="0">
                <a:latin typeface="ヒラギノ角ゴ7" panose="020B0700000000000000" pitchFamily="50" charset="-128"/>
                <a:ea typeface="ヒラギノ角ゴ7" panose="020B0700000000000000" pitchFamily="50" charset="-128"/>
              </a:rPr>
              <a:t>対応）</a:t>
            </a:r>
          </a:p>
          <a:p>
            <a:r>
              <a:rPr lang="ja-JP" altLang="en-US" sz="1050" kern="10" dirty="0">
                <a:latin typeface="ヒラギノ角ゴ7" panose="020B0700000000000000" pitchFamily="50" charset="-128"/>
                <a:ea typeface="ヒラギノ角ゴ7" panose="020B0700000000000000" pitchFamily="50" charset="-128"/>
              </a:rPr>
              <a:t>■ </a:t>
            </a:r>
            <a:r>
              <a:rPr lang="en-US" altLang="ja-JP" sz="1050" kern="10" dirty="0">
                <a:latin typeface="ヒラギノ角ゴ7" panose="020B0700000000000000" pitchFamily="50" charset="-128"/>
                <a:ea typeface="ヒラギノ角ゴ7" panose="020B0700000000000000" pitchFamily="50" charset="-128"/>
              </a:rPr>
              <a:t>AMD EPYC 9005 </a:t>
            </a:r>
            <a:r>
              <a:rPr lang="ja-JP" altLang="en-US" sz="1050" kern="10" dirty="0">
                <a:latin typeface="ヒラギノ角ゴ7" panose="020B0700000000000000" pitchFamily="50" charset="-128"/>
                <a:ea typeface="ヒラギノ角ゴ7" panose="020B0700000000000000" pitchFamily="50" charset="-128"/>
              </a:rPr>
              <a:t>シリーズプロセッサー搭載</a:t>
            </a:r>
          </a:p>
          <a:p>
            <a:r>
              <a:rPr lang="ja-JP" altLang="en-US" sz="1050" kern="10" dirty="0">
                <a:latin typeface="ヒラギノ角ゴ7" panose="020B0700000000000000" pitchFamily="50" charset="-128"/>
                <a:ea typeface="ヒラギノ角ゴ7" panose="020B0700000000000000" pitchFamily="50" charset="-128"/>
              </a:rPr>
              <a:t>■ </a:t>
            </a:r>
            <a:r>
              <a:rPr lang="en-US" altLang="ja-JP" sz="1050" kern="10" dirty="0">
                <a:latin typeface="ヒラギノ角ゴ7" panose="020B0700000000000000" pitchFamily="50" charset="-128"/>
                <a:ea typeface="ヒラギノ角ゴ7" panose="020B0700000000000000" pitchFamily="50" charset="-128"/>
              </a:rPr>
              <a:t>DDR5 DIMM12</a:t>
            </a:r>
            <a:r>
              <a:rPr lang="ja-JP" altLang="en-US" sz="1050" kern="10" dirty="0">
                <a:latin typeface="ヒラギノ角ゴ7" panose="020B0700000000000000" pitchFamily="50" charset="-128"/>
                <a:ea typeface="ヒラギノ角ゴ7" panose="020B0700000000000000" pitchFamily="50" charset="-128"/>
              </a:rPr>
              <a:t>スロット</a:t>
            </a:r>
            <a:r>
              <a:rPr lang="en-US" altLang="ja-JP" sz="1050" kern="10" dirty="0">
                <a:latin typeface="ヒラギノ角ゴ7" panose="020B0700000000000000" pitchFamily="50" charset="-128"/>
                <a:ea typeface="ヒラギノ角ゴ7" panose="020B0700000000000000" pitchFamily="50" charset="-128"/>
              </a:rPr>
              <a:t>/ 12</a:t>
            </a:r>
            <a:r>
              <a:rPr lang="ja-JP" altLang="en-US" sz="1050" kern="10" dirty="0">
                <a:latin typeface="ヒラギノ角ゴ7" panose="020B0700000000000000" pitchFamily="50" charset="-128"/>
                <a:ea typeface="ヒラギノ角ゴ7" panose="020B0700000000000000" pitchFamily="50" charset="-128"/>
              </a:rPr>
              <a:t>チャンネル最大</a:t>
            </a:r>
            <a:r>
              <a:rPr lang="en-US" altLang="ja-JP" sz="1050" kern="10" dirty="0">
                <a:latin typeface="ヒラギノ角ゴ7" panose="020B0700000000000000" pitchFamily="50" charset="-128"/>
                <a:ea typeface="ヒラギノ角ゴ7" panose="020B0700000000000000" pitchFamily="50" charset="-128"/>
              </a:rPr>
              <a:t>3TB</a:t>
            </a:r>
            <a:r>
              <a:rPr lang="ja-JP" altLang="en-US" sz="1050" kern="10" dirty="0">
                <a:latin typeface="ヒラギノ角ゴ7" panose="020B0700000000000000" pitchFamily="50" charset="-128"/>
                <a:ea typeface="ヒラギノ角ゴ7" panose="020B0700000000000000" pitchFamily="50" charset="-128"/>
              </a:rPr>
              <a:t>メモリ搭載可能</a:t>
            </a:r>
            <a:endParaRPr lang="en-US" altLang="ja-JP" sz="1050" kern="10" dirty="0">
              <a:latin typeface="ヒラギノ角ゴ7" panose="020B0700000000000000" pitchFamily="50" charset="-128"/>
              <a:ea typeface="ヒラギノ角ゴ7" panose="020B0700000000000000" pitchFamily="50" charset="-128"/>
            </a:endParaRPr>
          </a:p>
          <a:p>
            <a:r>
              <a:rPr lang="en-US" altLang="ja-JP" sz="1050" kern="10" dirty="0">
                <a:latin typeface="ヒラギノ角ゴ7" panose="020B0700000000000000" pitchFamily="50" charset="-128"/>
                <a:ea typeface="ヒラギノ角ゴ7" panose="020B0700000000000000" pitchFamily="50" charset="-128"/>
              </a:rPr>
              <a:t>4800MT/s</a:t>
            </a:r>
            <a:r>
              <a:rPr lang="ja-JP" altLang="en-US" sz="1050" kern="10" dirty="0" err="1">
                <a:latin typeface="ヒラギノ角ゴ7" panose="020B0700000000000000" pitchFamily="50" charset="-128"/>
                <a:ea typeface="ヒラギノ角ゴ7" panose="020B0700000000000000" pitchFamily="50" charset="-128"/>
              </a:rPr>
              <a:t>、</a:t>
            </a:r>
            <a:r>
              <a:rPr lang="en-US" altLang="ja-JP" sz="1050" kern="10" dirty="0">
                <a:latin typeface="ヒラギノ角ゴ7" panose="020B0700000000000000" pitchFamily="50" charset="-128"/>
                <a:ea typeface="ヒラギノ角ゴ7" panose="020B0700000000000000" pitchFamily="50" charset="-128"/>
              </a:rPr>
              <a:t>RDIMM/RDIMM-3DS</a:t>
            </a:r>
          </a:p>
          <a:p>
            <a:r>
              <a:rPr lang="ja-JP" altLang="en-US" sz="1050" kern="10" dirty="0">
                <a:latin typeface="ヒラギノ角ゴ7" panose="020B0700000000000000" pitchFamily="50" charset="-128"/>
                <a:ea typeface="ヒラギノ角ゴ7" panose="020B0700000000000000" pitchFamily="50" charset="-128"/>
              </a:rPr>
              <a:t>■ホットスワップ</a:t>
            </a:r>
            <a:r>
              <a:rPr lang="en-US" altLang="ja-JP" sz="1050" kern="10" dirty="0">
                <a:latin typeface="ヒラギノ角ゴ7" panose="020B0700000000000000" pitchFamily="50" charset="-128"/>
                <a:ea typeface="ヒラギノ角ゴ7" panose="020B0700000000000000" pitchFamily="50" charset="-128"/>
              </a:rPr>
              <a:t>2.5</a:t>
            </a:r>
            <a:r>
              <a:rPr lang="ja-JP" altLang="en-US" sz="1050" kern="10" dirty="0">
                <a:latin typeface="ヒラギノ角ゴ7" panose="020B0700000000000000" pitchFamily="50" charset="-128"/>
                <a:ea typeface="ヒラギノ角ゴ7" panose="020B0700000000000000" pitchFamily="50" charset="-128"/>
              </a:rPr>
              <a:t>インチベイ</a:t>
            </a:r>
            <a:r>
              <a:rPr lang="en-US" altLang="ja-JP" sz="1050" kern="10" dirty="0">
                <a:latin typeface="ヒラギノ角ゴ7" panose="020B0700000000000000" pitchFamily="50" charset="-128"/>
                <a:ea typeface="ヒラギノ角ゴ7" panose="020B0700000000000000" pitchFamily="50" charset="-128"/>
              </a:rPr>
              <a:t>※12</a:t>
            </a:r>
            <a:r>
              <a:rPr lang="ja-JP" altLang="en-US" sz="1050" kern="10" dirty="0">
                <a:latin typeface="ヒラギノ角ゴ7" panose="020B0700000000000000" pitchFamily="50" charset="-128"/>
                <a:ea typeface="ヒラギノ角ゴ7" panose="020B0700000000000000" pitchFamily="50" charset="-128"/>
              </a:rPr>
              <a:t>台搭載</a:t>
            </a:r>
            <a:r>
              <a:rPr lang="en-US" altLang="ja-JP" sz="1050" kern="10" dirty="0">
                <a:latin typeface="ヒラギノ角ゴ7" panose="020B0700000000000000" pitchFamily="50" charset="-128"/>
                <a:ea typeface="ヒラギノ角ゴ7" panose="020B0700000000000000" pitchFamily="50" charset="-128"/>
              </a:rPr>
              <a:t>U.2 </a:t>
            </a:r>
            <a:r>
              <a:rPr lang="en-US" altLang="ja-JP" sz="1050" kern="10" dirty="0" err="1">
                <a:latin typeface="ヒラギノ角ゴ7" panose="020B0700000000000000" pitchFamily="50" charset="-128"/>
                <a:ea typeface="ヒラギノ角ゴ7" panose="020B0700000000000000" pitchFamily="50" charset="-128"/>
              </a:rPr>
              <a:t>PCIe</a:t>
            </a:r>
            <a:r>
              <a:rPr lang="en-US" altLang="ja-JP" sz="1050" kern="10" dirty="0">
                <a:latin typeface="ヒラギノ角ゴ7" panose="020B0700000000000000" pitchFamily="50" charset="-128"/>
                <a:ea typeface="ヒラギノ角ゴ7" panose="020B0700000000000000" pitchFamily="50" charset="-128"/>
              </a:rPr>
              <a:t> 4.0 </a:t>
            </a:r>
            <a:r>
              <a:rPr lang="en-US" altLang="ja-JP" sz="1050" kern="10" dirty="0" err="1">
                <a:latin typeface="ヒラギノ角ゴ7" panose="020B0700000000000000" pitchFamily="50" charset="-128"/>
                <a:ea typeface="ヒラギノ角ゴ7" panose="020B0700000000000000" pitchFamily="50" charset="-128"/>
              </a:rPr>
              <a:t>NVMe</a:t>
            </a:r>
            <a:r>
              <a:rPr lang="ja-JP" altLang="en-US" sz="1050" kern="10" dirty="0">
                <a:latin typeface="ヒラギノ角ゴ7" panose="020B0700000000000000" pitchFamily="50" charset="-128"/>
                <a:ea typeface="ヒラギノ角ゴ7" panose="020B0700000000000000" pitchFamily="50" charset="-128"/>
              </a:rPr>
              <a:t>対応</a:t>
            </a:r>
          </a:p>
          <a:p>
            <a:r>
              <a:rPr lang="en-US" altLang="ja-JP" sz="1050" kern="10" dirty="0">
                <a:latin typeface="ヒラギノ角ゴ7" panose="020B0700000000000000" pitchFamily="50" charset="-128"/>
                <a:ea typeface="ヒラギノ角ゴ7" panose="020B0700000000000000" pitchFamily="50" charset="-128"/>
              </a:rPr>
              <a:t>※ 2.5</a:t>
            </a:r>
            <a:r>
              <a:rPr lang="ja-JP" altLang="en-US" sz="1050" kern="10" dirty="0">
                <a:latin typeface="ヒラギノ角ゴ7" panose="020B0700000000000000" pitchFamily="50" charset="-128"/>
                <a:ea typeface="ヒラギノ角ゴ7" panose="020B0700000000000000" pitchFamily="50" charset="-128"/>
              </a:rPr>
              <a:t>インチベイは</a:t>
            </a:r>
            <a:r>
              <a:rPr lang="en-US" altLang="ja-JP" sz="1050" kern="10" dirty="0" err="1">
                <a:latin typeface="ヒラギノ角ゴ7" panose="020B0700000000000000" pitchFamily="50" charset="-128"/>
                <a:ea typeface="ヒラギノ角ゴ7" panose="020B0700000000000000" pitchFamily="50" charset="-128"/>
              </a:rPr>
              <a:t>NVMe</a:t>
            </a:r>
            <a:r>
              <a:rPr lang="en-US" altLang="ja-JP" sz="1050" kern="10" dirty="0">
                <a:latin typeface="ヒラギノ角ゴ7" panose="020B0700000000000000" pitchFamily="50" charset="-128"/>
                <a:ea typeface="ヒラギノ角ゴ7" panose="020B0700000000000000" pitchFamily="50" charset="-128"/>
              </a:rPr>
              <a:t> </a:t>
            </a:r>
            <a:r>
              <a:rPr lang="ja-JP" altLang="en-US" sz="1050" kern="10" dirty="0">
                <a:latin typeface="ヒラギノ角ゴ7" panose="020B0700000000000000" pitchFamily="50" charset="-128"/>
                <a:ea typeface="ヒラギノ角ゴ7" panose="020B0700000000000000" pitchFamily="50" charset="-128"/>
              </a:rPr>
              <a:t>のみ対応</a:t>
            </a:r>
          </a:p>
          <a:p>
            <a:r>
              <a:rPr lang="ja-JP" altLang="en-US" sz="1050" kern="10" dirty="0">
                <a:latin typeface="ヒラギノ角ゴ7" panose="020B0700000000000000" pitchFamily="50" charset="-128"/>
                <a:ea typeface="ヒラギノ角ゴ7" panose="020B0700000000000000" pitchFamily="50" charset="-128"/>
              </a:rPr>
              <a:t>■ </a:t>
            </a:r>
            <a:r>
              <a:rPr lang="en-US" altLang="ja-JP" sz="1050" kern="10" dirty="0">
                <a:latin typeface="ヒラギノ角ゴ7" panose="020B0700000000000000" pitchFamily="50" charset="-128"/>
                <a:ea typeface="ヒラギノ角ゴ7" panose="020B0700000000000000" pitchFamily="50" charset="-128"/>
              </a:rPr>
              <a:t>1,200W/100V</a:t>
            </a:r>
            <a:r>
              <a:rPr lang="ja-JP" altLang="en-US" sz="1050" kern="10" dirty="0">
                <a:latin typeface="ヒラギノ角ゴ7" panose="020B0700000000000000" pitchFamily="50" charset="-128"/>
                <a:ea typeface="ヒラギノ角ゴ7" panose="020B0700000000000000" pitchFamily="50" charset="-128"/>
              </a:rPr>
              <a:t>（</a:t>
            </a:r>
            <a:r>
              <a:rPr lang="en-US" altLang="ja-JP" sz="1050" kern="10" dirty="0">
                <a:latin typeface="ヒラギノ角ゴ7" panose="020B0700000000000000" pitchFamily="50" charset="-128"/>
                <a:ea typeface="ヒラギノ角ゴ7" panose="020B0700000000000000" pitchFamily="50" charset="-128"/>
              </a:rPr>
              <a:t>3,000/200V</a:t>
            </a:r>
            <a:r>
              <a:rPr lang="ja-JP" altLang="en-US" sz="1050" kern="10" dirty="0">
                <a:latin typeface="ヒラギノ角ゴ7" panose="020B0700000000000000" pitchFamily="50" charset="-128"/>
                <a:ea typeface="ヒラギノ角ゴ7" panose="020B0700000000000000" pitchFamily="50" charset="-128"/>
              </a:rPr>
              <a:t>） 冗長化電源</a:t>
            </a:r>
            <a:r>
              <a:rPr lang="en-US" altLang="ja-JP" sz="1050" kern="10" dirty="0">
                <a:latin typeface="ヒラギノ角ゴ7" panose="020B0700000000000000" pitchFamily="50" charset="-128"/>
                <a:ea typeface="ヒラギノ角ゴ7" panose="020B0700000000000000" pitchFamily="50" charset="-128"/>
              </a:rPr>
              <a:t>80Plus Platinum</a:t>
            </a:r>
            <a:r>
              <a:rPr lang="ja-JP" altLang="en-US" sz="1050" kern="10" dirty="0">
                <a:latin typeface="ヒラギノ角ゴ7" panose="020B0700000000000000" pitchFamily="50" charset="-128"/>
                <a:ea typeface="ヒラギノ角ゴ7" panose="020B0700000000000000" pitchFamily="50" charset="-128"/>
              </a:rPr>
              <a:t>認証</a:t>
            </a:r>
          </a:p>
        </p:txBody>
      </p:sp>
      <p:pic>
        <p:nvPicPr>
          <p:cNvPr id="64" name="図 63"/>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469313" y="6593599"/>
            <a:ext cx="1534554" cy="600899"/>
          </a:xfrm>
          <a:prstGeom prst="rect">
            <a:avLst/>
          </a:prstGeom>
        </p:spPr>
      </p:pic>
      <p:pic>
        <p:nvPicPr>
          <p:cNvPr id="65" name="図 64"/>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5246631" y="6596443"/>
            <a:ext cx="1695557" cy="603262"/>
          </a:xfrm>
          <a:prstGeom prst="rect">
            <a:avLst/>
          </a:prstGeom>
        </p:spPr>
      </p:pic>
      <p:sp>
        <p:nvSpPr>
          <p:cNvPr id="66" name="テキスト ボックス 65">
            <a:extLst>
              <a:ext uri="{FF2B5EF4-FFF2-40B4-BE49-F238E27FC236}">
                <a16:creationId xmlns:a16="http://schemas.microsoft.com/office/drawing/2014/main" id="{B6ABBAC0-EBC4-4755-8615-9A1700A7F040}"/>
              </a:ext>
            </a:extLst>
          </p:cNvPr>
          <p:cNvSpPr txBox="1"/>
          <p:nvPr/>
        </p:nvSpPr>
        <p:spPr>
          <a:xfrm>
            <a:off x="424437" y="6707369"/>
            <a:ext cx="2899634" cy="461665"/>
          </a:xfrm>
          <a:prstGeom prst="rect">
            <a:avLst/>
          </a:prstGeom>
          <a:noFill/>
          <a:ln>
            <a:noFill/>
          </a:ln>
        </p:spPr>
        <p:txBody>
          <a:bodyPr wrap="square" rtlCol="0">
            <a:spAutoFit/>
          </a:bodyPr>
          <a:lstStyle/>
          <a:p>
            <a:pPr algn="ctr"/>
            <a:r>
              <a:rPr lang="ja-JP" altLang="en-US" sz="1200" kern="10" dirty="0">
                <a:latin typeface="ヒラギノ角ゴ7" panose="020B0700000000000000" pitchFamily="50" charset="-128"/>
                <a:ea typeface="ヒラギノ角ゴ7" panose="020B0700000000000000" pitchFamily="50" charset="-128"/>
              </a:rPr>
              <a:t>その他様々な最先端テクノロジーを</a:t>
            </a:r>
            <a:endParaRPr lang="en-US" altLang="ja-JP" sz="1200" kern="10" dirty="0">
              <a:latin typeface="ヒラギノ角ゴ7" panose="020B0700000000000000" pitchFamily="50" charset="-128"/>
              <a:ea typeface="ヒラギノ角ゴ7" panose="020B0700000000000000" pitchFamily="50" charset="-128"/>
            </a:endParaRPr>
          </a:p>
          <a:p>
            <a:pPr algn="ctr"/>
            <a:r>
              <a:rPr lang="ja-JP" altLang="en-US" sz="1200" kern="10" dirty="0">
                <a:latin typeface="ヒラギノ角ゴ7" panose="020B0700000000000000" pitchFamily="50" charset="-128"/>
                <a:ea typeface="ヒラギノ角ゴ7" panose="020B0700000000000000" pitchFamily="50" charset="-128"/>
              </a:rPr>
              <a:t>可能にする拡張性と耐久性</a:t>
            </a:r>
          </a:p>
        </p:txBody>
      </p:sp>
      <p:sp>
        <p:nvSpPr>
          <p:cNvPr id="67" name="角丸四角形 66"/>
          <p:cNvSpPr/>
          <p:nvPr/>
        </p:nvSpPr>
        <p:spPr>
          <a:xfrm>
            <a:off x="5436721" y="7339767"/>
            <a:ext cx="1581700" cy="238064"/>
          </a:xfrm>
          <a:prstGeom prst="roundRect">
            <a:avLst>
              <a:gd name="adj" fmla="val 50000"/>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100" dirty="0">
                <a:solidFill>
                  <a:schemeClr val="accent5">
                    <a:lumMod val="50000"/>
                  </a:schemeClr>
                </a:solidFill>
                <a:latin typeface="ヒラギノ角ゴ8" panose="020B0800000000000000" pitchFamily="50" charset="-128"/>
                <a:ea typeface="ヒラギノ角ゴ8" panose="020B0800000000000000" pitchFamily="50" charset="-128"/>
              </a:rPr>
              <a:t>AI</a:t>
            </a:r>
            <a:endParaRPr lang="ja-JP" altLang="en-US" sz="1100" dirty="0">
              <a:solidFill>
                <a:schemeClr val="accent5">
                  <a:lumMod val="50000"/>
                </a:schemeClr>
              </a:solidFill>
              <a:latin typeface="ヒラギノ角ゴ8" panose="020B0800000000000000" pitchFamily="50" charset="-128"/>
              <a:ea typeface="ヒラギノ角ゴ8" panose="020B0800000000000000" pitchFamily="50" charset="-128"/>
            </a:endParaRPr>
          </a:p>
        </p:txBody>
      </p:sp>
      <p:sp>
        <p:nvSpPr>
          <p:cNvPr id="68" name="角丸四角形 67"/>
          <p:cNvSpPr/>
          <p:nvPr/>
        </p:nvSpPr>
        <p:spPr>
          <a:xfrm>
            <a:off x="5436721" y="7625447"/>
            <a:ext cx="1581700" cy="238064"/>
          </a:xfrm>
          <a:prstGeom prst="roundRect">
            <a:avLst>
              <a:gd name="adj" fmla="val 50000"/>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100" dirty="0">
                <a:solidFill>
                  <a:schemeClr val="accent5">
                    <a:lumMod val="50000"/>
                  </a:schemeClr>
                </a:solidFill>
                <a:latin typeface="ヒラギノ角ゴ8" panose="020B0800000000000000" pitchFamily="50" charset="-128"/>
                <a:ea typeface="ヒラギノ角ゴ8" panose="020B0800000000000000" pitchFamily="50" charset="-128"/>
              </a:rPr>
              <a:t>ディープラーニング</a:t>
            </a:r>
          </a:p>
        </p:txBody>
      </p:sp>
      <p:sp>
        <p:nvSpPr>
          <p:cNvPr id="69" name="角丸四角形 68"/>
          <p:cNvSpPr/>
          <p:nvPr/>
        </p:nvSpPr>
        <p:spPr>
          <a:xfrm>
            <a:off x="5436721" y="7907153"/>
            <a:ext cx="1581700" cy="238064"/>
          </a:xfrm>
          <a:prstGeom prst="roundRect">
            <a:avLst>
              <a:gd name="adj" fmla="val 50000"/>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100" dirty="0">
                <a:solidFill>
                  <a:schemeClr val="accent5">
                    <a:lumMod val="50000"/>
                  </a:schemeClr>
                </a:solidFill>
                <a:latin typeface="ヒラギノ角ゴ8" panose="020B0800000000000000" pitchFamily="50" charset="-128"/>
                <a:ea typeface="ヒラギノ角ゴ8" panose="020B0800000000000000" pitchFamily="50" charset="-128"/>
              </a:rPr>
              <a:t>HPC</a:t>
            </a:r>
            <a:endParaRPr kumimoji="1" lang="ja-JP" altLang="en-US" sz="1100" dirty="0">
              <a:solidFill>
                <a:schemeClr val="accent5">
                  <a:lumMod val="50000"/>
                </a:schemeClr>
              </a:solidFill>
            </a:endParaRPr>
          </a:p>
        </p:txBody>
      </p:sp>
      <p:sp>
        <p:nvSpPr>
          <p:cNvPr id="70" name="角丸四角形 69"/>
          <p:cNvSpPr/>
          <p:nvPr/>
        </p:nvSpPr>
        <p:spPr>
          <a:xfrm>
            <a:off x="5436721" y="8192833"/>
            <a:ext cx="1581700" cy="238064"/>
          </a:xfrm>
          <a:prstGeom prst="roundRect">
            <a:avLst>
              <a:gd name="adj" fmla="val 50000"/>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100" dirty="0">
                <a:solidFill>
                  <a:schemeClr val="accent5">
                    <a:lumMod val="50000"/>
                  </a:schemeClr>
                </a:solidFill>
                <a:latin typeface="ヒラギノ角ゴ8" panose="020B0800000000000000" pitchFamily="50" charset="-128"/>
                <a:ea typeface="ヒラギノ角ゴ8" panose="020B0800000000000000" pitchFamily="50" charset="-128"/>
              </a:rPr>
              <a:t>レンダリング</a:t>
            </a:r>
          </a:p>
        </p:txBody>
      </p:sp>
      <p:sp>
        <p:nvSpPr>
          <p:cNvPr id="71" name="角丸四角形 70"/>
          <p:cNvSpPr/>
          <p:nvPr/>
        </p:nvSpPr>
        <p:spPr>
          <a:xfrm>
            <a:off x="5436721" y="8471087"/>
            <a:ext cx="1581700" cy="238064"/>
          </a:xfrm>
          <a:prstGeom prst="roundRect">
            <a:avLst>
              <a:gd name="adj" fmla="val 50000"/>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100" dirty="0">
                <a:solidFill>
                  <a:schemeClr val="accent5">
                    <a:lumMod val="50000"/>
                  </a:schemeClr>
                </a:solidFill>
                <a:latin typeface="ヒラギノ角ゴ8" panose="020B0800000000000000" pitchFamily="50" charset="-128"/>
                <a:ea typeface="ヒラギノ角ゴ8" panose="020B0800000000000000" pitchFamily="50" charset="-128"/>
              </a:rPr>
              <a:t>4K/8K</a:t>
            </a:r>
            <a:r>
              <a:rPr lang="ja-JP" altLang="en-US" sz="1100" dirty="0">
                <a:solidFill>
                  <a:schemeClr val="accent5">
                    <a:lumMod val="50000"/>
                  </a:schemeClr>
                </a:solidFill>
                <a:latin typeface="ヒラギノ角ゴ8" panose="020B0800000000000000" pitchFamily="50" charset="-128"/>
                <a:ea typeface="ヒラギノ角ゴ8" panose="020B0800000000000000" pitchFamily="50" charset="-128"/>
              </a:rPr>
              <a:t>編集</a:t>
            </a:r>
          </a:p>
        </p:txBody>
      </p:sp>
      <p:sp>
        <p:nvSpPr>
          <p:cNvPr id="72" name="角丸四角形 71"/>
          <p:cNvSpPr/>
          <p:nvPr/>
        </p:nvSpPr>
        <p:spPr>
          <a:xfrm>
            <a:off x="5436721" y="8756767"/>
            <a:ext cx="1581700" cy="238064"/>
          </a:xfrm>
          <a:prstGeom prst="roundRect">
            <a:avLst>
              <a:gd name="adj" fmla="val 50000"/>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100" dirty="0">
                <a:solidFill>
                  <a:schemeClr val="accent5">
                    <a:lumMod val="50000"/>
                  </a:schemeClr>
                </a:solidFill>
                <a:latin typeface="ヒラギノ角ゴ8" panose="020B0800000000000000" pitchFamily="50" charset="-128"/>
                <a:ea typeface="ヒラギノ角ゴ8" panose="020B0800000000000000" pitchFamily="50" charset="-128"/>
              </a:rPr>
              <a:t>３</a:t>
            </a:r>
            <a:r>
              <a:rPr lang="en-US" altLang="ja-JP" sz="1100" dirty="0">
                <a:solidFill>
                  <a:schemeClr val="accent5">
                    <a:lumMod val="50000"/>
                  </a:schemeClr>
                </a:solidFill>
                <a:latin typeface="ヒラギノ角ゴ8" panose="020B0800000000000000" pitchFamily="50" charset="-128"/>
                <a:ea typeface="ヒラギノ角ゴ8" panose="020B0800000000000000" pitchFamily="50" charset="-128"/>
              </a:rPr>
              <a:t>D CG</a:t>
            </a:r>
            <a:r>
              <a:rPr lang="ja-JP" altLang="en-US" sz="1100" dirty="0">
                <a:solidFill>
                  <a:schemeClr val="accent5">
                    <a:lumMod val="50000"/>
                  </a:schemeClr>
                </a:solidFill>
                <a:latin typeface="ヒラギノ角ゴ8" panose="020B0800000000000000" pitchFamily="50" charset="-128"/>
                <a:ea typeface="ヒラギノ角ゴ8" panose="020B0800000000000000" pitchFamily="50" charset="-128"/>
              </a:rPr>
              <a:t>モデリング</a:t>
            </a:r>
            <a:endParaRPr kumimoji="1" lang="ja-JP" altLang="en-US" sz="1100" dirty="0">
              <a:solidFill>
                <a:schemeClr val="accent5">
                  <a:lumMod val="50000"/>
                </a:schemeClr>
              </a:solidFill>
            </a:endParaRPr>
          </a:p>
        </p:txBody>
      </p:sp>
      <p:pic>
        <p:nvPicPr>
          <p:cNvPr id="47" name="図 46">
            <a:extLst>
              <a:ext uri="{FF2B5EF4-FFF2-40B4-BE49-F238E27FC236}">
                <a16:creationId xmlns:a16="http://schemas.microsoft.com/office/drawing/2014/main" id="{CBE02209-3752-D640-8019-30BD4B201A94}"/>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617843" y="5074691"/>
            <a:ext cx="2683604" cy="954799"/>
          </a:xfrm>
          <a:prstGeom prst="rect">
            <a:avLst/>
          </a:prstGeom>
        </p:spPr>
      </p:pic>
      <p:sp>
        <p:nvSpPr>
          <p:cNvPr id="50" name="正方形/長方形 49">
            <a:extLst>
              <a:ext uri="{FF2B5EF4-FFF2-40B4-BE49-F238E27FC236}">
                <a16:creationId xmlns:a16="http://schemas.microsoft.com/office/drawing/2014/main" id="{ACB11662-1BC6-7CBD-33E3-711A84F1A31A}"/>
              </a:ext>
            </a:extLst>
          </p:cNvPr>
          <p:cNvSpPr/>
          <p:nvPr/>
        </p:nvSpPr>
        <p:spPr>
          <a:xfrm>
            <a:off x="764457" y="5314975"/>
            <a:ext cx="2329959" cy="512406"/>
          </a:xfrm>
          <a:prstGeom prst="rect">
            <a:avLst/>
          </a:prstGeom>
          <a:noFill/>
          <a:ln w="444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 name="テキスト ボックス 51">
            <a:extLst>
              <a:ext uri="{FF2B5EF4-FFF2-40B4-BE49-F238E27FC236}">
                <a16:creationId xmlns:a16="http://schemas.microsoft.com/office/drawing/2014/main" id="{3CB7DEDD-8AD8-96CB-4C19-8CF69478B186}"/>
              </a:ext>
            </a:extLst>
          </p:cNvPr>
          <p:cNvSpPr txBox="1"/>
          <p:nvPr/>
        </p:nvSpPr>
        <p:spPr>
          <a:xfrm>
            <a:off x="3500445" y="4968281"/>
            <a:ext cx="3704811" cy="307777"/>
          </a:xfrm>
          <a:prstGeom prst="rect">
            <a:avLst/>
          </a:prstGeom>
          <a:noFill/>
          <a:ln>
            <a:noFill/>
          </a:ln>
        </p:spPr>
        <p:txBody>
          <a:bodyPr wrap="square" rtlCol="0">
            <a:spAutoFit/>
          </a:bodyPr>
          <a:lstStyle/>
          <a:p>
            <a:pPr rtl="0">
              <a:buNone/>
            </a:pPr>
            <a:r>
              <a:rPr lang="ja-JP" altLang="en-US" sz="1400" kern="10" spc="0" dirty="0">
                <a:ln>
                  <a:noFill/>
                </a:ln>
                <a:solidFill>
                  <a:srgbClr val="000000"/>
                </a:solidFill>
                <a:effectLst/>
                <a:latin typeface="ヒラギノ角ゴ8" panose="020B0800000000000000" pitchFamily="50" charset="-128"/>
                <a:ea typeface="ヒラギノ角ゴ8" panose="020B0800000000000000" pitchFamily="50" charset="-128"/>
              </a:rPr>
              <a:t>フロントに着脱式ケース</a:t>
            </a:r>
            <a:r>
              <a:rPr lang="en-US" altLang="ja-JP" sz="1400" kern="10" spc="0" dirty="0">
                <a:ln>
                  <a:noFill/>
                </a:ln>
                <a:solidFill>
                  <a:srgbClr val="000000"/>
                </a:solidFill>
                <a:effectLst/>
                <a:latin typeface="ヒラギノ角ゴ8" panose="020B0800000000000000" pitchFamily="50" charset="-128"/>
                <a:ea typeface="ヒラギノ角ゴ8" panose="020B0800000000000000" pitchFamily="50" charset="-128"/>
              </a:rPr>
              <a:t>FAN x5</a:t>
            </a:r>
            <a:r>
              <a:rPr lang="ja-JP" altLang="en-US" sz="1400" kern="10" spc="0" dirty="0">
                <a:ln>
                  <a:noFill/>
                </a:ln>
                <a:solidFill>
                  <a:srgbClr val="000000"/>
                </a:solidFill>
                <a:effectLst/>
                <a:latin typeface="ヒラギノ角ゴ8" panose="020B0800000000000000" pitchFamily="50" charset="-128"/>
                <a:ea typeface="ヒラギノ角ゴ8" panose="020B0800000000000000" pitchFamily="50" charset="-128"/>
              </a:rPr>
              <a:t>基搭載</a:t>
            </a:r>
          </a:p>
        </p:txBody>
      </p:sp>
      <p:sp>
        <p:nvSpPr>
          <p:cNvPr id="54" name="テキスト ボックス 53">
            <a:extLst>
              <a:ext uri="{FF2B5EF4-FFF2-40B4-BE49-F238E27FC236}">
                <a16:creationId xmlns:a16="http://schemas.microsoft.com/office/drawing/2014/main" id="{72B2CB94-CFAA-946C-6E10-8CA9E73241E5}"/>
              </a:ext>
            </a:extLst>
          </p:cNvPr>
          <p:cNvSpPr txBox="1"/>
          <p:nvPr/>
        </p:nvSpPr>
        <p:spPr>
          <a:xfrm>
            <a:off x="3569943" y="5345906"/>
            <a:ext cx="3492750" cy="738664"/>
          </a:xfrm>
          <a:prstGeom prst="rect">
            <a:avLst/>
          </a:prstGeom>
          <a:noFill/>
          <a:ln>
            <a:noFill/>
          </a:ln>
        </p:spPr>
        <p:txBody>
          <a:bodyPr wrap="square" rtlCol="0">
            <a:spAutoFit/>
          </a:bodyPr>
          <a:lstStyle/>
          <a:p>
            <a:pPr rtl="0">
              <a:buNone/>
            </a:pPr>
            <a:r>
              <a:rPr lang="ja-JP" altLang="en-US" sz="1050" kern="10" spc="0" dirty="0">
                <a:ln>
                  <a:noFill/>
                </a:ln>
                <a:solidFill>
                  <a:srgbClr val="000000"/>
                </a:solidFill>
                <a:effectLst/>
                <a:latin typeface="ヒラギノ角ゴ4" panose="020B0400000000000000" pitchFamily="50" charset="-128"/>
                <a:ea typeface="ヒラギノ角ゴ4" panose="020B0400000000000000" pitchFamily="50" charset="-128"/>
              </a:rPr>
              <a:t>シャーシフロント部に</a:t>
            </a:r>
            <a:r>
              <a:rPr lang="en-US" altLang="ja-JP" sz="1050" kern="10" spc="0" dirty="0">
                <a:ln>
                  <a:noFill/>
                </a:ln>
                <a:solidFill>
                  <a:srgbClr val="000000"/>
                </a:solidFill>
                <a:effectLst/>
                <a:latin typeface="ヒラギノ角ゴ4" panose="020B0400000000000000" pitchFamily="50" charset="-128"/>
                <a:ea typeface="ヒラギノ角ゴ4" panose="020B0400000000000000" pitchFamily="50" charset="-128"/>
              </a:rPr>
              <a:t>Easy-Swap</a:t>
            </a:r>
            <a:r>
              <a:rPr lang="ja-JP" altLang="en-US" sz="1050" kern="10" spc="0" dirty="0">
                <a:ln>
                  <a:noFill/>
                </a:ln>
                <a:solidFill>
                  <a:srgbClr val="000000"/>
                </a:solidFill>
                <a:effectLst/>
                <a:latin typeface="ヒラギノ角ゴ4" panose="020B0400000000000000" pitchFamily="50" charset="-128"/>
                <a:ea typeface="ヒラギノ角ゴ4" panose="020B0400000000000000" pitchFamily="50" charset="-128"/>
              </a:rPr>
              <a:t>式のシャーシ</a:t>
            </a:r>
            <a:r>
              <a:rPr lang="en-US" altLang="ja-JP" sz="1050" kern="10" dirty="0">
                <a:solidFill>
                  <a:srgbClr val="000000"/>
                </a:solidFill>
                <a:latin typeface="ヒラギノ角ゴ4" panose="020B0400000000000000" pitchFamily="50" charset="-128"/>
                <a:ea typeface="ヒラギノ角ゴ4" panose="020B0400000000000000" pitchFamily="50" charset="-128"/>
              </a:rPr>
              <a:t>FAN</a:t>
            </a:r>
            <a:r>
              <a:rPr lang="ja-JP" altLang="en-US" sz="1050" kern="10" dirty="0">
                <a:solidFill>
                  <a:srgbClr val="000000"/>
                </a:solidFill>
                <a:latin typeface="ヒラギノ角ゴ4" panose="020B0400000000000000" pitchFamily="50" charset="-128"/>
                <a:ea typeface="ヒラギノ角ゴ4" panose="020B0400000000000000" pitchFamily="50" charset="-128"/>
              </a:rPr>
              <a:t>を</a:t>
            </a:r>
            <a:r>
              <a:rPr lang="en-US" altLang="ja-JP" sz="1050" kern="10" dirty="0">
                <a:solidFill>
                  <a:srgbClr val="000000"/>
                </a:solidFill>
                <a:latin typeface="ヒラギノ角ゴ4" panose="020B0400000000000000" pitchFamily="50" charset="-128"/>
                <a:ea typeface="ヒラギノ角ゴ4" panose="020B0400000000000000" pitchFamily="50" charset="-128"/>
              </a:rPr>
              <a:t>5</a:t>
            </a:r>
            <a:r>
              <a:rPr lang="ja-JP" altLang="en-US" sz="1050" kern="10" dirty="0">
                <a:solidFill>
                  <a:srgbClr val="000000"/>
                </a:solidFill>
                <a:latin typeface="ヒラギノ角ゴ4" panose="020B0400000000000000" pitchFamily="50" charset="-128"/>
                <a:ea typeface="ヒラギノ角ゴ4" panose="020B0400000000000000" pitchFamily="50" charset="-128"/>
              </a:rPr>
              <a:t>基搭載しております。万一の</a:t>
            </a:r>
            <a:r>
              <a:rPr lang="en-US" altLang="ja-JP" sz="1050" kern="10" dirty="0">
                <a:solidFill>
                  <a:srgbClr val="000000"/>
                </a:solidFill>
                <a:latin typeface="ヒラギノ角ゴ4" panose="020B0400000000000000" pitchFamily="50" charset="-128"/>
                <a:ea typeface="ヒラギノ角ゴ4" panose="020B0400000000000000" pitchFamily="50" charset="-128"/>
              </a:rPr>
              <a:t>FAN</a:t>
            </a:r>
            <a:r>
              <a:rPr lang="ja-JP" altLang="en-US" sz="1050" kern="10" dirty="0">
                <a:solidFill>
                  <a:srgbClr val="000000"/>
                </a:solidFill>
                <a:latin typeface="ヒラギノ角ゴ4" panose="020B0400000000000000" pitchFamily="50" charset="-128"/>
                <a:ea typeface="ヒラギノ角ゴ4" panose="020B0400000000000000" pitchFamily="50" charset="-128"/>
              </a:rPr>
              <a:t>故障の際にも着脱式で取り外しが可能なため、ダウンタイムをなくし、ケース</a:t>
            </a:r>
            <a:r>
              <a:rPr lang="en-US" altLang="ja-JP" sz="1050" kern="10" dirty="0">
                <a:solidFill>
                  <a:srgbClr val="000000"/>
                </a:solidFill>
                <a:latin typeface="ヒラギノ角ゴ4" panose="020B0400000000000000" pitchFamily="50" charset="-128"/>
                <a:ea typeface="ヒラギノ角ゴ4" panose="020B0400000000000000" pitchFamily="50" charset="-128"/>
              </a:rPr>
              <a:t>FAN</a:t>
            </a:r>
            <a:r>
              <a:rPr lang="ja-JP" altLang="en-US" sz="1050" kern="10" dirty="0">
                <a:solidFill>
                  <a:srgbClr val="000000"/>
                </a:solidFill>
                <a:latin typeface="ヒラギノ角ゴ4" panose="020B0400000000000000" pitchFamily="50" charset="-128"/>
                <a:ea typeface="ヒラギノ角ゴ4" panose="020B0400000000000000" pitchFamily="50" charset="-128"/>
              </a:rPr>
              <a:t>交換のプロセスを簡素化が可能です。</a:t>
            </a:r>
            <a:endParaRPr lang="ja-JP" altLang="en-US" sz="1050" kern="10" spc="0" dirty="0">
              <a:ln>
                <a:noFill/>
              </a:ln>
              <a:solidFill>
                <a:srgbClr val="000000"/>
              </a:solidFill>
              <a:effectLst/>
              <a:latin typeface="ヒラギノ角ゴ4" panose="020B0400000000000000" pitchFamily="50" charset="-128"/>
              <a:ea typeface="ヒラギノ角ゴ4" panose="020B0400000000000000" pitchFamily="50" charset="-128"/>
            </a:endParaRPr>
          </a:p>
        </p:txBody>
      </p:sp>
    </p:spTree>
    <p:extLst>
      <p:ext uri="{BB962C8B-B14F-4D97-AF65-F5344CB8AC3E}">
        <p14:creationId xmlns:p14="http://schemas.microsoft.com/office/powerpoint/2010/main" val="969606061"/>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4797</TotalTime>
  <Pages>0</Pages>
  <Words>660</Words>
  <Characters>0</Characters>
  <Application>Microsoft Office PowerPoint</Application>
  <DocSecurity>0</DocSecurity>
  <PresentationFormat>ユーザー設定</PresentationFormat>
  <Lines>0</Lines>
  <Paragraphs>90</Paragraphs>
  <Slides>2</Slides>
  <Notes>0</Notes>
  <HiddenSlides>0</HiddenSlides>
  <MMClips>0</MMClips>
  <ScaleCrop>false</ScaleCrop>
  <HeadingPairs>
    <vt:vector size="6" baseType="variant">
      <vt:variant>
        <vt:lpstr>使用されているフォント</vt:lpstr>
      </vt:variant>
      <vt:variant>
        <vt:i4>10</vt:i4>
      </vt:variant>
      <vt:variant>
        <vt:lpstr>テーマ</vt:lpstr>
      </vt:variant>
      <vt:variant>
        <vt:i4>1</vt:i4>
      </vt:variant>
      <vt:variant>
        <vt:lpstr>スライド タイトル</vt:lpstr>
      </vt:variant>
      <vt:variant>
        <vt:i4>2</vt:i4>
      </vt:variant>
    </vt:vector>
  </HeadingPairs>
  <TitlesOfParts>
    <vt:vector size="13" baseType="lpstr">
      <vt:lpstr>AR P新藝体U</vt:lpstr>
      <vt:lpstr>ヒラギノ角ゴ4</vt:lpstr>
      <vt:lpstr>ヒラギノ角ゴ5</vt:lpstr>
      <vt:lpstr>ヒラギノ角ゴ6</vt:lpstr>
      <vt:lpstr>ヒラギノ角ゴ7</vt:lpstr>
      <vt:lpstr>ヒラギノ角ゴ8</vt:lpstr>
      <vt:lpstr>メイリオ</vt:lpstr>
      <vt:lpstr>游ゴシック</vt:lpstr>
      <vt:lpstr>游ゴシック Light</vt:lpstr>
      <vt:lpstr>Arial</vt:lpstr>
      <vt:lpstr>Office テーマ</vt:lpstr>
      <vt:lpstr>PowerPoint プレゼンテーション</vt:lpstr>
      <vt:lpstr>PowerPoint プレゼンテーション</vt:lpstr>
    </vt:vector>
  </TitlesOfParts>
  <LinksUpToDate>false</LinksUpToDate>
  <CharactersWithSpaces>0</CharactersWithSpaces>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Hayashi</dc:creator>
  <cp:lastModifiedBy>亮平 千々岩</cp:lastModifiedBy>
  <cp:revision>1483</cp:revision>
  <dcterms:created xsi:type="dcterms:W3CDTF">2015-08-26T04:11:00Z</dcterms:created>
  <dcterms:modified xsi:type="dcterms:W3CDTF">2026-07-17T02:47:14Z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1041-9.1.0.4256</vt:lpwstr>
  </property>
</Properties>
</file>