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7556500" cy="10693400"/>
  <p:notesSz cx="6858000" cy="9144000"/>
  <p:embeddedFontLst>
    <p:embeddedFont>
      <p:font typeface="Bebas Neue Bold" panose="020B0600070205080204" charset="0"/>
      <p:regular r:id="rId6"/>
    </p:embeddedFont>
    <p:embeddedFont>
      <p:font typeface="DIN Next Devanagari Medium" panose="020B0600070205080204" charset="0"/>
      <p:regular r:id="rId7"/>
    </p:embeddedFont>
    <p:embeddedFont>
      <p:font typeface="Helvetica Now Bold Italics" panose="020B0600070205080204" charset="0"/>
      <p:regular r:id="rId8"/>
    </p:embeddedFont>
    <p:embeddedFont>
      <p:font typeface="Noto Sans JP" panose="020B0200000000000000" pitchFamily="50" charset="-128"/>
      <p:regular r:id="rId9"/>
      <p:bold r:id="rId10"/>
    </p:embeddedFont>
    <p:embeddedFont>
      <p:font typeface="Noto Sans JP Bold" panose="020B0200000000000000" pitchFamily="50" charset="-128"/>
      <p:regular r:id="rId11"/>
      <p:bold r:id="rId12"/>
    </p:embeddedFont>
    <p:embeddedFont>
      <p:font typeface="Noto Sans JP Medium" panose="020B0200000000000000" pitchFamily="50" charset="-128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9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0" d="100"/>
          <a:sy n="50" d="100"/>
        </p:scale>
        <p:origin x="883" y="5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font" Target="fonts/font8.fntdata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圭祐 根尾" userId="16296368e55e0e89" providerId="LiveId" clId="{97654EE4-E4CE-4761-84C1-59097A51BD18}"/>
    <pc:docChg chg="undo custSel modSld">
      <pc:chgData name="圭祐 根尾" userId="16296368e55e0e89" providerId="LiveId" clId="{97654EE4-E4CE-4761-84C1-59097A51BD18}" dt="2026-07-12T09:22:08.578" v="1078" actId="1036"/>
      <pc:docMkLst>
        <pc:docMk/>
      </pc:docMkLst>
      <pc:sldChg chg="addSp modSp mod">
        <pc:chgData name="圭祐 根尾" userId="16296368e55e0e89" providerId="LiveId" clId="{97654EE4-E4CE-4761-84C1-59097A51BD18}" dt="2026-07-12T09:18:56.221" v="1070" actId="12788"/>
        <pc:sldMkLst>
          <pc:docMk/>
          <pc:sldMk cId="0" sldId="256"/>
        </pc:sldMkLst>
        <pc:spChg chg="mod">
          <ac:chgData name="圭祐 根尾" userId="16296368e55e0e89" providerId="LiveId" clId="{97654EE4-E4CE-4761-84C1-59097A51BD18}" dt="2026-07-12T07:57:43.167" v="2" actId="20577"/>
          <ac:spMkLst>
            <pc:docMk/>
            <pc:sldMk cId="0" sldId="256"/>
            <ac:spMk id="9" creationId="{00000000-0000-0000-0000-000000000000}"/>
          </ac:spMkLst>
        </pc:spChg>
        <pc:spChg chg="mod">
          <ac:chgData name="圭祐 根尾" userId="16296368e55e0e89" providerId="LiveId" clId="{97654EE4-E4CE-4761-84C1-59097A51BD18}" dt="2026-07-12T09:17:11.213" v="1063" actId="1076"/>
          <ac:spMkLst>
            <pc:docMk/>
            <pc:sldMk cId="0" sldId="256"/>
            <ac:spMk id="15" creationId="{00000000-0000-0000-0000-000000000000}"/>
          </ac:spMkLst>
        </pc:spChg>
        <pc:spChg chg="mod">
          <ac:chgData name="圭祐 根尾" userId="16296368e55e0e89" providerId="LiveId" clId="{97654EE4-E4CE-4761-84C1-59097A51BD18}" dt="2026-07-12T09:16:58.891" v="1062" actId="1036"/>
          <ac:spMkLst>
            <pc:docMk/>
            <pc:sldMk cId="0" sldId="256"/>
            <ac:spMk id="17" creationId="{00000000-0000-0000-0000-000000000000}"/>
          </ac:spMkLst>
        </pc:spChg>
        <pc:spChg chg="mod">
          <ac:chgData name="圭祐 根尾" userId="16296368e55e0e89" providerId="LiveId" clId="{97654EE4-E4CE-4761-84C1-59097A51BD18}" dt="2026-07-12T09:18:56.221" v="1070" actId="12788"/>
          <ac:spMkLst>
            <pc:docMk/>
            <pc:sldMk cId="0" sldId="256"/>
            <ac:spMk id="18" creationId="{00000000-0000-0000-0000-000000000000}"/>
          </ac:spMkLst>
        </pc:spChg>
        <pc:spChg chg="mod">
          <ac:chgData name="圭祐 根尾" userId="16296368e55e0e89" providerId="LiveId" clId="{97654EE4-E4CE-4761-84C1-59097A51BD18}" dt="2026-07-12T09:16:40.752" v="1060" actId="554"/>
          <ac:spMkLst>
            <pc:docMk/>
            <pc:sldMk cId="0" sldId="256"/>
            <ac:spMk id="19" creationId="{00000000-0000-0000-0000-000000000000}"/>
          </ac:spMkLst>
        </pc:spChg>
        <pc:spChg chg="mod">
          <ac:chgData name="圭祐 根尾" userId="16296368e55e0e89" providerId="LiveId" clId="{97654EE4-E4CE-4761-84C1-59097A51BD18}" dt="2026-07-12T09:16:40.752" v="1060" actId="554"/>
          <ac:spMkLst>
            <pc:docMk/>
            <pc:sldMk cId="0" sldId="256"/>
            <ac:spMk id="20" creationId="{00000000-0000-0000-0000-000000000000}"/>
          </ac:spMkLst>
        </pc:spChg>
        <pc:spChg chg="mod">
          <ac:chgData name="圭祐 根尾" userId="16296368e55e0e89" providerId="LiveId" clId="{97654EE4-E4CE-4761-84C1-59097A51BD18}" dt="2026-07-12T09:18:20.412" v="1069" actId="555"/>
          <ac:spMkLst>
            <pc:docMk/>
            <pc:sldMk cId="0" sldId="256"/>
            <ac:spMk id="21" creationId="{00000000-0000-0000-0000-000000000000}"/>
          </ac:spMkLst>
        </pc:spChg>
        <pc:grpChg chg="mod">
          <ac:chgData name="圭祐 根尾" userId="16296368e55e0e89" providerId="LiveId" clId="{97654EE4-E4CE-4761-84C1-59097A51BD18}" dt="2026-07-12T09:14:42.575" v="960" actId="12788"/>
          <ac:grpSpMkLst>
            <pc:docMk/>
            <pc:sldMk cId="0" sldId="256"/>
            <ac:grpSpMk id="2" creationId="{00000000-0000-0000-0000-000000000000}"/>
          </ac:grpSpMkLst>
        </pc:grpChg>
        <pc:grpChg chg="mod">
          <ac:chgData name="圭祐 根尾" userId="16296368e55e0e89" providerId="LiveId" clId="{97654EE4-E4CE-4761-84C1-59097A51BD18}" dt="2026-07-12T09:14:51.244" v="961" actId="164"/>
          <ac:grpSpMkLst>
            <pc:docMk/>
            <pc:sldMk cId="0" sldId="256"/>
            <ac:grpSpMk id="5" creationId="{00000000-0000-0000-0000-000000000000}"/>
          </ac:grpSpMkLst>
        </pc:grpChg>
        <pc:grpChg chg="add mod">
          <ac:chgData name="圭祐 根尾" userId="16296368e55e0e89" providerId="LiveId" clId="{97654EE4-E4CE-4761-84C1-59097A51BD18}" dt="2026-07-12T09:17:15.899" v="1064" actId="1036"/>
          <ac:grpSpMkLst>
            <pc:docMk/>
            <pc:sldMk cId="0" sldId="256"/>
            <ac:grpSpMk id="34" creationId="{4DCEC9C5-CD96-B36B-9671-A9BF1966C73D}"/>
          </ac:grpSpMkLst>
        </pc:grpChg>
        <pc:grpChg chg="add mod">
          <ac:chgData name="圭祐 根尾" userId="16296368e55e0e89" providerId="LiveId" clId="{97654EE4-E4CE-4761-84C1-59097A51BD18}" dt="2026-07-12T09:14:53.377" v="963" actId="1036"/>
          <ac:grpSpMkLst>
            <pc:docMk/>
            <pc:sldMk cId="0" sldId="256"/>
            <ac:grpSpMk id="35" creationId="{CB348692-1C7B-B0D1-DB02-7D9FA3E525CC}"/>
          </ac:grpSpMkLst>
        </pc:grpChg>
        <pc:picChg chg="mod">
          <ac:chgData name="圭祐 根尾" userId="16296368e55e0e89" providerId="LiveId" clId="{97654EE4-E4CE-4761-84C1-59097A51BD18}" dt="2026-07-12T09:13:34.585" v="944" actId="1036"/>
          <ac:picMkLst>
            <pc:docMk/>
            <pc:sldMk cId="0" sldId="256"/>
            <ac:picMk id="11" creationId="{00000000-0000-0000-0000-000000000000}"/>
          </ac:picMkLst>
        </pc:picChg>
        <pc:picChg chg="add mod">
          <ac:chgData name="圭祐 根尾" userId="16296368e55e0e89" providerId="LiveId" clId="{97654EE4-E4CE-4761-84C1-59097A51BD18}" dt="2026-07-12T09:08:44.713" v="911" actId="164"/>
          <ac:picMkLst>
            <pc:docMk/>
            <pc:sldMk cId="0" sldId="256"/>
            <ac:picMk id="23" creationId="{3CE16D71-04FE-74A4-F32C-6EBFD41417BF}"/>
          </ac:picMkLst>
        </pc:picChg>
        <pc:picChg chg="add mod">
          <ac:chgData name="圭祐 根尾" userId="16296368e55e0e89" providerId="LiveId" clId="{97654EE4-E4CE-4761-84C1-59097A51BD18}" dt="2026-07-12T09:08:44.713" v="911" actId="164"/>
          <ac:picMkLst>
            <pc:docMk/>
            <pc:sldMk cId="0" sldId="256"/>
            <ac:picMk id="25" creationId="{2F5AB867-1335-8EA1-0977-0F6D3A9D6EA6}"/>
          </ac:picMkLst>
        </pc:picChg>
        <pc:picChg chg="add mod">
          <ac:chgData name="圭祐 根尾" userId="16296368e55e0e89" providerId="LiveId" clId="{97654EE4-E4CE-4761-84C1-59097A51BD18}" dt="2026-07-12T09:08:44.713" v="911" actId="164"/>
          <ac:picMkLst>
            <pc:docMk/>
            <pc:sldMk cId="0" sldId="256"/>
            <ac:picMk id="27" creationId="{0A8510F1-EE3A-652A-41CD-BA8E9D74C871}"/>
          </ac:picMkLst>
        </pc:picChg>
        <pc:picChg chg="add mod">
          <ac:chgData name="圭祐 根尾" userId="16296368e55e0e89" providerId="LiveId" clId="{97654EE4-E4CE-4761-84C1-59097A51BD18}" dt="2026-07-12T09:08:44.713" v="911" actId="164"/>
          <ac:picMkLst>
            <pc:docMk/>
            <pc:sldMk cId="0" sldId="256"/>
            <ac:picMk id="29" creationId="{D0FEF7A8-944C-D3AD-3490-671C57F7C8E2}"/>
          </ac:picMkLst>
        </pc:picChg>
        <pc:picChg chg="add mod">
          <ac:chgData name="圭祐 根尾" userId="16296368e55e0e89" providerId="LiveId" clId="{97654EE4-E4CE-4761-84C1-59097A51BD18}" dt="2026-07-12T09:08:44.713" v="911" actId="164"/>
          <ac:picMkLst>
            <pc:docMk/>
            <pc:sldMk cId="0" sldId="256"/>
            <ac:picMk id="31" creationId="{8C296BDD-728E-0FCE-A64A-44B2EA0AE371}"/>
          </ac:picMkLst>
        </pc:picChg>
        <pc:picChg chg="add mod">
          <ac:chgData name="圭祐 根尾" userId="16296368e55e0e89" providerId="LiveId" clId="{97654EE4-E4CE-4761-84C1-59097A51BD18}" dt="2026-07-12T09:08:44.713" v="911" actId="164"/>
          <ac:picMkLst>
            <pc:docMk/>
            <pc:sldMk cId="0" sldId="256"/>
            <ac:picMk id="33" creationId="{C5B00D11-F34E-7823-BFFE-3DFCA1F72FB6}"/>
          </ac:picMkLst>
        </pc:picChg>
      </pc:sldChg>
      <pc:sldChg chg="addSp modSp mod">
        <pc:chgData name="圭祐 根尾" userId="16296368e55e0e89" providerId="LiveId" clId="{97654EE4-E4CE-4761-84C1-59097A51BD18}" dt="2026-07-12T09:22:08.578" v="1078" actId="1036"/>
        <pc:sldMkLst>
          <pc:docMk/>
          <pc:sldMk cId="0" sldId="258"/>
        </pc:sldMkLst>
        <pc:spChg chg="mod">
          <ac:chgData name="圭祐 根尾" userId="16296368e55e0e89" providerId="LiveId" clId="{97654EE4-E4CE-4761-84C1-59097A51BD18}" dt="2026-07-12T09:20:56.209" v="1071" actId="164"/>
          <ac:spMkLst>
            <pc:docMk/>
            <pc:sldMk cId="0" sldId="258"/>
            <ac:spMk id="5" creationId="{00000000-0000-0000-0000-000000000000}"/>
          </ac:spMkLst>
        </pc:spChg>
        <pc:spChg chg="mod">
          <ac:chgData name="圭祐 根尾" userId="16296368e55e0e89" providerId="LiveId" clId="{97654EE4-E4CE-4761-84C1-59097A51BD18}" dt="2026-07-12T09:20:56.209" v="1071" actId="164"/>
          <ac:spMkLst>
            <pc:docMk/>
            <pc:sldMk cId="0" sldId="258"/>
            <ac:spMk id="18" creationId="{00000000-0000-0000-0000-000000000000}"/>
          </ac:spMkLst>
        </pc:spChg>
        <pc:spChg chg="mod">
          <ac:chgData name="圭祐 根尾" userId="16296368e55e0e89" providerId="LiveId" clId="{97654EE4-E4CE-4761-84C1-59097A51BD18}" dt="2026-07-12T09:20:56.209" v="1071" actId="164"/>
          <ac:spMkLst>
            <pc:docMk/>
            <pc:sldMk cId="0" sldId="258"/>
            <ac:spMk id="19" creationId="{00000000-0000-0000-0000-000000000000}"/>
          </ac:spMkLst>
        </pc:spChg>
        <pc:spChg chg="mod">
          <ac:chgData name="圭祐 根尾" userId="16296368e55e0e89" providerId="LiveId" clId="{97654EE4-E4CE-4761-84C1-59097A51BD18}" dt="2026-07-12T09:20:56.209" v="1071" actId="164"/>
          <ac:spMkLst>
            <pc:docMk/>
            <pc:sldMk cId="0" sldId="258"/>
            <ac:spMk id="35" creationId="{00000000-0000-0000-0000-000000000000}"/>
          </ac:spMkLst>
        </pc:spChg>
        <pc:spChg chg="mod">
          <ac:chgData name="圭祐 根尾" userId="16296368e55e0e89" providerId="LiveId" clId="{97654EE4-E4CE-4761-84C1-59097A51BD18}" dt="2026-07-12T08:35:37.476" v="411" actId="207"/>
          <ac:spMkLst>
            <pc:docMk/>
            <pc:sldMk cId="0" sldId="258"/>
            <ac:spMk id="36" creationId="{00000000-0000-0000-0000-000000000000}"/>
          </ac:spMkLst>
        </pc:spChg>
        <pc:spChg chg="mod">
          <ac:chgData name="圭祐 根尾" userId="16296368e55e0e89" providerId="LiveId" clId="{97654EE4-E4CE-4761-84C1-59097A51BD18}" dt="2026-07-12T09:21:03.183" v="1072" actId="164"/>
          <ac:spMkLst>
            <pc:docMk/>
            <pc:sldMk cId="0" sldId="258"/>
            <ac:spMk id="68" creationId="{00000000-0000-0000-0000-000000000000}"/>
          </ac:spMkLst>
        </pc:spChg>
        <pc:spChg chg="mod">
          <ac:chgData name="圭祐 根尾" userId="16296368e55e0e89" providerId="LiveId" clId="{97654EE4-E4CE-4761-84C1-59097A51BD18}" dt="2026-07-12T09:20:56.209" v="1071" actId="164"/>
          <ac:spMkLst>
            <pc:docMk/>
            <pc:sldMk cId="0" sldId="258"/>
            <ac:spMk id="70" creationId="{00000000-0000-0000-0000-000000000000}"/>
          </ac:spMkLst>
        </pc:spChg>
        <pc:spChg chg="mod">
          <ac:chgData name="圭祐 根尾" userId="16296368e55e0e89" providerId="LiveId" clId="{97654EE4-E4CE-4761-84C1-59097A51BD18}" dt="2026-07-12T09:21:03.183" v="1072" actId="164"/>
          <ac:spMkLst>
            <pc:docMk/>
            <pc:sldMk cId="0" sldId="258"/>
            <ac:spMk id="73" creationId="{00000000-0000-0000-0000-000000000000}"/>
          </ac:spMkLst>
        </pc:spChg>
        <pc:spChg chg="mod">
          <ac:chgData name="圭祐 根尾" userId="16296368e55e0e89" providerId="LiveId" clId="{97654EE4-E4CE-4761-84C1-59097A51BD18}" dt="2026-07-12T09:21:03.183" v="1072" actId="164"/>
          <ac:spMkLst>
            <pc:docMk/>
            <pc:sldMk cId="0" sldId="258"/>
            <ac:spMk id="75" creationId="{00000000-0000-0000-0000-000000000000}"/>
          </ac:spMkLst>
        </pc:spChg>
        <pc:spChg chg="mod">
          <ac:chgData name="圭祐 根尾" userId="16296368e55e0e89" providerId="LiveId" clId="{97654EE4-E4CE-4761-84C1-59097A51BD18}" dt="2026-07-12T09:20:56.209" v="1071" actId="164"/>
          <ac:spMkLst>
            <pc:docMk/>
            <pc:sldMk cId="0" sldId="258"/>
            <ac:spMk id="76" creationId="{00000000-0000-0000-0000-000000000000}"/>
          </ac:spMkLst>
        </pc:spChg>
        <pc:spChg chg="mod">
          <ac:chgData name="圭祐 根尾" userId="16296368e55e0e89" providerId="LiveId" clId="{97654EE4-E4CE-4761-84C1-59097A51BD18}" dt="2026-07-12T09:21:03.183" v="1072" actId="164"/>
          <ac:spMkLst>
            <pc:docMk/>
            <pc:sldMk cId="0" sldId="258"/>
            <ac:spMk id="77" creationId="{00000000-0000-0000-0000-000000000000}"/>
          </ac:spMkLst>
        </pc:spChg>
        <pc:spChg chg="mod">
          <ac:chgData name="圭祐 根尾" userId="16296368e55e0e89" providerId="LiveId" clId="{97654EE4-E4CE-4761-84C1-59097A51BD18}" dt="2026-07-12T09:21:03.183" v="1072" actId="164"/>
          <ac:spMkLst>
            <pc:docMk/>
            <pc:sldMk cId="0" sldId="258"/>
            <ac:spMk id="80" creationId="{00000000-0000-0000-0000-000000000000}"/>
          </ac:spMkLst>
        </pc:spChg>
        <pc:spChg chg="mod">
          <ac:chgData name="圭祐 根尾" userId="16296368e55e0e89" providerId="LiveId" clId="{97654EE4-E4CE-4761-84C1-59097A51BD18}" dt="2026-07-12T09:21:03.183" v="1072" actId="164"/>
          <ac:spMkLst>
            <pc:docMk/>
            <pc:sldMk cId="0" sldId="258"/>
            <ac:spMk id="83" creationId="{00000000-0000-0000-0000-000000000000}"/>
          </ac:spMkLst>
        </pc:spChg>
        <pc:spChg chg="mod">
          <ac:chgData name="圭祐 根尾" userId="16296368e55e0e89" providerId="LiveId" clId="{97654EE4-E4CE-4761-84C1-59097A51BD18}" dt="2026-07-12T09:21:03.183" v="1072" actId="164"/>
          <ac:spMkLst>
            <pc:docMk/>
            <pc:sldMk cId="0" sldId="258"/>
            <ac:spMk id="86" creationId="{00000000-0000-0000-0000-000000000000}"/>
          </ac:spMkLst>
        </pc:spChg>
        <pc:spChg chg="mod">
          <ac:chgData name="圭祐 根尾" userId="16296368e55e0e89" providerId="LiveId" clId="{97654EE4-E4CE-4761-84C1-59097A51BD18}" dt="2026-07-12T09:21:03.183" v="1072" actId="164"/>
          <ac:spMkLst>
            <pc:docMk/>
            <pc:sldMk cId="0" sldId="258"/>
            <ac:spMk id="87" creationId="{00000000-0000-0000-0000-000000000000}"/>
          </ac:spMkLst>
        </pc:spChg>
        <pc:spChg chg="mod">
          <ac:chgData name="圭祐 根尾" userId="16296368e55e0e89" providerId="LiveId" clId="{97654EE4-E4CE-4761-84C1-59097A51BD18}" dt="2026-07-12T09:21:03.183" v="1072" actId="164"/>
          <ac:spMkLst>
            <pc:docMk/>
            <pc:sldMk cId="0" sldId="258"/>
            <ac:spMk id="88" creationId="{00000000-0000-0000-0000-000000000000}"/>
          </ac:spMkLst>
        </pc:spChg>
        <pc:spChg chg="mod">
          <ac:chgData name="圭祐 根尾" userId="16296368e55e0e89" providerId="LiveId" clId="{97654EE4-E4CE-4761-84C1-59097A51BD18}" dt="2026-07-12T09:21:03.183" v="1072" actId="164"/>
          <ac:spMkLst>
            <pc:docMk/>
            <pc:sldMk cId="0" sldId="258"/>
            <ac:spMk id="89" creationId="{00000000-0000-0000-0000-000000000000}"/>
          </ac:spMkLst>
        </pc:spChg>
        <pc:spChg chg="mod">
          <ac:chgData name="圭祐 根尾" userId="16296368e55e0e89" providerId="LiveId" clId="{97654EE4-E4CE-4761-84C1-59097A51BD18}" dt="2026-07-12T09:20:56.209" v="1071" actId="164"/>
          <ac:spMkLst>
            <pc:docMk/>
            <pc:sldMk cId="0" sldId="258"/>
            <ac:spMk id="92" creationId="{00000000-0000-0000-0000-000000000000}"/>
          </ac:spMkLst>
        </pc:spChg>
        <pc:spChg chg="mod">
          <ac:chgData name="圭祐 根尾" userId="16296368e55e0e89" providerId="LiveId" clId="{97654EE4-E4CE-4761-84C1-59097A51BD18}" dt="2026-07-12T09:20:56.209" v="1071" actId="164"/>
          <ac:spMkLst>
            <pc:docMk/>
            <pc:sldMk cId="0" sldId="258"/>
            <ac:spMk id="94" creationId="{00000000-0000-0000-0000-000000000000}"/>
          </ac:spMkLst>
        </pc:spChg>
        <pc:spChg chg="mod">
          <ac:chgData name="圭祐 根尾" userId="16296368e55e0e89" providerId="LiveId" clId="{97654EE4-E4CE-4761-84C1-59097A51BD18}" dt="2026-07-12T09:20:56.209" v="1071" actId="164"/>
          <ac:spMkLst>
            <pc:docMk/>
            <pc:sldMk cId="0" sldId="258"/>
            <ac:spMk id="95" creationId="{00000000-0000-0000-0000-000000000000}"/>
          </ac:spMkLst>
        </pc:spChg>
        <pc:spChg chg="mod">
          <ac:chgData name="圭祐 根尾" userId="16296368e55e0e89" providerId="LiveId" clId="{97654EE4-E4CE-4761-84C1-59097A51BD18}" dt="2026-07-12T09:20:56.209" v="1071" actId="164"/>
          <ac:spMkLst>
            <pc:docMk/>
            <pc:sldMk cId="0" sldId="258"/>
            <ac:spMk id="97" creationId="{00000000-0000-0000-0000-000000000000}"/>
          </ac:spMkLst>
        </pc:spChg>
        <pc:grpChg chg="mod">
          <ac:chgData name="圭祐 根尾" userId="16296368e55e0e89" providerId="LiveId" clId="{97654EE4-E4CE-4761-84C1-59097A51BD18}" dt="2026-07-12T09:22:08.578" v="1078" actId="1036"/>
          <ac:grpSpMkLst>
            <pc:docMk/>
            <pc:sldMk cId="0" sldId="258"/>
            <ac:grpSpMk id="101" creationId="{659AE21F-C65B-A842-3206-71333D6D01CF}"/>
          </ac:grpSpMkLst>
        </pc:grpChg>
        <pc:grpChg chg="mod">
          <ac:chgData name="圭祐 根尾" userId="16296368e55e0e89" providerId="LiveId" clId="{97654EE4-E4CE-4761-84C1-59097A51BD18}" dt="2026-07-12T09:22:02.303" v="1077" actId="1036"/>
          <ac:grpSpMkLst>
            <pc:docMk/>
            <pc:sldMk cId="0" sldId="258"/>
            <ac:grpSpMk id="102" creationId="{D48511D3-B49D-F301-DAB4-D4463B38DD51}"/>
          </ac:grpSpMkLst>
        </pc:grpChg>
      </pc:sldChg>
      <pc:sldChg chg="addSp delSp modSp mod">
        <pc:chgData name="圭祐 根尾" userId="16296368e55e0e89" providerId="LiveId" clId="{97654EE4-E4CE-4761-84C1-59097A51BD18}" dt="2026-07-12T09:07:51.241" v="908" actId="208"/>
        <pc:sldMkLst>
          <pc:docMk/>
          <pc:sldMk cId="0" sldId="259"/>
        </pc:sldMkLst>
        <pc:spChg chg="mod">
          <ac:chgData name="圭祐 根尾" userId="16296368e55e0e89" providerId="LiveId" clId="{97654EE4-E4CE-4761-84C1-59097A51BD18}" dt="2026-07-12T09:07:44.424" v="907" actId="208"/>
          <ac:spMkLst>
            <pc:docMk/>
            <pc:sldMk cId="0" sldId="259"/>
            <ac:spMk id="8" creationId="{00000000-0000-0000-0000-000000000000}"/>
          </ac:spMkLst>
        </pc:spChg>
        <pc:spChg chg="mod">
          <ac:chgData name="圭祐 根尾" userId="16296368e55e0e89" providerId="LiveId" clId="{97654EE4-E4CE-4761-84C1-59097A51BD18}" dt="2026-07-12T09:07:15.950" v="905" actId="208"/>
          <ac:spMkLst>
            <pc:docMk/>
            <pc:sldMk cId="0" sldId="259"/>
            <ac:spMk id="9" creationId="{00000000-0000-0000-0000-000000000000}"/>
          </ac:spMkLst>
        </pc:spChg>
        <pc:spChg chg="mod">
          <ac:chgData name="圭祐 根尾" userId="16296368e55e0e89" providerId="LiveId" clId="{97654EE4-E4CE-4761-84C1-59097A51BD18}" dt="2026-07-12T08:37:03.380" v="440" actId="1036"/>
          <ac:spMkLst>
            <pc:docMk/>
            <pc:sldMk cId="0" sldId="259"/>
            <ac:spMk id="10" creationId="{00000000-0000-0000-0000-000000000000}"/>
          </ac:spMkLst>
        </pc:spChg>
        <pc:spChg chg="mod">
          <ac:chgData name="圭祐 根尾" userId="16296368e55e0e89" providerId="LiveId" clId="{97654EE4-E4CE-4761-84C1-59097A51BD18}" dt="2026-07-12T08:37:13.585" v="441" actId="12789"/>
          <ac:spMkLst>
            <pc:docMk/>
            <pc:sldMk cId="0" sldId="259"/>
            <ac:spMk id="11" creationId="{00000000-0000-0000-0000-000000000000}"/>
          </ac:spMkLst>
        </pc:spChg>
        <pc:spChg chg="mod">
          <ac:chgData name="圭祐 根尾" userId="16296368e55e0e89" providerId="LiveId" clId="{97654EE4-E4CE-4761-84C1-59097A51BD18}" dt="2026-07-12T08:26:07.069" v="36" actId="164"/>
          <ac:spMkLst>
            <pc:docMk/>
            <pc:sldMk cId="0" sldId="259"/>
            <ac:spMk id="13" creationId="{00000000-0000-0000-0000-000000000000}"/>
          </ac:spMkLst>
        </pc:spChg>
        <pc:spChg chg="mod">
          <ac:chgData name="圭祐 根尾" userId="16296368e55e0e89" providerId="LiveId" clId="{97654EE4-E4CE-4761-84C1-59097A51BD18}" dt="2026-07-12T08:26:07.069" v="36" actId="164"/>
          <ac:spMkLst>
            <pc:docMk/>
            <pc:sldMk cId="0" sldId="259"/>
            <ac:spMk id="14" creationId="{00000000-0000-0000-0000-000000000000}"/>
          </ac:spMkLst>
        </pc:spChg>
        <pc:spChg chg="mod">
          <ac:chgData name="圭祐 根尾" userId="16296368e55e0e89" providerId="LiveId" clId="{97654EE4-E4CE-4761-84C1-59097A51BD18}" dt="2026-07-12T09:07:15.950" v="905" actId="208"/>
          <ac:spMkLst>
            <pc:docMk/>
            <pc:sldMk cId="0" sldId="259"/>
            <ac:spMk id="19" creationId="{00000000-0000-0000-0000-000000000000}"/>
          </ac:spMkLst>
        </pc:spChg>
        <pc:spChg chg="mod">
          <ac:chgData name="圭祐 根尾" userId="16296368e55e0e89" providerId="LiveId" clId="{97654EE4-E4CE-4761-84C1-59097A51BD18}" dt="2026-07-12T09:07:15.950" v="905" actId="208"/>
          <ac:spMkLst>
            <pc:docMk/>
            <pc:sldMk cId="0" sldId="259"/>
            <ac:spMk id="20" creationId="{00000000-0000-0000-0000-000000000000}"/>
          </ac:spMkLst>
        </pc:spChg>
        <pc:spChg chg="mod">
          <ac:chgData name="圭祐 根尾" userId="16296368e55e0e89" providerId="LiveId" clId="{97654EE4-E4CE-4761-84C1-59097A51BD18}" dt="2026-07-12T08:33:46.329" v="405" actId="164"/>
          <ac:spMkLst>
            <pc:docMk/>
            <pc:sldMk cId="0" sldId="259"/>
            <ac:spMk id="27" creationId="{00000000-0000-0000-0000-000000000000}"/>
          </ac:spMkLst>
        </pc:spChg>
        <pc:spChg chg="del">
          <ac:chgData name="圭祐 根尾" userId="16296368e55e0e89" providerId="LiveId" clId="{97654EE4-E4CE-4761-84C1-59097A51BD18}" dt="2026-07-12T08:28:56.741" v="141" actId="21"/>
          <ac:spMkLst>
            <pc:docMk/>
            <pc:sldMk cId="0" sldId="259"/>
            <ac:spMk id="28" creationId="{00000000-0000-0000-0000-000000000000}"/>
          </ac:spMkLst>
        </pc:spChg>
        <pc:spChg chg="mod">
          <ac:chgData name="圭祐 根尾" userId="16296368e55e0e89" providerId="LiveId" clId="{97654EE4-E4CE-4761-84C1-59097A51BD18}" dt="2026-07-12T08:33:33.695" v="403" actId="164"/>
          <ac:spMkLst>
            <pc:docMk/>
            <pc:sldMk cId="0" sldId="259"/>
            <ac:spMk id="29" creationId="{00000000-0000-0000-0000-000000000000}"/>
          </ac:spMkLst>
        </pc:spChg>
        <pc:spChg chg="mod">
          <ac:chgData name="圭祐 根尾" userId="16296368e55e0e89" providerId="LiveId" clId="{97654EE4-E4CE-4761-84C1-59097A51BD18}" dt="2026-07-12T08:34:06.526" v="410" actId="1036"/>
          <ac:spMkLst>
            <pc:docMk/>
            <pc:sldMk cId="0" sldId="259"/>
            <ac:spMk id="39" creationId="{00000000-0000-0000-0000-000000000000}"/>
          </ac:spMkLst>
        </pc:spChg>
        <pc:spChg chg="mod">
          <ac:chgData name="圭祐 根尾" userId="16296368e55e0e89" providerId="LiveId" clId="{97654EE4-E4CE-4761-84C1-59097A51BD18}" dt="2026-07-12T08:33:46.329" v="405" actId="164"/>
          <ac:spMkLst>
            <pc:docMk/>
            <pc:sldMk cId="0" sldId="259"/>
            <ac:spMk id="40" creationId="{00000000-0000-0000-0000-000000000000}"/>
          </ac:spMkLst>
        </pc:spChg>
        <pc:spChg chg="mod">
          <ac:chgData name="圭祐 根尾" userId="16296368e55e0e89" providerId="LiveId" clId="{97654EE4-E4CE-4761-84C1-59097A51BD18}" dt="2026-07-12T08:34:06.526" v="410" actId="1036"/>
          <ac:spMkLst>
            <pc:docMk/>
            <pc:sldMk cId="0" sldId="259"/>
            <ac:spMk id="41" creationId="{00000000-0000-0000-0000-000000000000}"/>
          </ac:spMkLst>
        </pc:spChg>
        <pc:spChg chg="mod">
          <ac:chgData name="圭祐 根尾" userId="16296368e55e0e89" providerId="LiveId" clId="{97654EE4-E4CE-4761-84C1-59097A51BD18}" dt="2026-07-12T08:33:33.695" v="403" actId="164"/>
          <ac:spMkLst>
            <pc:docMk/>
            <pc:sldMk cId="0" sldId="259"/>
            <ac:spMk id="42" creationId="{00000000-0000-0000-0000-000000000000}"/>
          </ac:spMkLst>
        </pc:spChg>
        <pc:spChg chg="del">
          <ac:chgData name="圭祐 根尾" userId="16296368e55e0e89" providerId="LiveId" clId="{97654EE4-E4CE-4761-84C1-59097A51BD18}" dt="2026-07-12T08:21:16.867" v="3" actId="21"/>
          <ac:spMkLst>
            <pc:docMk/>
            <pc:sldMk cId="0" sldId="259"/>
            <ac:spMk id="50" creationId="{00000000-0000-0000-0000-000000000000}"/>
          </ac:spMkLst>
        </pc:spChg>
        <pc:spChg chg="mod">
          <ac:chgData name="圭祐 根尾" userId="16296368e55e0e89" providerId="LiveId" clId="{97654EE4-E4CE-4761-84C1-59097A51BD18}" dt="2026-07-12T08:37:03.380" v="440" actId="1036"/>
          <ac:spMkLst>
            <pc:docMk/>
            <pc:sldMk cId="0" sldId="259"/>
            <ac:spMk id="54" creationId="{00000000-0000-0000-0000-000000000000}"/>
          </ac:spMkLst>
        </pc:spChg>
        <pc:spChg chg="mod">
          <ac:chgData name="圭祐 根尾" userId="16296368e55e0e89" providerId="LiveId" clId="{97654EE4-E4CE-4761-84C1-59097A51BD18}" dt="2026-07-12T08:37:13.585" v="441" actId="12789"/>
          <ac:spMkLst>
            <pc:docMk/>
            <pc:sldMk cId="0" sldId="259"/>
            <ac:spMk id="55" creationId="{00000000-0000-0000-0000-000000000000}"/>
          </ac:spMkLst>
        </pc:spChg>
        <pc:spChg chg="mod">
          <ac:chgData name="圭祐 根尾" userId="16296368e55e0e89" providerId="LiveId" clId="{97654EE4-E4CE-4761-84C1-59097A51BD18}" dt="2026-07-12T09:05:37.969" v="901" actId="20577"/>
          <ac:spMkLst>
            <pc:docMk/>
            <pc:sldMk cId="0" sldId="259"/>
            <ac:spMk id="56" creationId="{00000000-0000-0000-0000-000000000000}"/>
          </ac:spMkLst>
        </pc:spChg>
        <pc:spChg chg="mod">
          <ac:chgData name="圭祐 根尾" userId="16296368e55e0e89" providerId="LiveId" clId="{97654EE4-E4CE-4761-84C1-59097A51BD18}" dt="2026-07-12T08:26:16.238" v="37" actId="164"/>
          <ac:spMkLst>
            <pc:docMk/>
            <pc:sldMk cId="0" sldId="259"/>
            <ac:spMk id="57" creationId="{00000000-0000-0000-0000-000000000000}"/>
          </ac:spMkLst>
        </pc:spChg>
        <pc:spChg chg="mod">
          <ac:chgData name="圭祐 根尾" userId="16296368e55e0e89" providerId="LiveId" clId="{97654EE4-E4CE-4761-84C1-59097A51BD18}" dt="2026-07-12T08:26:07.069" v="36" actId="164"/>
          <ac:spMkLst>
            <pc:docMk/>
            <pc:sldMk cId="0" sldId="259"/>
            <ac:spMk id="59" creationId="{00000000-0000-0000-0000-000000000000}"/>
          </ac:spMkLst>
        </pc:spChg>
        <pc:spChg chg="mod">
          <ac:chgData name="圭祐 根尾" userId="16296368e55e0e89" providerId="LiveId" clId="{97654EE4-E4CE-4761-84C1-59097A51BD18}" dt="2026-07-12T08:26:07.069" v="36" actId="164"/>
          <ac:spMkLst>
            <pc:docMk/>
            <pc:sldMk cId="0" sldId="259"/>
            <ac:spMk id="60" creationId="{00000000-0000-0000-0000-000000000000}"/>
          </ac:spMkLst>
        </pc:spChg>
        <pc:spChg chg="mod">
          <ac:chgData name="圭祐 根尾" userId="16296368e55e0e89" providerId="LiveId" clId="{97654EE4-E4CE-4761-84C1-59097A51BD18}" dt="2026-07-12T08:26:16.238" v="37" actId="164"/>
          <ac:spMkLst>
            <pc:docMk/>
            <pc:sldMk cId="0" sldId="259"/>
            <ac:spMk id="61" creationId="{00000000-0000-0000-0000-000000000000}"/>
          </ac:spMkLst>
        </pc:spChg>
        <pc:spChg chg="mod">
          <ac:chgData name="圭祐 根尾" userId="16296368e55e0e89" providerId="LiveId" clId="{97654EE4-E4CE-4761-84C1-59097A51BD18}" dt="2026-07-12T08:26:16.238" v="37" actId="164"/>
          <ac:spMkLst>
            <pc:docMk/>
            <pc:sldMk cId="0" sldId="259"/>
            <ac:spMk id="62" creationId="{00000000-0000-0000-0000-000000000000}"/>
          </ac:spMkLst>
        </pc:spChg>
        <pc:spChg chg="mod">
          <ac:chgData name="圭祐 根尾" userId="16296368e55e0e89" providerId="LiveId" clId="{97654EE4-E4CE-4761-84C1-59097A51BD18}" dt="2026-07-12T09:07:15.950" v="905" actId="208"/>
          <ac:spMkLst>
            <pc:docMk/>
            <pc:sldMk cId="0" sldId="259"/>
            <ac:spMk id="63" creationId="{00000000-0000-0000-0000-000000000000}"/>
          </ac:spMkLst>
        </pc:spChg>
        <pc:spChg chg="mod">
          <ac:chgData name="圭祐 根尾" userId="16296368e55e0e89" providerId="LiveId" clId="{97654EE4-E4CE-4761-84C1-59097A51BD18}" dt="2026-07-12T09:07:15.950" v="905" actId="208"/>
          <ac:spMkLst>
            <pc:docMk/>
            <pc:sldMk cId="0" sldId="259"/>
            <ac:spMk id="65" creationId="{00000000-0000-0000-0000-000000000000}"/>
          </ac:spMkLst>
        </pc:spChg>
        <pc:spChg chg="mod">
          <ac:chgData name="圭祐 根尾" userId="16296368e55e0e89" providerId="LiveId" clId="{97654EE4-E4CE-4761-84C1-59097A51BD18}" dt="2026-07-12T09:07:15.950" v="905" actId="208"/>
          <ac:spMkLst>
            <pc:docMk/>
            <pc:sldMk cId="0" sldId="259"/>
            <ac:spMk id="66" creationId="{00000000-0000-0000-0000-000000000000}"/>
          </ac:spMkLst>
        </pc:spChg>
        <pc:spChg chg="mod">
          <ac:chgData name="圭祐 根尾" userId="16296368e55e0e89" providerId="LiveId" clId="{97654EE4-E4CE-4761-84C1-59097A51BD18}" dt="2026-07-12T09:07:15.950" v="905" actId="208"/>
          <ac:spMkLst>
            <pc:docMk/>
            <pc:sldMk cId="0" sldId="259"/>
            <ac:spMk id="67" creationId="{00000000-0000-0000-0000-000000000000}"/>
          </ac:spMkLst>
        </pc:spChg>
        <pc:spChg chg="mod">
          <ac:chgData name="圭祐 根尾" userId="16296368e55e0e89" providerId="LiveId" clId="{97654EE4-E4CE-4761-84C1-59097A51BD18}" dt="2026-07-12T09:07:15.950" v="905" actId="208"/>
          <ac:spMkLst>
            <pc:docMk/>
            <pc:sldMk cId="0" sldId="259"/>
            <ac:spMk id="68" creationId="{00000000-0000-0000-0000-000000000000}"/>
          </ac:spMkLst>
        </pc:spChg>
        <pc:spChg chg="mod">
          <ac:chgData name="圭祐 根尾" userId="16296368e55e0e89" providerId="LiveId" clId="{97654EE4-E4CE-4761-84C1-59097A51BD18}" dt="2026-07-12T09:01:04.134" v="840" actId="1036"/>
          <ac:spMkLst>
            <pc:docMk/>
            <pc:sldMk cId="0" sldId="259"/>
            <ac:spMk id="69" creationId="{00000000-0000-0000-0000-000000000000}"/>
          </ac:spMkLst>
        </pc:spChg>
        <pc:spChg chg="mod">
          <ac:chgData name="圭祐 根尾" userId="16296368e55e0e89" providerId="LiveId" clId="{97654EE4-E4CE-4761-84C1-59097A51BD18}" dt="2026-07-12T09:00:39.758" v="835" actId="1036"/>
          <ac:spMkLst>
            <pc:docMk/>
            <pc:sldMk cId="0" sldId="259"/>
            <ac:spMk id="70" creationId="{00000000-0000-0000-0000-000000000000}"/>
          </ac:spMkLst>
        </pc:spChg>
        <pc:spChg chg="mod">
          <ac:chgData name="圭祐 根尾" userId="16296368e55e0e89" providerId="LiveId" clId="{97654EE4-E4CE-4761-84C1-59097A51BD18}" dt="2026-07-12T08:33:46.329" v="405" actId="164"/>
          <ac:spMkLst>
            <pc:docMk/>
            <pc:sldMk cId="0" sldId="259"/>
            <ac:spMk id="72" creationId="{00000000-0000-0000-0000-000000000000}"/>
          </ac:spMkLst>
        </pc:spChg>
        <pc:spChg chg="del">
          <ac:chgData name="圭祐 根尾" userId="16296368e55e0e89" providerId="LiveId" clId="{97654EE4-E4CE-4761-84C1-59097A51BD18}" dt="2026-07-12T08:28:54.053" v="140" actId="21"/>
          <ac:spMkLst>
            <pc:docMk/>
            <pc:sldMk cId="0" sldId="259"/>
            <ac:spMk id="73" creationId="{00000000-0000-0000-0000-000000000000}"/>
          </ac:spMkLst>
        </pc:spChg>
        <pc:spChg chg="mod">
          <ac:chgData name="圭祐 根尾" userId="16296368e55e0e89" providerId="LiveId" clId="{97654EE4-E4CE-4761-84C1-59097A51BD18}" dt="2026-07-12T08:33:33.695" v="403" actId="164"/>
          <ac:spMkLst>
            <pc:docMk/>
            <pc:sldMk cId="0" sldId="259"/>
            <ac:spMk id="74" creationId="{00000000-0000-0000-0000-000000000000}"/>
          </ac:spMkLst>
        </pc:spChg>
        <pc:spChg chg="mod">
          <ac:chgData name="圭祐 根尾" userId="16296368e55e0e89" providerId="LiveId" clId="{97654EE4-E4CE-4761-84C1-59097A51BD18}" dt="2026-07-12T08:34:06.526" v="410" actId="1036"/>
          <ac:spMkLst>
            <pc:docMk/>
            <pc:sldMk cId="0" sldId="259"/>
            <ac:spMk id="75" creationId="{00000000-0000-0000-0000-000000000000}"/>
          </ac:spMkLst>
        </pc:spChg>
        <pc:spChg chg="mod">
          <ac:chgData name="圭祐 根尾" userId="16296368e55e0e89" providerId="LiveId" clId="{97654EE4-E4CE-4761-84C1-59097A51BD18}" dt="2026-07-12T08:33:46.329" v="405" actId="164"/>
          <ac:spMkLst>
            <pc:docMk/>
            <pc:sldMk cId="0" sldId="259"/>
            <ac:spMk id="76" creationId="{00000000-0000-0000-0000-000000000000}"/>
          </ac:spMkLst>
        </pc:spChg>
        <pc:spChg chg="del">
          <ac:chgData name="圭祐 根尾" userId="16296368e55e0e89" providerId="LiveId" clId="{97654EE4-E4CE-4761-84C1-59097A51BD18}" dt="2026-07-12T08:28:54.053" v="140" actId="21"/>
          <ac:spMkLst>
            <pc:docMk/>
            <pc:sldMk cId="0" sldId="259"/>
            <ac:spMk id="77" creationId="{00000000-0000-0000-0000-000000000000}"/>
          </ac:spMkLst>
        </pc:spChg>
        <pc:spChg chg="mod">
          <ac:chgData name="圭祐 根尾" userId="16296368e55e0e89" providerId="LiveId" clId="{97654EE4-E4CE-4761-84C1-59097A51BD18}" dt="2026-07-12T08:33:33.695" v="403" actId="164"/>
          <ac:spMkLst>
            <pc:docMk/>
            <pc:sldMk cId="0" sldId="259"/>
            <ac:spMk id="78" creationId="{00000000-0000-0000-0000-000000000000}"/>
          </ac:spMkLst>
        </pc:spChg>
        <pc:spChg chg="mod">
          <ac:chgData name="圭祐 根尾" userId="16296368e55e0e89" providerId="LiveId" clId="{97654EE4-E4CE-4761-84C1-59097A51BD18}" dt="2026-07-12T08:27:36.106" v="88" actId="1037"/>
          <ac:spMkLst>
            <pc:docMk/>
            <pc:sldMk cId="0" sldId="259"/>
            <ac:spMk id="80" creationId="{00000000-0000-0000-0000-000000000000}"/>
          </ac:spMkLst>
        </pc:spChg>
        <pc:spChg chg="mod">
          <ac:chgData name="圭祐 根尾" userId="16296368e55e0e89" providerId="LiveId" clId="{97654EE4-E4CE-4761-84C1-59097A51BD18}" dt="2026-07-12T08:27:26.700" v="87" actId="6549"/>
          <ac:spMkLst>
            <pc:docMk/>
            <pc:sldMk cId="0" sldId="259"/>
            <ac:spMk id="81" creationId="{00000000-0000-0000-0000-000000000000}"/>
          </ac:spMkLst>
        </pc:spChg>
        <pc:spChg chg="add mod">
          <ac:chgData name="圭祐 根尾" userId="16296368e55e0e89" providerId="LiveId" clId="{97654EE4-E4CE-4761-84C1-59097A51BD18}" dt="2026-07-12T08:38:19.153" v="443"/>
          <ac:spMkLst>
            <pc:docMk/>
            <pc:sldMk cId="0" sldId="259"/>
            <ac:spMk id="95" creationId="{00000000-0000-0000-0000-000000000000}"/>
          </ac:spMkLst>
        </pc:spChg>
        <pc:spChg chg="mod">
          <ac:chgData name="圭祐 根尾" userId="16296368e55e0e89" providerId="LiveId" clId="{97654EE4-E4CE-4761-84C1-59097A51BD18}" dt="2026-07-12T08:38:19.153" v="443"/>
          <ac:spMkLst>
            <pc:docMk/>
            <pc:sldMk cId="0" sldId="259"/>
            <ac:spMk id="97" creationId="{00000000-0000-0000-0000-000000000000}"/>
          </ac:spMkLst>
        </pc:spChg>
        <pc:spChg chg="mod">
          <ac:chgData name="圭祐 根尾" userId="16296368e55e0e89" providerId="LiveId" clId="{97654EE4-E4CE-4761-84C1-59097A51BD18}" dt="2026-07-12T08:38:19.153" v="443"/>
          <ac:spMkLst>
            <pc:docMk/>
            <pc:sldMk cId="0" sldId="259"/>
            <ac:spMk id="98" creationId="{00000000-0000-0000-0000-000000000000}"/>
          </ac:spMkLst>
        </pc:spChg>
        <pc:spChg chg="mod">
          <ac:chgData name="圭祐 根尾" userId="16296368e55e0e89" providerId="LiveId" clId="{97654EE4-E4CE-4761-84C1-59097A51BD18}" dt="2026-07-12T09:01:44.204" v="848" actId="1037"/>
          <ac:spMkLst>
            <pc:docMk/>
            <pc:sldMk cId="0" sldId="259"/>
            <ac:spMk id="102" creationId="{FB3D0253-DA77-935D-0A00-7205A9CCFD8F}"/>
          </ac:spMkLst>
        </pc:spChg>
        <pc:spChg chg="mod">
          <ac:chgData name="圭祐 根尾" userId="16296368e55e0e89" providerId="LiveId" clId="{97654EE4-E4CE-4761-84C1-59097A51BD18}" dt="2026-07-12T09:06:31.451" v="902" actId="207"/>
          <ac:spMkLst>
            <pc:docMk/>
            <pc:sldMk cId="0" sldId="259"/>
            <ac:spMk id="104" creationId="{166C0A66-2332-DC45-5EE8-0D746FA9FC26}"/>
          </ac:spMkLst>
        </pc:spChg>
        <pc:spChg chg="mod">
          <ac:chgData name="圭祐 根尾" userId="16296368e55e0e89" providerId="LiveId" clId="{97654EE4-E4CE-4761-84C1-59097A51BD18}" dt="2026-07-12T09:06:31.451" v="902" actId="207"/>
          <ac:spMkLst>
            <pc:docMk/>
            <pc:sldMk cId="0" sldId="259"/>
            <ac:spMk id="105" creationId="{70585A2B-251C-14DC-5317-7056638FDC07}"/>
          </ac:spMkLst>
        </pc:spChg>
        <pc:spChg chg="mod">
          <ac:chgData name="圭祐 根尾" userId="16296368e55e0e89" providerId="LiveId" clId="{97654EE4-E4CE-4761-84C1-59097A51BD18}" dt="2026-07-12T08:38:23.735" v="444"/>
          <ac:spMkLst>
            <pc:docMk/>
            <pc:sldMk cId="0" sldId="259"/>
            <ac:spMk id="106" creationId="{16044E83-140D-CEA7-E8E6-9C4B78F221CE}"/>
          </ac:spMkLst>
        </pc:spChg>
        <pc:spChg chg="mod">
          <ac:chgData name="圭祐 根尾" userId="16296368e55e0e89" providerId="LiveId" clId="{97654EE4-E4CE-4761-84C1-59097A51BD18}" dt="2026-07-12T08:38:23.735" v="444"/>
          <ac:spMkLst>
            <pc:docMk/>
            <pc:sldMk cId="0" sldId="259"/>
            <ac:spMk id="107" creationId="{3EF98D8A-571A-181F-C1B0-856E46DE726A}"/>
          </ac:spMkLst>
        </pc:spChg>
        <pc:spChg chg="mod">
          <ac:chgData name="圭祐 根尾" userId="16296368e55e0e89" providerId="LiveId" clId="{97654EE4-E4CE-4761-84C1-59097A51BD18}" dt="2026-07-12T08:38:23.735" v="444"/>
          <ac:spMkLst>
            <pc:docMk/>
            <pc:sldMk cId="0" sldId="259"/>
            <ac:spMk id="108" creationId="{1F41BAAF-B2B4-6AC2-A0B2-A962DE6F594B}"/>
          </ac:spMkLst>
        </pc:spChg>
        <pc:spChg chg="mod">
          <ac:chgData name="圭祐 根尾" userId="16296368e55e0e89" providerId="LiveId" clId="{97654EE4-E4CE-4761-84C1-59097A51BD18}" dt="2026-07-12T08:38:23.735" v="444"/>
          <ac:spMkLst>
            <pc:docMk/>
            <pc:sldMk cId="0" sldId="259"/>
            <ac:spMk id="109" creationId="{DF519374-D340-C0A1-8A91-A7015E35CB61}"/>
          </ac:spMkLst>
        </pc:spChg>
        <pc:spChg chg="mod">
          <ac:chgData name="圭祐 根尾" userId="16296368e55e0e89" providerId="LiveId" clId="{97654EE4-E4CE-4761-84C1-59097A51BD18}" dt="2026-07-12T09:07:51.241" v="908" actId="208"/>
          <ac:spMkLst>
            <pc:docMk/>
            <pc:sldMk cId="0" sldId="259"/>
            <ac:spMk id="110" creationId="{4C5F3379-C42A-F79F-405E-180EF68ECCB8}"/>
          </ac:spMkLst>
        </pc:spChg>
        <pc:spChg chg="mod">
          <ac:chgData name="圭祐 根尾" userId="16296368e55e0e89" providerId="LiveId" clId="{97654EE4-E4CE-4761-84C1-59097A51BD18}" dt="2026-07-12T08:38:23.735" v="444"/>
          <ac:spMkLst>
            <pc:docMk/>
            <pc:sldMk cId="0" sldId="259"/>
            <ac:spMk id="111" creationId="{2EB609D2-1081-4B31-5FF4-F09027B0B787}"/>
          </ac:spMkLst>
        </pc:spChg>
        <pc:spChg chg="add mod">
          <ac:chgData name="圭祐 根尾" userId="16296368e55e0e89" providerId="LiveId" clId="{97654EE4-E4CE-4761-84C1-59097A51BD18}" dt="2026-07-12T09:04:05.369" v="858" actId="1037"/>
          <ac:spMkLst>
            <pc:docMk/>
            <pc:sldMk cId="0" sldId="259"/>
            <ac:spMk id="115" creationId="{7091726B-C3E4-709F-833A-F07E94B5A21D}"/>
          </ac:spMkLst>
        </pc:spChg>
        <pc:grpChg chg="mod">
          <ac:chgData name="圭祐 根尾" userId="16296368e55e0e89" providerId="LiveId" clId="{97654EE4-E4CE-4761-84C1-59097A51BD18}" dt="2026-07-12T08:36:30.717" v="413" actId="14100"/>
          <ac:grpSpMkLst>
            <pc:docMk/>
            <pc:sldMk cId="0" sldId="259"/>
            <ac:grpSpMk id="4" creationId="{00000000-0000-0000-0000-000000000000}"/>
          </ac:grpSpMkLst>
        </pc:grpChg>
        <pc:grpChg chg="mod">
          <ac:chgData name="圭祐 根尾" userId="16296368e55e0e89" providerId="LiveId" clId="{97654EE4-E4CE-4761-84C1-59097A51BD18}" dt="2026-07-12T08:38:17.541" v="442" actId="164"/>
          <ac:grpSpMkLst>
            <pc:docMk/>
            <pc:sldMk cId="0" sldId="259"/>
            <ac:grpSpMk id="7" creationId="{00000000-0000-0000-0000-000000000000}"/>
          </ac:grpSpMkLst>
        </pc:grpChg>
        <pc:grpChg chg="mod">
          <ac:chgData name="圭祐 根尾" userId="16296368e55e0e89" providerId="LiveId" clId="{97654EE4-E4CE-4761-84C1-59097A51BD18}" dt="2026-07-12T08:26:16.238" v="37" actId="164"/>
          <ac:grpSpMkLst>
            <pc:docMk/>
            <pc:sldMk cId="0" sldId="259"/>
            <ac:grpSpMk id="12" creationId="{00000000-0000-0000-0000-000000000000}"/>
          </ac:grpSpMkLst>
        </pc:grpChg>
        <pc:grpChg chg="mod">
          <ac:chgData name="圭祐 根尾" userId="16296368e55e0e89" providerId="LiveId" clId="{97654EE4-E4CE-4761-84C1-59097A51BD18}" dt="2026-07-12T08:26:16.238" v="37" actId="164"/>
          <ac:grpSpMkLst>
            <pc:docMk/>
            <pc:sldMk cId="0" sldId="259"/>
            <ac:grpSpMk id="15" creationId="{00000000-0000-0000-0000-000000000000}"/>
          </ac:grpSpMkLst>
        </pc:grpChg>
        <pc:grpChg chg="mod">
          <ac:chgData name="圭祐 根尾" userId="16296368e55e0e89" providerId="LiveId" clId="{97654EE4-E4CE-4761-84C1-59097A51BD18}" dt="2026-07-12T08:38:17.541" v="442" actId="164"/>
          <ac:grpSpMkLst>
            <pc:docMk/>
            <pc:sldMk cId="0" sldId="259"/>
            <ac:grpSpMk id="18" creationId="{00000000-0000-0000-0000-000000000000}"/>
          </ac:grpSpMkLst>
        </pc:grpChg>
        <pc:grpChg chg="mod">
          <ac:chgData name="圭祐 根尾" userId="16296368e55e0e89" providerId="LiveId" clId="{97654EE4-E4CE-4761-84C1-59097A51BD18}" dt="2026-07-12T08:33:46.329" v="405" actId="164"/>
          <ac:grpSpMkLst>
            <pc:docMk/>
            <pc:sldMk cId="0" sldId="259"/>
            <ac:grpSpMk id="30" creationId="{00000000-0000-0000-0000-000000000000}"/>
          </ac:grpSpMkLst>
        </pc:grpChg>
        <pc:grpChg chg="del">
          <ac:chgData name="圭祐 根尾" userId="16296368e55e0e89" providerId="LiveId" clId="{97654EE4-E4CE-4761-84C1-59097A51BD18}" dt="2026-07-12T08:28:56.741" v="141" actId="21"/>
          <ac:grpSpMkLst>
            <pc:docMk/>
            <pc:sldMk cId="0" sldId="259"/>
            <ac:grpSpMk id="33" creationId="{00000000-0000-0000-0000-000000000000}"/>
          </ac:grpSpMkLst>
        </pc:grpChg>
        <pc:grpChg chg="mod">
          <ac:chgData name="圭祐 根尾" userId="16296368e55e0e89" providerId="LiveId" clId="{97654EE4-E4CE-4761-84C1-59097A51BD18}" dt="2026-07-12T08:33:33.695" v="403" actId="164"/>
          <ac:grpSpMkLst>
            <pc:docMk/>
            <pc:sldMk cId="0" sldId="259"/>
            <ac:grpSpMk id="36" creationId="{00000000-0000-0000-0000-000000000000}"/>
          </ac:grpSpMkLst>
        </pc:grpChg>
        <pc:grpChg chg="mod">
          <ac:chgData name="圭祐 根尾" userId="16296368e55e0e89" providerId="LiveId" clId="{97654EE4-E4CE-4761-84C1-59097A51BD18}" dt="2026-07-12T08:34:06.526" v="410" actId="1036"/>
          <ac:grpSpMkLst>
            <pc:docMk/>
            <pc:sldMk cId="0" sldId="259"/>
            <ac:grpSpMk id="46" creationId="{00000000-0000-0000-0000-000000000000}"/>
          </ac:grpSpMkLst>
        </pc:grpChg>
        <pc:grpChg chg="mod">
          <ac:chgData name="圭祐 根尾" userId="16296368e55e0e89" providerId="LiveId" clId="{97654EE4-E4CE-4761-84C1-59097A51BD18}" dt="2026-07-12T08:26:16.238" v="37" actId="164"/>
          <ac:grpSpMkLst>
            <pc:docMk/>
            <pc:sldMk cId="0" sldId="259"/>
            <ac:grpSpMk id="58" creationId="{00000000-0000-0000-0000-000000000000}"/>
          </ac:grpSpMkLst>
        </pc:grpChg>
        <pc:grpChg chg="mod">
          <ac:chgData name="圭祐 根尾" userId="16296368e55e0e89" providerId="LiveId" clId="{97654EE4-E4CE-4761-84C1-59097A51BD18}" dt="2026-07-12T08:38:17.541" v="442" actId="164"/>
          <ac:grpSpMkLst>
            <pc:docMk/>
            <pc:sldMk cId="0" sldId="259"/>
            <ac:grpSpMk id="64" creationId="{00000000-0000-0000-0000-000000000000}"/>
          </ac:grpSpMkLst>
        </pc:grpChg>
        <pc:grpChg chg="mod">
          <ac:chgData name="圭祐 根尾" userId="16296368e55e0e89" providerId="LiveId" clId="{97654EE4-E4CE-4761-84C1-59097A51BD18}" dt="2026-07-12T08:33:46.329" v="405" actId="164"/>
          <ac:grpSpMkLst>
            <pc:docMk/>
            <pc:sldMk cId="0" sldId="259"/>
            <ac:grpSpMk id="79" creationId="{00000000-0000-0000-0000-000000000000}"/>
          </ac:grpSpMkLst>
        </pc:grpChg>
        <pc:grpChg chg="del">
          <ac:chgData name="圭祐 根尾" userId="16296368e55e0e89" providerId="LiveId" clId="{97654EE4-E4CE-4761-84C1-59097A51BD18}" dt="2026-07-12T08:28:54.053" v="140" actId="21"/>
          <ac:grpSpMkLst>
            <pc:docMk/>
            <pc:sldMk cId="0" sldId="259"/>
            <ac:grpSpMk id="82" creationId="{00000000-0000-0000-0000-000000000000}"/>
          </ac:grpSpMkLst>
        </pc:grpChg>
        <pc:grpChg chg="mod">
          <ac:chgData name="圭祐 根尾" userId="16296368e55e0e89" providerId="LiveId" clId="{97654EE4-E4CE-4761-84C1-59097A51BD18}" dt="2026-07-12T08:33:33.695" v="403" actId="164"/>
          <ac:grpSpMkLst>
            <pc:docMk/>
            <pc:sldMk cId="0" sldId="259"/>
            <ac:grpSpMk id="85" creationId="{00000000-0000-0000-0000-000000000000}"/>
          </ac:grpSpMkLst>
        </pc:grpChg>
        <pc:grpChg chg="add mod">
          <ac:chgData name="圭祐 根尾" userId="16296368e55e0e89" providerId="LiveId" clId="{97654EE4-E4CE-4761-84C1-59097A51BD18}" dt="2026-07-12T08:26:07.069" v="36" actId="164"/>
          <ac:grpSpMkLst>
            <pc:docMk/>
            <pc:sldMk cId="0" sldId="259"/>
            <ac:grpSpMk id="90" creationId="{D0AEE9C6-0AC0-F2F6-409A-5C0062BDF342}"/>
          </ac:grpSpMkLst>
        </pc:grpChg>
        <pc:grpChg chg="add del mod">
          <ac:chgData name="圭祐 根尾" userId="16296368e55e0e89" providerId="LiveId" clId="{97654EE4-E4CE-4761-84C1-59097A51BD18}" dt="2026-07-12T09:04:13.043" v="859" actId="21"/>
          <ac:grpSpMkLst>
            <pc:docMk/>
            <pc:sldMk cId="0" sldId="259"/>
            <ac:grpSpMk id="91" creationId="{EF569EB7-847A-5BC7-906B-51B861D1B034}"/>
          </ac:grpSpMkLst>
        </pc:grpChg>
        <pc:grpChg chg="add mod">
          <ac:chgData name="圭祐 根尾" userId="16296368e55e0e89" providerId="LiveId" clId="{97654EE4-E4CE-4761-84C1-59097A51BD18}" dt="2026-07-12T08:34:06.526" v="410" actId="1036"/>
          <ac:grpSpMkLst>
            <pc:docMk/>
            <pc:sldMk cId="0" sldId="259"/>
            <ac:grpSpMk id="92" creationId="{97B96C8E-BDC0-C33A-2C3F-BEF7A2EAA7F3}"/>
          </ac:grpSpMkLst>
        </pc:grpChg>
        <pc:grpChg chg="add mod">
          <ac:chgData name="圭祐 根尾" userId="16296368e55e0e89" providerId="LiveId" clId="{97654EE4-E4CE-4761-84C1-59097A51BD18}" dt="2026-07-12T08:34:06.526" v="410" actId="1036"/>
          <ac:grpSpMkLst>
            <pc:docMk/>
            <pc:sldMk cId="0" sldId="259"/>
            <ac:grpSpMk id="93" creationId="{579EDEB9-751D-7D13-F0C7-1A93A45D9A60}"/>
          </ac:grpSpMkLst>
        </pc:grpChg>
        <pc:grpChg chg="add mod">
          <ac:chgData name="圭祐 根尾" userId="16296368e55e0e89" providerId="LiveId" clId="{97654EE4-E4CE-4761-84C1-59097A51BD18}" dt="2026-07-12T08:38:17.541" v="442" actId="164"/>
          <ac:grpSpMkLst>
            <pc:docMk/>
            <pc:sldMk cId="0" sldId="259"/>
            <ac:grpSpMk id="94" creationId="{98FE258C-D1BA-73E8-D1CC-AB7CB5DCE932}"/>
          </ac:grpSpMkLst>
        </pc:grpChg>
        <pc:grpChg chg="add mod">
          <ac:chgData name="圭祐 根尾" userId="16296368e55e0e89" providerId="LiveId" clId="{97654EE4-E4CE-4761-84C1-59097A51BD18}" dt="2026-07-12T08:38:19.153" v="443"/>
          <ac:grpSpMkLst>
            <pc:docMk/>
            <pc:sldMk cId="0" sldId="259"/>
            <ac:grpSpMk id="96" creationId="{00000000-0000-0000-0000-000000000000}"/>
          </ac:grpSpMkLst>
        </pc:grpChg>
        <pc:grpChg chg="mod">
          <ac:chgData name="圭祐 根尾" userId="16296368e55e0e89" providerId="LiveId" clId="{97654EE4-E4CE-4761-84C1-59097A51BD18}" dt="2026-07-12T09:04:00.596" v="857" actId="1037"/>
          <ac:grpSpMkLst>
            <pc:docMk/>
            <pc:sldMk cId="0" sldId="259"/>
            <ac:grpSpMk id="99" creationId="{7A7EBECF-B027-F923-E393-2D011468446B}"/>
          </ac:grpSpMkLst>
        </pc:grpChg>
        <pc:grpChg chg="mod">
          <ac:chgData name="圭祐 根尾" userId="16296368e55e0e89" providerId="LiveId" clId="{97654EE4-E4CE-4761-84C1-59097A51BD18}" dt="2026-07-12T08:38:23.735" v="444"/>
          <ac:grpSpMkLst>
            <pc:docMk/>
            <pc:sldMk cId="0" sldId="259"/>
            <ac:grpSpMk id="101" creationId="{E2F9F7BD-88A9-B1C0-7AC1-A7C846794693}"/>
          </ac:grpSpMkLst>
        </pc:grpChg>
        <pc:picChg chg="add del mod">
          <ac:chgData name="圭祐 根尾" userId="16296368e55e0e89" providerId="LiveId" clId="{97654EE4-E4CE-4761-84C1-59097A51BD18}" dt="2026-07-12T08:48:00.410" v="710" actId="21"/>
          <ac:picMkLst>
            <pc:docMk/>
            <pc:sldMk cId="0" sldId="259"/>
            <ac:picMk id="113" creationId="{02BF75F8-A041-600A-8BF9-A1D4C6D86973}"/>
          </ac:picMkLst>
        </pc:picChg>
        <pc:picChg chg="add del mod">
          <ac:chgData name="圭祐 根尾" userId="16296368e55e0e89" providerId="LiveId" clId="{97654EE4-E4CE-4761-84C1-59097A51BD18}" dt="2026-07-12T08:49:45.488" v="723" actId="21"/>
          <ac:picMkLst>
            <pc:docMk/>
            <pc:sldMk cId="0" sldId="259"/>
            <ac:picMk id="117" creationId="{3EDCC966-3416-7E54-7B1C-EB428465F8ED}"/>
          </ac:picMkLst>
        </pc:picChg>
        <pc:picChg chg="add del mod">
          <ac:chgData name="圭祐 根尾" userId="16296368e55e0e89" providerId="LiveId" clId="{97654EE4-E4CE-4761-84C1-59097A51BD18}" dt="2026-07-12T08:52:17.923" v="754" actId="21"/>
          <ac:picMkLst>
            <pc:docMk/>
            <pc:sldMk cId="0" sldId="259"/>
            <ac:picMk id="119" creationId="{071911A5-EFB9-6173-1E15-320E40913EC2}"/>
          </ac:picMkLst>
        </pc:picChg>
        <pc:picChg chg="add mod">
          <ac:chgData name="圭祐 根尾" userId="16296368e55e0e89" providerId="LiveId" clId="{97654EE4-E4CE-4761-84C1-59097A51BD18}" dt="2026-07-12T08:52:13.071" v="753" actId="1036"/>
          <ac:picMkLst>
            <pc:docMk/>
            <pc:sldMk cId="0" sldId="259"/>
            <ac:picMk id="121" creationId="{583E5BBC-2D35-5A58-BD2F-C48CED5BBFB7}"/>
          </ac:picMkLst>
        </pc:picChg>
        <pc:picChg chg="add mod">
          <ac:chgData name="圭祐 根尾" userId="16296368e55e0e89" providerId="LiveId" clId="{97654EE4-E4CE-4761-84C1-59097A51BD18}" dt="2026-07-12T08:52:13.071" v="753" actId="1036"/>
          <ac:picMkLst>
            <pc:docMk/>
            <pc:sldMk cId="0" sldId="259"/>
            <ac:picMk id="123" creationId="{B7B475BA-6A74-FAC6-EDD1-9E65F8061ABA}"/>
          </ac:picMkLst>
        </pc:picChg>
        <pc:picChg chg="add mod">
          <ac:chgData name="圭祐 根尾" userId="16296368e55e0e89" providerId="LiveId" clId="{97654EE4-E4CE-4761-84C1-59097A51BD18}" dt="2026-07-12T08:52:13.071" v="753" actId="1036"/>
          <ac:picMkLst>
            <pc:docMk/>
            <pc:sldMk cId="0" sldId="259"/>
            <ac:picMk id="125" creationId="{88D55287-73AC-5FC2-D63A-E701766B6CAF}"/>
          </ac:picMkLst>
        </pc:picChg>
        <pc:picChg chg="add mod">
          <ac:chgData name="圭祐 根尾" userId="16296368e55e0e89" providerId="LiveId" clId="{97654EE4-E4CE-4761-84C1-59097A51BD18}" dt="2026-07-12T09:04:05.369" v="858" actId="1037"/>
          <ac:picMkLst>
            <pc:docMk/>
            <pc:sldMk cId="0" sldId="259"/>
            <ac:picMk id="127" creationId="{FE08A358-57EA-12EF-EE42-CD7CBDA0F423}"/>
          </ac:picMkLst>
        </pc:picChg>
        <pc:picChg chg="add del mod">
          <ac:chgData name="圭祐 根尾" userId="16296368e55e0e89" providerId="LiveId" clId="{97654EE4-E4CE-4761-84C1-59097A51BD18}" dt="2026-07-12T08:53:50.921" v="757" actId="21"/>
          <ac:picMkLst>
            <pc:docMk/>
            <pc:sldMk cId="0" sldId="259"/>
            <ac:picMk id="129" creationId="{DDC64B29-CB2A-13AB-4F8F-9A812B6377AE}"/>
          </ac:picMkLst>
        </pc:picChg>
        <pc:picChg chg="add mod modCrop">
          <ac:chgData name="圭祐 根尾" userId="16296368e55e0e89" providerId="LiveId" clId="{97654EE4-E4CE-4761-84C1-59097A51BD18}" dt="2026-07-12T08:54:56.731" v="766" actId="1076"/>
          <ac:picMkLst>
            <pc:docMk/>
            <pc:sldMk cId="0" sldId="259"/>
            <ac:picMk id="131" creationId="{3A2623F0-381C-8685-A3EB-B722F8E1A51C}"/>
          </ac:picMkLst>
        </pc:picChg>
        <pc:picChg chg="add mod">
          <ac:chgData name="圭祐 根尾" userId="16296368e55e0e89" providerId="LiveId" clId="{97654EE4-E4CE-4761-84C1-59097A51BD18}" dt="2026-07-12T08:57:34.242" v="773" actId="1076"/>
          <ac:picMkLst>
            <pc:docMk/>
            <pc:sldMk cId="0" sldId="259"/>
            <ac:picMk id="133" creationId="{6B5639B0-AC14-5216-8A39-8050FC914A89}"/>
          </ac:picMkLst>
        </pc:picChg>
        <pc:picChg chg="add mod">
          <ac:chgData name="圭祐 根尾" userId="16296368e55e0e89" providerId="LiveId" clId="{97654EE4-E4CE-4761-84C1-59097A51BD18}" dt="2026-07-12T08:57:43.011" v="775" actId="1076"/>
          <ac:picMkLst>
            <pc:docMk/>
            <pc:sldMk cId="0" sldId="259"/>
            <ac:picMk id="135" creationId="{B12E89F6-506B-5EAD-B910-748DD10985F7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svg"/><Relationship Id="rId3" Type="http://schemas.openxmlformats.org/officeDocument/2006/relationships/image" Target="../media/image1.png"/><Relationship Id="rId7" Type="http://schemas.openxmlformats.org/officeDocument/2006/relationships/image" Target="../media/image14.svg"/><Relationship Id="rId12" Type="http://schemas.openxmlformats.org/officeDocument/2006/relationships/image" Target="../media/image19.svg"/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svg"/><Relationship Id="rId10" Type="http://schemas.openxmlformats.org/officeDocument/2006/relationships/image" Target="../media/image17.svg"/><Relationship Id="rId4" Type="http://schemas.openxmlformats.org/officeDocument/2006/relationships/image" Target="../media/image11.png"/><Relationship Id="rId9" Type="http://schemas.openxmlformats.org/officeDocument/2006/relationships/image" Target="../media/image16.svg"/><Relationship Id="rId14" Type="http://schemas.openxmlformats.org/officeDocument/2006/relationships/image" Target="../media/image21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3.png"/><Relationship Id="rId7" Type="http://schemas.openxmlformats.org/officeDocument/2006/relationships/image" Target="../media/image27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svg"/><Relationship Id="rId4" Type="http://schemas.openxmlformats.org/officeDocument/2006/relationships/image" Target="../media/image24.svg"/><Relationship Id="rId9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13" Type="http://schemas.openxmlformats.org/officeDocument/2006/relationships/image" Target="../media/image35.JPG"/><Relationship Id="rId3" Type="http://schemas.openxmlformats.org/officeDocument/2006/relationships/image" Target="../media/image31.png"/><Relationship Id="rId7" Type="http://schemas.openxmlformats.org/officeDocument/2006/relationships/image" Target="../media/image33.jpeg"/><Relationship Id="rId12" Type="http://schemas.openxmlformats.org/officeDocument/2006/relationships/image" Target="../media/image7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sales-team@elith.ai" TargetMode="External"/><Relationship Id="rId11" Type="http://schemas.openxmlformats.org/officeDocument/2006/relationships/image" Target="../media/image6.png"/><Relationship Id="rId5" Type="http://schemas.openxmlformats.org/officeDocument/2006/relationships/image" Target="../media/image32.png"/><Relationship Id="rId15" Type="http://schemas.openxmlformats.org/officeDocument/2006/relationships/image" Target="../media/image9.png"/><Relationship Id="rId10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3.png"/><Relationship Id="rId1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67914" y="1432923"/>
            <a:ext cx="5020673" cy="685023"/>
            <a:chOff x="0" y="0"/>
            <a:chExt cx="6694231" cy="913364"/>
          </a:xfrm>
        </p:grpSpPr>
        <p:sp>
          <p:nvSpPr>
            <p:cNvPr id="3" name="TextBox 3"/>
            <p:cNvSpPr txBox="1"/>
            <p:nvPr/>
          </p:nvSpPr>
          <p:spPr>
            <a:xfrm>
              <a:off x="4593227" y="-171450"/>
              <a:ext cx="2101004" cy="108481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224"/>
                </a:lnSpc>
              </a:pPr>
              <a:r>
                <a:rPr lang="en-US" sz="4515" b="1" i="1" spc="180">
                  <a:solidFill>
                    <a:srgbClr val="1D53CB"/>
                  </a:solidFill>
                  <a:latin typeface="Helvetica Now Bold Italics"/>
                  <a:ea typeface="Helvetica Now Bold Italics"/>
                  <a:cs typeface="Helvetica Now Bold Italics"/>
                  <a:sym typeface="Helvetica Now Bold Italics"/>
                </a:rPr>
                <a:t>Local</a:t>
              </a:r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50107"/>
              <a:ext cx="4436519" cy="816037"/>
            </a:xfrm>
            <a:custGeom>
              <a:avLst/>
              <a:gdLst/>
              <a:ahLst/>
              <a:cxnLst/>
              <a:rect l="l" t="t" r="r" b="b"/>
              <a:pathLst>
                <a:path w="4436519" h="816037">
                  <a:moveTo>
                    <a:pt x="0" y="0"/>
                  </a:moveTo>
                  <a:lnTo>
                    <a:pt x="4436519" y="0"/>
                  </a:lnTo>
                  <a:lnTo>
                    <a:pt x="4436519" y="816037"/>
                  </a:lnTo>
                  <a:lnTo>
                    <a:pt x="0" y="8160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-256592" y="3565103"/>
            <a:ext cx="17081111" cy="7350284"/>
            <a:chOff x="0" y="0"/>
            <a:chExt cx="1652737" cy="7112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652737" cy="711200"/>
            </a:xfrm>
            <a:custGeom>
              <a:avLst/>
              <a:gdLst/>
              <a:ahLst/>
              <a:cxnLst/>
              <a:rect l="l" t="t" r="r" b="b"/>
              <a:pathLst>
                <a:path w="1652737" h="711200">
                  <a:moveTo>
                    <a:pt x="826369" y="0"/>
                  </a:moveTo>
                  <a:lnTo>
                    <a:pt x="1652737" y="711200"/>
                  </a:lnTo>
                  <a:lnTo>
                    <a:pt x="0" y="711200"/>
                  </a:lnTo>
                  <a:lnTo>
                    <a:pt x="826369" y="0"/>
                  </a:lnTo>
                  <a:close/>
                </a:path>
              </a:pathLst>
            </a:custGeom>
            <a:gradFill rotWithShape="1">
              <a:gsLst>
                <a:gs pos="0">
                  <a:srgbClr val="39A8E6">
                    <a:alpha val="100000"/>
                  </a:srgbClr>
                </a:gs>
                <a:gs pos="100000">
                  <a:srgbClr val="2165B8">
                    <a:alpha val="100000"/>
                  </a:srgbClr>
                </a:gs>
              </a:gsLst>
              <a:lin ang="2700000"/>
            </a:gradFill>
          </p:spPr>
          <p:txBody>
            <a:bodyPr/>
            <a:lstStyle/>
            <a:p>
              <a:endParaRPr lang="ja-JP" altLang="en-US" dirty="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258240" y="168275"/>
              <a:ext cx="1136257" cy="492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0850" y="3608363"/>
            <a:ext cx="4004197" cy="3490937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-622036" y="-114300"/>
            <a:ext cx="8804071" cy="247098"/>
            <a:chOff x="0" y="0"/>
            <a:chExt cx="4461871" cy="12522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461871" cy="125228"/>
            </a:xfrm>
            <a:custGeom>
              <a:avLst/>
              <a:gdLst/>
              <a:ahLst/>
              <a:cxnLst/>
              <a:rect l="l" t="t" r="r" b="b"/>
              <a:pathLst>
                <a:path w="4461871" h="125228">
                  <a:moveTo>
                    <a:pt x="0" y="0"/>
                  </a:moveTo>
                  <a:lnTo>
                    <a:pt x="4461871" y="0"/>
                  </a:lnTo>
                  <a:lnTo>
                    <a:pt x="4461871" y="125228"/>
                  </a:lnTo>
                  <a:lnTo>
                    <a:pt x="0" y="125228"/>
                  </a:lnTo>
                  <a:close/>
                </a:path>
              </a:pathLst>
            </a:custGeom>
            <a:gradFill rotWithShape="1">
              <a:gsLst>
                <a:gs pos="0">
                  <a:srgbClr val="39A8E6">
                    <a:alpha val="100000"/>
                  </a:srgbClr>
                </a:gs>
                <a:gs pos="100000">
                  <a:srgbClr val="2165B8">
                    <a:alpha val="100000"/>
                  </a:srgbClr>
                </a:gs>
              </a:gsLst>
              <a:lin ang="2700000"/>
            </a:gradFill>
          </p:spPr>
        </p:sp>
        <p:sp>
          <p:nvSpPr>
            <p:cNvPr id="14" name="TextBox 14"/>
            <p:cNvSpPr txBox="1"/>
            <p:nvPr/>
          </p:nvSpPr>
          <p:spPr>
            <a:xfrm>
              <a:off x="0" y="-76200"/>
              <a:ext cx="4461871" cy="201429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980"/>
                </a:lnSpc>
              </a:pPr>
              <a:endParaRPr/>
            </a:p>
          </p:txBody>
        </p:sp>
      </p:grpSp>
      <p:sp>
        <p:nvSpPr>
          <p:cNvPr id="15" name="Freeform 15"/>
          <p:cNvSpPr>
            <a:spLocks noChangeAspect="1"/>
          </p:cNvSpPr>
          <p:nvPr/>
        </p:nvSpPr>
        <p:spPr>
          <a:xfrm>
            <a:off x="218661" y="5745180"/>
            <a:ext cx="2519860" cy="2519860"/>
          </a:xfrm>
          <a:custGeom>
            <a:avLst/>
            <a:gdLst/>
            <a:ahLst/>
            <a:cxnLst/>
            <a:rect l="l" t="t" r="r" b="b"/>
            <a:pathLst>
              <a:path w="2841194" h="2841194">
                <a:moveTo>
                  <a:pt x="0" y="0"/>
                </a:moveTo>
                <a:lnTo>
                  <a:pt x="2841195" y="0"/>
                </a:lnTo>
                <a:lnTo>
                  <a:pt x="2841195" y="2841194"/>
                </a:lnTo>
                <a:lnTo>
                  <a:pt x="0" y="28411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332253" y="436277"/>
            <a:ext cx="1661363" cy="319723"/>
          </a:xfrm>
          <a:custGeom>
            <a:avLst/>
            <a:gdLst/>
            <a:ahLst/>
            <a:cxnLst/>
            <a:rect l="l" t="t" r="r" b="b"/>
            <a:pathLst>
              <a:path w="1661363" h="319723">
                <a:moveTo>
                  <a:pt x="0" y="0"/>
                </a:moveTo>
                <a:lnTo>
                  <a:pt x="1661364" y="0"/>
                </a:lnTo>
                <a:lnTo>
                  <a:pt x="1661364" y="319723"/>
                </a:lnTo>
                <a:lnTo>
                  <a:pt x="0" y="31972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892735" y="3075625"/>
            <a:ext cx="5774530" cy="518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9"/>
              </a:lnSpc>
            </a:pPr>
            <a:r>
              <a:rPr lang="en-US" sz="2799" b="1" spc="167" dirty="0" err="1">
                <a:gradFill>
                  <a:gsLst>
                    <a:gs pos="0">
                      <a:srgbClr val="098FDB">
                        <a:alpha val="100000"/>
                      </a:srgbClr>
                    </a:gs>
                    <a:gs pos="100000">
                      <a:srgbClr val="145EDC">
                        <a:alpha val="100000"/>
                      </a:srgbClr>
                    </a:gs>
                  </a:gsLst>
                  <a:lin ang="0"/>
                </a:gradFill>
                <a:latin typeface="Noto Sans JP Bold"/>
                <a:ea typeface="Noto Sans JP Bold"/>
                <a:cs typeface="Noto Sans JP Bold"/>
                <a:sym typeface="Noto Sans JP Bold"/>
              </a:rPr>
              <a:t>社内AI</a:t>
            </a:r>
            <a:r>
              <a:rPr lang="ja-JP" altLang="en-US" sz="2799" b="1" spc="167" dirty="0">
                <a:gradFill>
                  <a:gsLst>
                    <a:gs pos="0">
                      <a:srgbClr val="098FDB">
                        <a:alpha val="100000"/>
                      </a:srgbClr>
                    </a:gs>
                    <a:gs pos="100000">
                      <a:srgbClr val="145EDC">
                        <a:alpha val="100000"/>
                      </a:srgbClr>
                    </a:gs>
                  </a:gsLst>
                  <a:lin ang="0"/>
                </a:gradFill>
                <a:latin typeface="Noto Sans JP Bold"/>
                <a:ea typeface="Noto Sans JP Bold"/>
                <a:cs typeface="Noto Sans JP Bold"/>
                <a:sym typeface="Noto Sans JP Bold"/>
              </a:rPr>
              <a:t>開発を安全にもっと身近に</a:t>
            </a:r>
            <a:endParaRPr lang="en-US" sz="2799" b="1" spc="167" dirty="0">
              <a:gradFill>
                <a:gsLst>
                  <a:gs pos="0">
                    <a:srgbClr val="098FDB">
                      <a:alpha val="100000"/>
                    </a:srgbClr>
                  </a:gs>
                  <a:gs pos="100000">
                    <a:srgbClr val="145EDC">
                      <a:alpha val="100000"/>
                    </a:srgbClr>
                  </a:gs>
                </a:gsLst>
                <a:lin ang="0"/>
              </a:gradFill>
              <a:latin typeface="Noto Sans JP Bold"/>
              <a:ea typeface="Noto Sans JP Bold"/>
              <a:cs typeface="Noto Sans JP Bold"/>
              <a:sym typeface="Noto Sans JP Bold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2725368" y="10118098"/>
            <a:ext cx="2105765" cy="3340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80"/>
              </a:lnSpc>
            </a:pPr>
            <a:r>
              <a:rPr lang="en-US" sz="1600" b="1" spc="72" dirty="0" err="1">
                <a:solidFill>
                  <a:srgbClr val="FFFFFF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株式会社Elith</a:t>
            </a:r>
            <a:endParaRPr lang="en-US" sz="1600" b="1" spc="72" dirty="0">
              <a:solidFill>
                <a:srgbClr val="FFFFFF"/>
              </a:solidFill>
              <a:latin typeface="Noto Sans JP Bold"/>
              <a:ea typeface="Noto Sans JP Bold"/>
              <a:cs typeface="Noto Sans JP Bold"/>
              <a:sym typeface="Noto Sans JP Bold"/>
            </a:endParaRPr>
          </a:p>
        </p:txBody>
      </p: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CB348692-1C7B-B0D1-DB02-7D9FA3E525CC}"/>
              </a:ext>
            </a:extLst>
          </p:cNvPr>
          <p:cNvGrpSpPr/>
          <p:nvPr/>
        </p:nvGrpSpPr>
        <p:grpSpPr>
          <a:xfrm>
            <a:off x="1031444" y="2176182"/>
            <a:ext cx="5915273" cy="706284"/>
            <a:chOff x="952731" y="2098696"/>
            <a:chExt cx="5915273" cy="706284"/>
          </a:xfrm>
        </p:grpSpPr>
        <p:grpSp>
          <p:nvGrpSpPr>
            <p:cNvPr id="5" name="Group 5"/>
            <p:cNvGrpSpPr/>
            <p:nvPr/>
          </p:nvGrpSpPr>
          <p:grpSpPr>
            <a:xfrm rot="-2700000">
              <a:off x="2860810" y="2176419"/>
              <a:ext cx="271872" cy="271872"/>
              <a:chOff x="0" y="0"/>
              <a:chExt cx="362496" cy="362496"/>
            </a:xfrm>
          </p:grpSpPr>
          <p:sp>
            <p:nvSpPr>
              <p:cNvPr id="6" name="AutoShape 6"/>
              <p:cNvSpPr/>
              <p:nvPr/>
            </p:nvSpPr>
            <p:spPr>
              <a:xfrm>
                <a:off x="0" y="184541"/>
                <a:ext cx="362496" cy="0"/>
              </a:xfrm>
              <a:prstGeom prst="line">
                <a:avLst/>
              </a:prstGeom>
              <a:ln w="13172" cap="flat">
                <a:solidFill>
                  <a:srgbClr val="000000"/>
                </a:solidFill>
                <a:prstDash val="solid"/>
                <a:headEnd type="none" w="sm" len="sm"/>
                <a:tailEnd type="none" w="sm" len="sm"/>
              </a:ln>
            </p:spPr>
          </p:sp>
          <p:sp>
            <p:nvSpPr>
              <p:cNvPr id="7" name="AutoShape 7"/>
              <p:cNvSpPr/>
              <p:nvPr/>
            </p:nvSpPr>
            <p:spPr>
              <a:xfrm flipV="1">
                <a:off x="185286" y="0"/>
                <a:ext cx="0" cy="362496"/>
              </a:xfrm>
              <a:prstGeom prst="line">
                <a:avLst/>
              </a:prstGeom>
              <a:ln w="13172" cap="flat">
                <a:solidFill>
                  <a:srgbClr val="000000"/>
                </a:solidFill>
                <a:prstDash val="solid"/>
                <a:headEnd type="none" w="sm" len="sm"/>
                <a:tailEnd type="none" w="sm" len="sm"/>
              </a:ln>
            </p:spPr>
          </p:sp>
        </p:grpSp>
        <p:sp>
          <p:nvSpPr>
            <p:cNvPr id="19" name="TextBox 19"/>
            <p:cNvSpPr txBox="1"/>
            <p:nvPr/>
          </p:nvSpPr>
          <p:spPr>
            <a:xfrm>
              <a:off x="952731" y="2098696"/>
              <a:ext cx="1987319" cy="33438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2901"/>
                </a:lnSpc>
              </a:pPr>
              <a:r>
                <a:rPr lang="en-US" sz="1813" b="1" spc="72" dirty="0" err="1">
                  <a:solidFill>
                    <a:srgbClr val="000000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ローカルLLM</a:t>
              </a:r>
              <a:endParaRPr lang="en-US" sz="1813" b="1" spc="72" dirty="0">
                <a:solidFill>
                  <a:srgbClr val="000000"/>
                </a:solidFill>
                <a:latin typeface="Noto Sans JP Bold"/>
                <a:ea typeface="Noto Sans JP Bold"/>
                <a:cs typeface="Noto Sans JP Bold"/>
                <a:sym typeface="Noto Sans JP Bold"/>
              </a:endParaRP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3238584" y="2098696"/>
              <a:ext cx="3629420" cy="70628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2901"/>
                </a:lnSpc>
              </a:pPr>
              <a:r>
                <a:rPr lang="en-US" sz="1813" b="1" spc="72" dirty="0">
                  <a:solidFill>
                    <a:srgbClr val="000000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AI Safety </a:t>
              </a:r>
              <a:r>
                <a:rPr lang="en-US" sz="1813" b="1" spc="72" dirty="0" err="1">
                  <a:solidFill>
                    <a:srgbClr val="000000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プラットフォーム</a:t>
              </a:r>
              <a:endParaRPr lang="en-US" sz="1813" b="1" spc="72" dirty="0">
                <a:solidFill>
                  <a:srgbClr val="000000"/>
                </a:solidFill>
                <a:latin typeface="Noto Sans JP Bold"/>
                <a:ea typeface="Noto Sans JP Bold"/>
                <a:cs typeface="Noto Sans JP Bold"/>
                <a:sym typeface="Noto Sans JP Bold"/>
              </a:endParaRPr>
            </a:p>
            <a:p>
              <a:pPr algn="ctr">
                <a:lnSpc>
                  <a:spcPts val="2901"/>
                </a:lnSpc>
              </a:pPr>
              <a:r>
                <a:rPr lang="ja-JP" altLang="en-US" sz="1813" b="1" spc="72" dirty="0">
                  <a:solidFill>
                    <a:srgbClr val="000000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＆ ハードウェアソリューション</a:t>
              </a:r>
              <a:endParaRPr lang="en-US" sz="1813" b="1" spc="72" dirty="0">
                <a:solidFill>
                  <a:srgbClr val="000000"/>
                </a:solidFill>
                <a:latin typeface="Noto Sans JP Bold"/>
                <a:ea typeface="Noto Sans JP Bold"/>
                <a:cs typeface="Noto Sans JP Bold"/>
                <a:sym typeface="Noto Sans JP Bold"/>
              </a:endParaRPr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4884154" y="10166188"/>
            <a:ext cx="2170695" cy="2859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1600" b="1" spc="60" dirty="0" err="1">
                <a:solidFill>
                  <a:srgbClr val="FFFFFF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アプライド株式会社</a:t>
            </a:r>
            <a:endParaRPr lang="en-US" sz="1600" b="1" spc="60" dirty="0">
              <a:solidFill>
                <a:srgbClr val="FFFFFF"/>
              </a:solidFill>
              <a:latin typeface="Noto Sans JP Bold"/>
              <a:ea typeface="Noto Sans JP Bold"/>
              <a:cs typeface="Noto Sans JP Bold"/>
              <a:sym typeface="Noto Sans JP Bold"/>
            </a:endParaRPr>
          </a:p>
        </p:txBody>
      </p:sp>
      <p:grpSp>
        <p:nvGrpSpPr>
          <p:cNvPr id="34" name="グループ化 33">
            <a:extLst>
              <a:ext uri="{FF2B5EF4-FFF2-40B4-BE49-F238E27FC236}">
                <a16:creationId xmlns:a16="http://schemas.microsoft.com/office/drawing/2014/main" id="{4DCEC9C5-CD96-B36B-9671-A9BF1966C73D}"/>
              </a:ext>
            </a:extLst>
          </p:cNvPr>
          <p:cNvGrpSpPr/>
          <p:nvPr/>
        </p:nvGrpSpPr>
        <p:grpSpPr>
          <a:xfrm>
            <a:off x="2738521" y="7432631"/>
            <a:ext cx="4644576" cy="1876469"/>
            <a:chOff x="7042267" y="3238123"/>
            <a:chExt cx="4644576" cy="1876469"/>
          </a:xfrm>
        </p:grpSpPr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3CE16D71-04FE-74A4-F32C-6EBFD41417B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539" b="27450"/>
            <a:stretch>
              <a:fillRect/>
            </a:stretch>
          </p:blipFill>
          <p:spPr>
            <a:xfrm>
              <a:off x="7588747" y="4721243"/>
              <a:ext cx="791065" cy="178030"/>
            </a:xfrm>
            <a:prstGeom prst="rect">
              <a:avLst/>
            </a:prstGeom>
          </p:spPr>
        </p:pic>
        <p:pic>
          <p:nvPicPr>
            <p:cNvPr id="25" name="図 24">
              <a:extLst>
                <a:ext uri="{FF2B5EF4-FFF2-40B4-BE49-F238E27FC236}">
                  <a16:creationId xmlns:a16="http://schemas.microsoft.com/office/drawing/2014/main" id="{2F5AB867-1335-8EA1-0977-0F6D3A9D6EA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980" b="21731"/>
            <a:stretch>
              <a:fillRect/>
            </a:stretch>
          </p:blipFill>
          <p:spPr>
            <a:xfrm>
              <a:off x="7042267" y="3238123"/>
              <a:ext cx="2383977" cy="1341931"/>
            </a:xfrm>
            <a:prstGeom prst="rect">
              <a:avLst/>
            </a:prstGeom>
          </p:spPr>
        </p:pic>
        <p:pic>
          <p:nvPicPr>
            <p:cNvPr id="27" name="図 26">
              <a:extLst>
                <a:ext uri="{FF2B5EF4-FFF2-40B4-BE49-F238E27FC236}">
                  <a16:creationId xmlns:a16="http://schemas.microsoft.com/office/drawing/2014/main" id="{0A8510F1-EE3A-652A-41CD-BA8E9D74C87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95175" y="4123689"/>
              <a:ext cx="1228729" cy="922079"/>
            </a:xfrm>
            <a:prstGeom prst="rect">
              <a:avLst/>
            </a:prstGeom>
          </p:spPr>
        </p:pic>
        <p:pic>
          <p:nvPicPr>
            <p:cNvPr id="29" name="図 28">
              <a:extLst>
                <a:ext uri="{FF2B5EF4-FFF2-40B4-BE49-F238E27FC236}">
                  <a16:creationId xmlns:a16="http://schemas.microsoft.com/office/drawing/2014/main" id="{D0FEF7A8-944C-D3AD-3490-671C57F7C8E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4297" b="22321"/>
            <a:stretch>
              <a:fillRect/>
            </a:stretch>
          </p:blipFill>
          <p:spPr>
            <a:xfrm>
              <a:off x="9584985" y="3992587"/>
              <a:ext cx="2101858" cy="1122005"/>
            </a:xfrm>
            <a:prstGeom prst="rect">
              <a:avLst/>
            </a:prstGeom>
          </p:spPr>
        </p:pic>
        <p:pic>
          <p:nvPicPr>
            <p:cNvPr id="31" name="図 30">
              <a:extLst>
                <a:ext uri="{FF2B5EF4-FFF2-40B4-BE49-F238E27FC236}">
                  <a16:creationId xmlns:a16="http://schemas.microsoft.com/office/drawing/2014/main" id="{8C296BDD-728E-0FCE-A64A-44B2EA0AE37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21364" y="3398684"/>
              <a:ext cx="1229099" cy="988575"/>
            </a:xfrm>
            <a:prstGeom prst="rect">
              <a:avLst/>
            </a:prstGeom>
          </p:spPr>
        </p:pic>
        <p:pic>
          <p:nvPicPr>
            <p:cNvPr id="33" name="図 32">
              <a:extLst>
                <a:ext uri="{FF2B5EF4-FFF2-40B4-BE49-F238E27FC236}">
                  <a16:creationId xmlns:a16="http://schemas.microsoft.com/office/drawing/2014/main" id="{C5B00D11-F34E-7823-BFFE-3DFCA1F72FB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539" b="27450"/>
            <a:stretch>
              <a:fillRect/>
            </a:stretch>
          </p:blipFill>
          <p:spPr>
            <a:xfrm>
              <a:off x="10869414" y="3613636"/>
              <a:ext cx="791065" cy="17803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062446" y="4317774"/>
            <a:ext cx="6351092" cy="2376586"/>
            <a:chOff x="0" y="0"/>
            <a:chExt cx="2276088" cy="85171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76088" cy="851715"/>
            </a:xfrm>
            <a:custGeom>
              <a:avLst/>
              <a:gdLst/>
              <a:ahLst/>
              <a:cxnLst/>
              <a:rect l="l" t="t" r="r" b="b"/>
              <a:pathLst>
                <a:path w="2276088" h="851715">
                  <a:moveTo>
                    <a:pt x="203200" y="0"/>
                  </a:moveTo>
                  <a:lnTo>
                    <a:pt x="2276088" y="0"/>
                  </a:lnTo>
                  <a:lnTo>
                    <a:pt x="2072888" y="851715"/>
                  </a:lnTo>
                  <a:lnTo>
                    <a:pt x="0" y="851715"/>
                  </a:lnTo>
                  <a:lnTo>
                    <a:pt x="203200" y="0"/>
                  </a:lnTo>
                  <a:close/>
                </a:path>
              </a:pathLst>
            </a:custGeom>
            <a:gradFill rotWithShape="1">
              <a:gsLst>
                <a:gs pos="0">
                  <a:srgbClr val="39A8E6">
                    <a:alpha val="100000"/>
                  </a:srgbClr>
                </a:gs>
                <a:gs pos="100000">
                  <a:srgbClr val="2165B8">
                    <a:alpha val="100000"/>
                  </a:srgbClr>
                </a:gs>
              </a:gsLst>
              <a:lin ang="270000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101600" y="-161925"/>
              <a:ext cx="2072888" cy="10136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-1028852" y="4067262"/>
            <a:ext cx="4283097" cy="3784700"/>
          </a:xfrm>
          <a:custGeom>
            <a:avLst/>
            <a:gdLst/>
            <a:ahLst/>
            <a:cxnLst/>
            <a:rect l="l" t="t" r="r" b="b"/>
            <a:pathLst>
              <a:path w="4283097" h="3784700">
                <a:moveTo>
                  <a:pt x="0" y="0"/>
                </a:moveTo>
                <a:lnTo>
                  <a:pt x="4283097" y="0"/>
                </a:lnTo>
                <a:lnTo>
                  <a:pt x="4283097" y="3784700"/>
                </a:lnTo>
                <a:lnTo>
                  <a:pt x="0" y="37847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4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-114300" y="6961060"/>
            <a:ext cx="7788600" cy="3845240"/>
            <a:chOff x="0" y="0"/>
            <a:chExt cx="2791258" cy="137804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791259" cy="1378047"/>
            </a:xfrm>
            <a:custGeom>
              <a:avLst/>
              <a:gdLst/>
              <a:ahLst/>
              <a:cxnLst/>
              <a:rect l="l" t="t" r="r" b="b"/>
              <a:pathLst>
                <a:path w="2791259" h="1378047">
                  <a:moveTo>
                    <a:pt x="0" y="0"/>
                  </a:moveTo>
                  <a:lnTo>
                    <a:pt x="2791259" y="0"/>
                  </a:lnTo>
                  <a:lnTo>
                    <a:pt x="2791259" y="1378047"/>
                  </a:lnTo>
                  <a:lnTo>
                    <a:pt x="0" y="1378047"/>
                  </a:lnTo>
                  <a:close/>
                </a:path>
              </a:pathLst>
            </a:custGeom>
            <a:solidFill>
              <a:srgbClr val="DEF1F6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161925"/>
              <a:ext cx="2791258" cy="15399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352941" y="7918637"/>
            <a:ext cx="3301333" cy="1035995"/>
            <a:chOff x="0" y="0"/>
            <a:chExt cx="1978635" cy="62091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978635" cy="620918"/>
            </a:xfrm>
            <a:custGeom>
              <a:avLst/>
              <a:gdLst/>
              <a:ahLst/>
              <a:cxnLst/>
              <a:rect l="l" t="t" r="r" b="b"/>
              <a:pathLst>
                <a:path w="1978635" h="620918">
                  <a:moveTo>
                    <a:pt x="16416" y="0"/>
                  </a:moveTo>
                  <a:lnTo>
                    <a:pt x="1962220" y="0"/>
                  </a:lnTo>
                  <a:cubicBezTo>
                    <a:pt x="1966574" y="0"/>
                    <a:pt x="1970749" y="1729"/>
                    <a:pt x="1973827" y="4808"/>
                  </a:cubicBezTo>
                  <a:cubicBezTo>
                    <a:pt x="1976906" y="7887"/>
                    <a:pt x="1978635" y="12062"/>
                    <a:pt x="1978635" y="16416"/>
                  </a:cubicBezTo>
                  <a:lnTo>
                    <a:pt x="1978635" y="604502"/>
                  </a:lnTo>
                  <a:cubicBezTo>
                    <a:pt x="1978635" y="613568"/>
                    <a:pt x="1971286" y="620918"/>
                    <a:pt x="1962220" y="620918"/>
                  </a:cubicBezTo>
                  <a:lnTo>
                    <a:pt x="16416" y="620918"/>
                  </a:lnTo>
                  <a:cubicBezTo>
                    <a:pt x="12062" y="620918"/>
                    <a:pt x="7887" y="619188"/>
                    <a:pt x="4808" y="616110"/>
                  </a:cubicBezTo>
                  <a:cubicBezTo>
                    <a:pt x="1729" y="613031"/>
                    <a:pt x="0" y="608856"/>
                    <a:pt x="0" y="604502"/>
                  </a:cubicBezTo>
                  <a:lnTo>
                    <a:pt x="0" y="16416"/>
                  </a:lnTo>
                  <a:cubicBezTo>
                    <a:pt x="0" y="7350"/>
                    <a:pt x="7350" y="0"/>
                    <a:pt x="16416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161925"/>
              <a:ext cx="1978635" cy="7828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352941" y="9311659"/>
            <a:ext cx="3301333" cy="1035995"/>
            <a:chOff x="0" y="0"/>
            <a:chExt cx="1978635" cy="62091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978635" cy="620918"/>
            </a:xfrm>
            <a:custGeom>
              <a:avLst/>
              <a:gdLst/>
              <a:ahLst/>
              <a:cxnLst/>
              <a:rect l="l" t="t" r="r" b="b"/>
              <a:pathLst>
                <a:path w="1978635" h="620918">
                  <a:moveTo>
                    <a:pt x="16416" y="0"/>
                  </a:moveTo>
                  <a:lnTo>
                    <a:pt x="1962220" y="0"/>
                  </a:lnTo>
                  <a:cubicBezTo>
                    <a:pt x="1966574" y="0"/>
                    <a:pt x="1970749" y="1729"/>
                    <a:pt x="1973827" y="4808"/>
                  </a:cubicBezTo>
                  <a:cubicBezTo>
                    <a:pt x="1976906" y="7887"/>
                    <a:pt x="1978635" y="12062"/>
                    <a:pt x="1978635" y="16416"/>
                  </a:cubicBezTo>
                  <a:lnTo>
                    <a:pt x="1978635" y="604502"/>
                  </a:lnTo>
                  <a:cubicBezTo>
                    <a:pt x="1978635" y="613568"/>
                    <a:pt x="1971286" y="620918"/>
                    <a:pt x="1962220" y="620918"/>
                  </a:cubicBezTo>
                  <a:lnTo>
                    <a:pt x="16416" y="620918"/>
                  </a:lnTo>
                  <a:cubicBezTo>
                    <a:pt x="12062" y="620918"/>
                    <a:pt x="7887" y="619188"/>
                    <a:pt x="4808" y="616110"/>
                  </a:cubicBezTo>
                  <a:cubicBezTo>
                    <a:pt x="1729" y="613031"/>
                    <a:pt x="0" y="608856"/>
                    <a:pt x="0" y="604502"/>
                  </a:cubicBezTo>
                  <a:lnTo>
                    <a:pt x="0" y="16416"/>
                  </a:lnTo>
                  <a:cubicBezTo>
                    <a:pt x="0" y="7350"/>
                    <a:pt x="7350" y="0"/>
                    <a:pt x="16416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-161925"/>
              <a:ext cx="1978635" cy="7828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3914183" y="7918637"/>
            <a:ext cx="3301333" cy="1035995"/>
            <a:chOff x="0" y="0"/>
            <a:chExt cx="1978635" cy="620918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978635" cy="620918"/>
            </a:xfrm>
            <a:custGeom>
              <a:avLst/>
              <a:gdLst/>
              <a:ahLst/>
              <a:cxnLst/>
              <a:rect l="l" t="t" r="r" b="b"/>
              <a:pathLst>
                <a:path w="1978635" h="620918">
                  <a:moveTo>
                    <a:pt x="16416" y="0"/>
                  </a:moveTo>
                  <a:lnTo>
                    <a:pt x="1962220" y="0"/>
                  </a:lnTo>
                  <a:cubicBezTo>
                    <a:pt x="1966574" y="0"/>
                    <a:pt x="1970749" y="1729"/>
                    <a:pt x="1973827" y="4808"/>
                  </a:cubicBezTo>
                  <a:cubicBezTo>
                    <a:pt x="1976906" y="7887"/>
                    <a:pt x="1978635" y="12062"/>
                    <a:pt x="1978635" y="16416"/>
                  </a:cubicBezTo>
                  <a:lnTo>
                    <a:pt x="1978635" y="604502"/>
                  </a:lnTo>
                  <a:cubicBezTo>
                    <a:pt x="1978635" y="613568"/>
                    <a:pt x="1971286" y="620918"/>
                    <a:pt x="1962220" y="620918"/>
                  </a:cubicBezTo>
                  <a:lnTo>
                    <a:pt x="16416" y="620918"/>
                  </a:lnTo>
                  <a:cubicBezTo>
                    <a:pt x="12062" y="620918"/>
                    <a:pt x="7887" y="619188"/>
                    <a:pt x="4808" y="616110"/>
                  </a:cubicBezTo>
                  <a:cubicBezTo>
                    <a:pt x="1729" y="613031"/>
                    <a:pt x="0" y="608856"/>
                    <a:pt x="0" y="604502"/>
                  </a:cubicBezTo>
                  <a:lnTo>
                    <a:pt x="0" y="16416"/>
                  </a:lnTo>
                  <a:cubicBezTo>
                    <a:pt x="0" y="7350"/>
                    <a:pt x="7350" y="0"/>
                    <a:pt x="16416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161925"/>
              <a:ext cx="1978635" cy="7828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3914183" y="9311659"/>
            <a:ext cx="3301333" cy="1035995"/>
            <a:chOff x="0" y="0"/>
            <a:chExt cx="1978635" cy="620918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978635" cy="620918"/>
            </a:xfrm>
            <a:custGeom>
              <a:avLst/>
              <a:gdLst/>
              <a:ahLst/>
              <a:cxnLst/>
              <a:rect l="l" t="t" r="r" b="b"/>
              <a:pathLst>
                <a:path w="1978635" h="620918">
                  <a:moveTo>
                    <a:pt x="16416" y="0"/>
                  </a:moveTo>
                  <a:lnTo>
                    <a:pt x="1962220" y="0"/>
                  </a:lnTo>
                  <a:cubicBezTo>
                    <a:pt x="1966574" y="0"/>
                    <a:pt x="1970749" y="1729"/>
                    <a:pt x="1973827" y="4808"/>
                  </a:cubicBezTo>
                  <a:cubicBezTo>
                    <a:pt x="1976906" y="7887"/>
                    <a:pt x="1978635" y="12062"/>
                    <a:pt x="1978635" y="16416"/>
                  </a:cubicBezTo>
                  <a:lnTo>
                    <a:pt x="1978635" y="604502"/>
                  </a:lnTo>
                  <a:cubicBezTo>
                    <a:pt x="1978635" y="613568"/>
                    <a:pt x="1971286" y="620918"/>
                    <a:pt x="1962220" y="620918"/>
                  </a:cubicBezTo>
                  <a:lnTo>
                    <a:pt x="16416" y="620918"/>
                  </a:lnTo>
                  <a:cubicBezTo>
                    <a:pt x="12062" y="620918"/>
                    <a:pt x="7887" y="619188"/>
                    <a:pt x="4808" y="616110"/>
                  </a:cubicBezTo>
                  <a:cubicBezTo>
                    <a:pt x="1729" y="613031"/>
                    <a:pt x="0" y="608856"/>
                    <a:pt x="0" y="604502"/>
                  </a:cubicBezTo>
                  <a:lnTo>
                    <a:pt x="0" y="16416"/>
                  </a:lnTo>
                  <a:cubicBezTo>
                    <a:pt x="0" y="7350"/>
                    <a:pt x="7350" y="0"/>
                    <a:pt x="16416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0" y="-161925"/>
              <a:ext cx="1978635" cy="7828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493241" y="7737645"/>
            <a:ext cx="538171" cy="538171"/>
            <a:chOff x="0" y="0"/>
            <a:chExt cx="812800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76200" y="-85725"/>
              <a:ext cx="660400" cy="8223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493241" y="9049882"/>
            <a:ext cx="538171" cy="538171"/>
            <a:chOff x="0" y="0"/>
            <a:chExt cx="812800" cy="8128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76200" y="-85725"/>
              <a:ext cx="660400" cy="8223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4054484" y="7737645"/>
            <a:ext cx="538171" cy="538171"/>
            <a:chOff x="0" y="0"/>
            <a:chExt cx="812800" cy="8128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76200" y="-85725"/>
              <a:ext cx="660400" cy="8223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4054484" y="9049882"/>
            <a:ext cx="538171" cy="538171"/>
            <a:chOff x="0" y="0"/>
            <a:chExt cx="812800" cy="8128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2" name="TextBox 32"/>
            <p:cNvSpPr txBox="1"/>
            <p:nvPr/>
          </p:nvSpPr>
          <p:spPr>
            <a:xfrm>
              <a:off x="76200" y="-85725"/>
              <a:ext cx="660400" cy="8223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352941" y="3677243"/>
            <a:ext cx="3218386" cy="433988"/>
            <a:chOff x="0" y="0"/>
            <a:chExt cx="4291181" cy="578651"/>
          </a:xfrm>
        </p:grpSpPr>
        <p:sp>
          <p:nvSpPr>
            <p:cNvPr id="34" name="TextBox 34"/>
            <p:cNvSpPr txBox="1"/>
            <p:nvPr/>
          </p:nvSpPr>
          <p:spPr>
            <a:xfrm>
              <a:off x="2944381" y="-104775"/>
              <a:ext cx="1346800" cy="6834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631"/>
                </a:lnSpc>
              </a:pPr>
              <a:r>
                <a:rPr lang="en-US" sz="2894" b="1" i="1" spc="115">
                  <a:solidFill>
                    <a:srgbClr val="1D53CB"/>
                  </a:solidFill>
                  <a:latin typeface="Helvetica Now Bold Italics"/>
                  <a:ea typeface="Helvetica Now Bold Italics"/>
                  <a:cs typeface="Helvetica Now Bold Italics"/>
                  <a:sym typeface="Helvetica Now Bold Italics"/>
                </a:rPr>
                <a:t>Local</a:t>
              </a:r>
            </a:p>
          </p:txBody>
        </p:sp>
        <p:sp>
          <p:nvSpPr>
            <p:cNvPr id="35" name="Freeform 35"/>
            <p:cNvSpPr/>
            <p:nvPr/>
          </p:nvSpPr>
          <p:spPr>
            <a:xfrm>
              <a:off x="0" y="32120"/>
              <a:ext cx="2843927" cy="523101"/>
            </a:xfrm>
            <a:custGeom>
              <a:avLst/>
              <a:gdLst/>
              <a:ahLst/>
              <a:cxnLst/>
              <a:rect l="l" t="t" r="r" b="b"/>
              <a:pathLst>
                <a:path w="2843927" h="523101">
                  <a:moveTo>
                    <a:pt x="0" y="0"/>
                  </a:moveTo>
                  <a:lnTo>
                    <a:pt x="2843927" y="0"/>
                  </a:lnTo>
                  <a:lnTo>
                    <a:pt x="2843927" y="523102"/>
                  </a:lnTo>
                  <a:lnTo>
                    <a:pt x="0" y="5231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grpSp>
        <p:nvGrpSpPr>
          <p:cNvPr id="36" name="Group 36"/>
          <p:cNvGrpSpPr/>
          <p:nvPr/>
        </p:nvGrpSpPr>
        <p:grpSpPr>
          <a:xfrm>
            <a:off x="-114300" y="-114300"/>
            <a:ext cx="7788600" cy="3268122"/>
            <a:chOff x="0" y="0"/>
            <a:chExt cx="10384800" cy="4357495"/>
          </a:xfrm>
        </p:grpSpPr>
        <p:grpSp>
          <p:nvGrpSpPr>
            <p:cNvPr id="37" name="Group 37"/>
            <p:cNvGrpSpPr/>
            <p:nvPr/>
          </p:nvGrpSpPr>
          <p:grpSpPr>
            <a:xfrm>
              <a:off x="0" y="0"/>
              <a:ext cx="10384800" cy="4039594"/>
              <a:chOff x="0" y="0"/>
              <a:chExt cx="2791258" cy="1085774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0" y="0"/>
                <a:ext cx="2791259" cy="1085774"/>
              </a:xfrm>
              <a:custGeom>
                <a:avLst/>
                <a:gdLst/>
                <a:ahLst/>
                <a:cxnLst/>
                <a:rect l="l" t="t" r="r" b="b"/>
                <a:pathLst>
                  <a:path w="2791259" h="1085774">
                    <a:moveTo>
                      <a:pt x="0" y="0"/>
                    </a:moveTo>
                    <a:lnTo>
                      <a:pt x="2791259" y="0"/>
                    </a:lnTo>
                    <a:lnTo>
                      <a:pt x="2791259" y="1085774"/>
                    </a:lnTo>
                    <a:lnTo>
                      <a:pt x="0" y="1085774"/>
                    </a:lnTo>
                    <a:close/>
                  </a:path>
                </a:pathLst>
              </a:custGeom>
              <a:solidFill>
                <a:srgbClr val="F1F2F4"/>
              </a:solidFill>
            </p:spPr>
          </p:sp>
          <p:sp>
            <p:nvSpPr>
              <p:cNvPr id="39" name="TextBox 39"/>
              <p:cNvSpPr txBox="1"/>
              <p:nvPr/>
            </p:nvSpPr>
            <p:spPr>
              <a:xfrm>
                <a:off x="0" y="-161925"/>
                <a:ext cx="2791258" cy="124769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grpSp>
          <p:nvGrpSpPr>
            <p:cNvPr id="40" name="Group 40"/>
            <p:cNvGrpSpPr/>
            <p:nvPr/>
          </p:nvGrpSpPr>
          <p:grpSpPr>
            <a:xfrm rot="-10800000">
              <a:off x="4770105" y="4039594"/>
              <a:ext cx="613027" cy="317902"/>
              <a:chOff x="0" y="0"/>
              <a:chExt cx="719384" cy="373056"/>
            </a:xfrm>
          </p:grpSpPr>
          <p:sp>
            <p:nvSpPr>
              <p:cNvPr id="41" name="Freeform 41"/>
              <p:cNvSpPr/>
              <p:nvPr/>
            </p:nvSpPr>
            <p:spPr>
              <a:xfrm>
                <a:off x="0" y="0"/>
                <a:ext cx="719384" cy="373056"/>
              </a:xfrm>
              <a:custGeom>
                <a:avLst/>
                <a:gdLst/>
                <a:ahLst/>
                <a:cxnLst/>
                <a:rect l="l" t="t" r="r" b="b"/>
                <a:pathLst>
                  <a:path w="719384" h="373056">
                    <a:moveTo>
                      <a:pt x="359692" y="0"/>
                    </a:moveTo>
                    <a:lnTo>
                      <a:pt x="719384" y="373056"/>
                    </a:lnTo>
                    <a:lnTo>
                      <a:pt x="0" y="373056"/>
                    </a:lnTo>
                    <a:lnTo>
                      <a:pt x="359692" y="0"/>
                    </a:lnTo>
                    <a:close/>
                  </a:path>
                </a:pathLst>
              </a:custGeom>
              <a:solidFill>
                <a:srgbClr val="F1F2F4"/>
              </a:solidFill>
            </p:spPr>
          </p:sp>
          <p:sp>
            <p:nvSpPr>
              <p:cNvPr id="42" name="TextBox 42"/>
              <p:cNvSpPr txBox="1"/>
              <p:nvPr/>
            </p:nvSpPr>
            <p:spPr>
              <a:xfrm>
                <a:off x="112404" y="11280"/>
                <a:ext cx="494577" cy="33513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</p:grpSp>
      <p:sp>
        <p:nvSpPr>
          <p:cNvPr id="43" name="Freeform 43"/>
          <p:cNvSpPr/>
          <p:nvPr/>
        </p:nvSpPr>
        <p:spPr>
          <a:xfrm>
            <a:off x="510872" y="8199267"/>
            <a:ext cx="667516" cy="667516"/>
          </a:xfrm>
          <a:custGeom>
            <a:avLst/>
            <a:gdLst/>
            <a:ahLst/>
            <a:cxnLst/>
            <a:rect l="l" t="t" r="r" b="b"/>
            <a:pathLst>
              <a:path w="667516" h="667516">
                <a:moveTo>
                  <a:pt x="0" y="0"/>
                </a:moveTo>
                <a:lnTo>
                  <a:pt x="667516" y="0"/>
                </a:lnTo>
                <a:lnTo>
                  <a:pt x="667516" y="667517"/>
                </a:lnTo>
                <a:lnTo>
                  <a:pt x="0" y="66751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4" name="Freeform 44"/>
          <p:cNvSpPr/>
          <p:nvPr/>
        </p:nvSpPr>
        <p:spPr>
          <a:xfrm>
            <a:off x="4063016" y="8161712"/>
            <a:ext cx="662224" cy="658085"/>
          </a:xfrm>
          <a:custGeom>
            <a:avLst/>
            <a:gdLst/>
            <a:ahLst/>
            <a:cxnLst/>
            <a:rect l="l" t="t" r="r" b="b"/>
            <a:pathLst>
              <a:path w="662224" h="658085">
                <a:moveTo>
                  <a:pt x="0" y="0"/>
                </a:moveTo>
                <a:lnTo>
                  <a:pt x="662223" y="0"/>
                </a:lnTo>
                <a:lnTo>
                  <a:pt x="662223" y="658085"/>
                </a:lnTo>
                <a:lnTo>
                  <a:pt x="0" y="65808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5" name="Freeform 45"/>
          <p:cNvSpPr/>
          <p:nvPr/>
        </p:nvSpPr>
        <p:spPr>
          <a:xfrm>
            <a:off x="1022460" y="8130216"/>
            <a:ext cx="227361" cy="227361"/>
          </a:xfrm>
          <a:custGeom>
            <a:avLst/>
            <a:gdLst/>
            <a:ahLst/>
            <a:cxnLst/>
            <a:rect l="l" t="t" r="r" b="b"/>
            <a:pathLst>
              <a:path w="227361" h="227361">
                <a:moveTo>
                  <a:pt x="0" y="0"/>
                </a:moveTo>
                <a:lnTo>
                  <a:pt x="227361" y="0"/>
                </a:lnTo>
                <a:lnTo>
                  <a:pt x="227361" y="227361"/>
                </a:lnTo>
                <a:lnTo>
                  <a:pt x="0" y="22736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grpSp>
        <p:nvGrpSpPr>
          <p:cNvPr id="46" name="Group 46"/>
          <p:cNvGrpSpPr/>
          <p:nvPr/>
        </p:nvGrpSpPr>
        <p:grpSpPr>
          <a:xfrm>
            <a:off x="4038461" y="9556289"/>
            <a:ext cx="199175" cy="199175"/>
            <a:chOff x="0" y="0"/>
            <a:chExt cx="265567" cy="265567"/>
          </a:xfrm>
        </p:grpSpPr>
        <p:grpSp>
          <p:nvGrpSpPr>
            <p:cNvPr id="47" name="Group 47"/>
            <p:cNvGrpSpPr/>
            <p:nvPr/>
          </p:nvGrpSpPr>
          <p:grpSpPr>
            <a:xfrm>
              <a:off x="0" y="0"/>
              <a:ext cx="265567" cy="265567"/>
              <a:chOff x="0" y="0"/>
              <a:chExt cx="812800" cy="812800"/>
            </a:xfrm>
          </p:grpSpPr>
          <p:sp>
            <p:nvSpPr>
              <p:cNvPr id="48" name="Freeform 4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1A66BC"/>
              </a:solidFill>
            </p:spPr>
          </p:sp>
          <p:sp>
            <p:nvSpPr>
              <p:cNvPr id="49" name="TextBox 49"/>
              <p:cNvSpPr txBox="1"/>
              <p:nvPr/>
            </p:nvSpPr>
            <p:spPr>
              <a:xfrm>
                <a:off x="76200" y="-85725"/>
                <a:ext cx="660400" cy="8223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sp>
          <p:nvSpPr>
            <p:cNvPr id="50" name="Freeform 50"/>
            <p:cNvSpPr/>
            <p:nvPr/>
          </p:nvSpPr>
          <p:spPr>
            <a:xfrm>
              <a:off x="46212" y="42133"/>
              <a:ext cx="173143" cy="181301"/>
            </a:xfrm>
            <a:custGeom>
              <a:avLst/>
              <a:gdLst/>
              <a:ahLst/>
              <a:cxnLst/>
              <a:rect l="l" t="t" r="r" b="b"/>
              <a:pathLst>
                <a:path w="173143" h="181301">
                  <a:moveTo>
                    <a:pt x="0" y="0"/>
                  </a:moveTo>
                  <a:lnTo>
                    <a:pt x="173143" y="0"/>
                  </a:lnTo>
                  <a:lnTo>
                    <a:pt x="173143" y="181301"/>
                  </a:lnTo>
                  <a:lnTo>
                    <a:pt x="0" y="1813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1" name="Group 51"/>
          <p:cNvGrpSpPr/>
          <p:nvPr/>
        </p:nvGrpSpPr>
        <p:grpSpPr>
          <a:xfrm>
            <a:off x="4459459" y="9971578"/>
            <a:ext cx="199175" cy="199175"/>
            <a:chOff x="0" y="0"/>
            <a:chExt cx="265567" cy="265567"/>
          </a:xfrm>
        </p:grpSpPr>
        <p:grpSp>
          <p:nvGrpSpPr>
            <p:cNvPr id="52" name="Group 52"/>
            <p:cNvGrpSpPr/>
            <p:nvPr/>
          </p:nvGrpSpPr>
          <p:grpSpPr>
            <a:xfrm>
              <a:off x="0" y="0"/>
              <a:ext cx="265567" cy="265567"/>
              <a:chOff x="0" y="0"/>
              <a:chExt cx="812800" cy="812800"/>
            </a:xfrm>
          </p:grpSpPr>
          <p:sp>
            <p:nvSpPr>
              <p:cNvPr id="53" name="Freeform 5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A9E3"/>
              </a:solidFill>
            </p:spPr>
          </p:sp>
          <p:sp>
            <p:nvSpPr>
              <p:cNvPr id="54" name="TextBox 54"/>
              <p:cNvSpPr txBox="1"/>
              <p:nvPr/>
            </p:nvSpPr>
            <p:spPr>
              <a:xfrm>
                <a:off x="76200" y="-85725"/>
                <a:ext cx="660400" cy="8223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sp>
          <p:nvSpPr>
            <p:cNvPr id="55" name="Freeform 55"/>
            <p:cNvSpPr/>
            <p:nvPr/>
          </p:nvSpPr>
          <p:spPr>
            <a:xfrm>
              <a:off x="46212" y="42133"/>
              <a:ext cx="173143" cy="181301"/>
            </a:xfrm>
            <a:custGeom>
              <a:avLst/>
              <a:gdLst/>
              <a:ahLst/>
              <a:cxnLst/>
              <a:rect l="l" t="t" r="r" b="b"/>
              <a:pathLst>
                <a:path w="173143" h="181301">
                  <a:moveTo>
                    <a:pt x="0" y="0"/>
                  </a:moveTo>
                  <a:lnTo>
                    <a:pt x="173143" y="0"/>
                  </a:lnTo>
                  <a:lnTo>
                    <a:pt x="173143" y="181301"/>
                  </a:lnTo>
                  <a:lnTo>
                    <a:pt x="0" y="1813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6" name="Group 56"/>
          <p:cNvGrpSpPr/>
          <p:nvPr/>
        </p:nvGrpSpPr>
        <p:grpSpPr>
          <a:xfrm>
            <a:off x="4276041" y="9736825"/>
            <a:ext cx="199175" cy="199175"/>
            <a:chOff x="0" y="0"/>
            <a:chExt cx="265567" cy="265567"/>
          </a:xfrm>
        </p:grpSpPr>
        <p:grpSp>
          <p:nvGrpSpPr>
            <p:cNvPr id="57" name="Group 57"/>
            <p:cNvGrpSpPr/>
            <p:nvPr/>
          </p:nvGrpSpPr>
          <p:grpSpPr>
            <a:xfrm>
              <a:off x="0" y="0"/>
              <a:ext cx="265567" cy="265567"/>
              <a:chOff x="0" y="0"/>
              <a:chExt cx="812800" cy="812800"/>
            </a:xfrm>
          </p:grpSpPr>
          <p:sp>
            <p:nvSpPr>
              <p:cNvPr id="58" name="Freeform 5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9F8E"/>
              </a:solidFill>
            </p:spPr>
          </p:sp>
          <p:sp>
            <p:nvSpPr>
              <p:cNvPr id="59" name="TextBox 59"/>
              <p:cNvSpPr txBox="1"/>
              <p:nvPr/>
            </p:nvSpPr>
            <p:spPr>
              <a:xfrm>
                <a:off x="76200" y="-85725"/>
                <a:ext cx="660400" cy="8223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sp>
          <p:nvSpPr>
            <p:cNvPr id="60" name="Freeform 60"/>
            <p:cNvSpPr/>
            <p:nvPr/>
          </p:nvSpPr>
          <p:spPr>
            <a:xfrm>
              <a:off x="46212" y="42133"/>
              <a:ext cx="173143" cy="181301"/>
            </a:xfrm>
            <a:custGeom>
              <a:avLst/>
              <a:gdLst/>
              <a:ahLst/>
              <a:cxnLst/>
              <a:rect l="l" t="t" r="r" b="b"/>
              <a:pathLst>
                <a:path w="173143" h="181301">
                  <a:moveTo>
                    <a:pt x="0" y="0"/>
                  </a:moveTo>
                  <a:lnTo>
                    <a:pt x="173143" y="0"/>
                  </a:lnTo>
                  <a:lnTo>
                    <a:pt x="173143" y="181301"/>
                  </a:lnTo>
                  <a:lnTo>
                    <a:pt x="0" y="1813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61" name="Group 61"/>
          <p:cNvGrpSpPr/>
          <p:nvPr/>
        </p:nvGrpSpPr>
        <p:grpSpPr>
          <a:xfrm>
            <a:off x="4506053" y="9497557"/>
            <a:ext cx="287648" cy="287648"/>
            <a:chOff x="0" y="0"/>
            <a:chExt cx="383531" cy="383531"/>
          </a:xfrm>
        </p:grpSpPr>
        <p:grpSp>
          <p:nvGrpSpPr>
            <p:cNvPr id="62" name="Group 62"/>
            <p:cNvGrpSpPr/>
            <p:nvPr/>
          </p:nvGrpSpPr>
          <p:grpSpPr>
            <a:xfrm>
              <a:off x="0" y="0"/>
              <a:ext cx="383531" cy="383531"/>
              <a:chOff x="0" y="0"/>
              <a:chExt cx="812800" cy="812800"/>
            </a:xfrm>
          </p:grpSpPr>
          <p:sp>
            <p:nvSpPr>
              <p:cNvPr id="63" name="Freeform 6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5CBE87"/>
              </a:solidFill>
            </p:spPr>
          </p:sp>
          <p:sp>
            <p:nvSpPr>
              <p:cNvPr id="64" name="TextBox 64"/>
              <p:cNvSpPr txBox="1"/>
              <p:nvPr/>
            </p:nvSpPr>
            <p:spPr>
              <a:xfrm>
                <a:off x="76200" y="-85725"/>
                <a:ext cx="660400" cy="8223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sp>
          <p:nvSpPr>
            <p:cNvPr id="65" name="Freeform 65"/>
            <p:cNvSpPr/>
            <p:nvPr/>
          </p:nvSpPr>
          <p:spPr>
            <a:xfrm>
              <a:off x="66739" y="60848"/>
              <a:ext cx="250052" cy="261835"/>
            </a:xfrm>
            <a:custGeom>
              <a:avLst/>
              <a:gdLst/>
              <a:ahLst/>
              <a:cxnLst/>
              <a:rect l="l" t="t" r="r" b="b"/>
              <a:pathLst>
                <a:path w="250052" h="261835">
                  <a:moveTo>
                    <a:pt x="0" y="0"/>
                  </a:moveTo>
                  <a:lnTo>
                    <a:pt x="250052" y="0"/>
                  </a:lnTo>
                  <a:lnTo>
                    <a:pt x="250052" y="261835"/>
                  </a:lnTo>
                  <a:lnTo>
                    <a:pt x="0" y="2618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66" name="Group 66"/>
          <p:cNvGrpSpPr/>
          <p:nvPr/>
        </p:nvGrpSpPr>
        <p:grpSpPr>
          <a:xfrm>
            <a:off x="4038461" y="9971578"/>
            <a:ext cx="287648" cy="287648"/>
            <a:chOff x="0" y="0"/>
            <a:chExt cx="383531" cy="383531"/>
          </a:xfrm>
        </p:grpSpPr>
        <p:grpSp>
          <p:nvGrpSpPr>
            <p:cNvPr id="67" name="Group 67"/>
            <p:cNvGrpSpPr/>
            <p:nvPr/>
          </p:nvGrpSpPr>
          <p:grpSpPr>
            <a:xfrm>
              <a:off x="0" y="0"/>
              <a:ext cx="383531" cy="383531"/>
              <a:chOff x="0" y="0"/>
              <a:chExt cx="812800" cy="812800"/>
            </a:xfrm>
          </p:grpSpPr>
          <p:sp>
            <p:nvSpPr>
              <p:cNvPr id="68" name="Freeform 6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A7D028"/>
              </a:solidFill>
            </p:spPr>
          </p:sp>
          <p:sp>
            <p:nvSpPr>
              <p:cNvPr id="69" name="TextBox 69"/>
              <p:cNvSpPr txBox="1"/>
              <p:nvPr/>
            </p:nvSpPr>
            <p:spPr>
              <a:xfrm>
                <a:off x="76200" y="-85725"/>
                <a:ext cx="660400" cy="8223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sp>
          <p:nvSpPr>
            <p:cNvPr id="70" name="Freeform 70"/>
            <p:cNvSpPr/>
            <p:nvPr/>
          </p:nvSpPr>
          <p:spPr>
            <a:xfrm>
              <a:off x="66739" y="60848"/>
              <a:ext cx="250052" cy="261835"/>
            </a:xfrm>
            <a:custGeom>
              <a:avLst/>
              <a:gdLst/>
              <a:ahLst/>
              <a:cxnLst/>
              <a:rect l="l" t="t" r="r" b="b"/>
              <a:pathLst>
                <a:path w="250052" h="261835">
                  <a:moveTo>
                    <a:pt x="0" y="0"/>
                  </a:moveTo>
                  <a:lnTo>
                    <a:pt x="250052" y="0"/>
                  </a:lnTo>
                  <a:lnTo>
                    <a:pt x="250052" y="261835"/>
                  </a:lnTo>
                  <a:lnTo>
                    <a:pt x="0" y="2618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71" name="TextBox 71"/>
          <p:cNvSpPr txBox="1"/>
          <p:nvPr/>
        </p:nvSpPr>
        <p:spPr>
          <a:xfrm>
            <a:off x="831419" y="1401311"/>
            <a:ext cx="2723697" cy="204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25"/>
              </a:lnSpc>
              <a:spcBef>
                <a:spcPct val="0"/>
              </a:spcBef>
            </a:pPr>
            <a:r>
              <a:rPr lang="en-US" sz="1161" b="1">
                <a:solidFill>
                  <a:srgbClr val="262727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機密データをクラウドAIに送れない</a:t>
            </a:r>
          </a:p>
        </p:txBody>
      </p:sp>
      <p:sp>
        <p:nvSpPr>
          <p:cNvPr id="72" name="TextBox 72"/>
          <p:cNvSpPr txBox="1"/>
          <p:nvPr/>
        </p:nvSpPr>
        <p:spPr>
          <a:xfrm>
            <a:off x="831419" y="2064599"/>
            <a:ext cx="2723697" cy="204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25"/>
              </a:lnSpc>
              <a:spcBef>
                <a:spcPct val="0"/>
              </a:spcBef>
            </a:pPr>
            <a:r>
              <a:rPr lang="en-US" sz="1161" b="1">
                <a:solidFill>
                  <a:srgbClr val="262727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AIツールが乱立しており管理できない</a:t>
            </a:r>
          </a:p>
        </p:txBody>
      </p:sp>
      <p:sp>
        <p:nvSpPr>
          <p:cNvPr id="73" name="TextBox 73"/>
          <p:cNvSpPr txBox="1"/>
          <p:nvPr/>
        </p:nvSpPr>
        <p:spPr>
          <a:xfrm>
            <a:off x="831419" y="1727214"/>
            <a:ext cx="2723697" cy="204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25"/>
              </a:lnSpc>
              <a:spcBef>
                <a:spcPct val="0"/>
              </a:spcBef>
            </a:pPr>
            <a:r>
              <a:rPr lang="en-US" sz="1161" b="1">
                <a:solidFill>
                  <a:srgbClr val="262727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AI導入コストが高く、踏み切れない</a:t>
            </a:r>
          </a:p>
        </p:txBody>
      </p:sp>
      <p:sp>
        <p:nvSpPr>
          <p:cNvPr id="74" name="TextBox 74"/>
          <p:cNvSpPr txBox="1"/>
          <p:nvPr/>
        </p:nvSpPr>
        <p:spPr>
          <a:xfrm>
            <a:off x="831419" y="2412135"/>
            <a:ext cx="2723697" cy="204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25"/>
              </a:lnSpc>
              <a:spcBef>
                <a:spcPct val="0"/>
              </a:spcBef>
            </a:pPr>
            <a:r>
              <a:rPr lang="en-US" sz="1161" b="1">
                <a:solidFill>
                  <a:srgbClr val="262727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AI導入するには時間がかかりそう</a:t>
            </a:r>
          </a:p>
        </p:txBody>
      </p:sp>
      <p:grpSp>
        <p:nvGrpSpPr>
          <p:cNvPr id="75" name="Group 75"/>
          <p:cNvGrpSpPr/>
          <p:nvPr/>
        </p:nvGrpSpPr>
        <p:grpSpPr>
          <a:xfrm>
            <a:off x="5003963" y="573319"/>
            <a:ext cx="2200897" cy="2239689"/>
            <a:chOff x="0" y="0"/>
            <a:chExt cx="2934529" cy="2986252"/>
          </a:xfrm>
        </p:grpSpPr>
        <p:sp>
          <p:nvSpPr>
            <p:cNvPr id="76" name="Freeform 76"/>
            <p:cNvSpPr/>
            <p:nvPr/>
          </p:nvSpPr>
          <p:spPr>
            <a:xfrm>
              <a:off x="289686" y="341409"/>
              <a:ext cx="2644843" cy="2644843"/>
            </a:xfrm>
            <a:custGeom>
              <a:avLst/>
              <a:gdLst/>
              <a:ahLst/>
              <a:cxnLst/>
              <a:rect l="l" t="t" r="r" b="b"/>
              <a:pathLst>
                <a:path w="2644843" h="2644843">
                  <a:moveTo>
                    <a:pt x="0" y="0"/>
                  </a:moveTo>
                  <a:lnTo>
                    <a:pt x="2644843" y="0"/>
                  </a:lnTo>
                  <a:lnTo>
                    <a:pt x="2644843" y="2644843"/>
                  </a:lnTo>
                  <a:lnTo>
                    <a:pt x="0" y="26448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  <p:grpSp>
          <p:nvGrpSpPr>
            <p:cNvPr id="77" name="Group 77"/>
            <p:cNvGrpSpPr/>
            <p:nvPr/>
          </p:nvGrpSpPr>
          <p:grpSpPr>
            <a:xfrm>
              <a:off x="0" y="255077"/>
              <a:ext cx="510153" cy="510153"/>
              <a:chOff x="0" y="0"/>
              <a:chExt cx="812800" cy="812800"/>
            </a:xfrm>
          </p:grpSpPr>
          <p:sp>
            <p:nvSpPr>
              <p:cNvPr id="78" name="Freeform 7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D9D9D9"/>
              </a:solidFill>
            </p:spPr>
          </p:sp>
          <p:sp>
            <p:nvSpPr>
              <p:cNvPr id="79" name="TextBox 79"/>
              <p:cNvSpPr txBox="1"/>
              <p:nvPr/>
            </p:nvSpPr>
            <p:spPr>
              <a:xfrm>
                <a:off x="76200" y="-85725"/>
                <a:ext cx="660400" cy="8223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59"/>
                  </a:lnSpc>
                </a:pPr>
                <a:endParaRPr/>
              </a:p>
            </p:txBody>
          </p:sp>
        </p:grpSp>
        <p:grpSp>
          <p:nvGrpSpPr>
            <p:cNvPr id="80" name="Group 80"/>
            <p:cNvGrpSpPr/>
            <p:nvPr/>
          </p:nvGrpSpPr>
          <p:grpSpPr>
            <a:xfrm>
              <a:off x="668355" y="0"/>
              <a:ext cx="510153" cy="510153"/>
              <a:chOff x="0" y="0"/>
              <a:chExt cx="812800" cy="812800"/>
            </a:xfrm>
          </p:grpSpPr>
          <p:sp>
            <p:nvSpPr>
              <p:cNvPr id="81" name="Freeform 8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D9D9D9"/>
              </a:solidFill>
            </p:spPr>
          </p:sp>
          <p:sp>
            <p:nvSpPr>
              <p:cNvPr id="82" name="TextBox 82"/>
              <p:cNvSpPr txBox="1"/>
              <p:nvPr/>
            </p:nvSpPr>
            <p:spPr>
              <a:xfrm>
                <a:off x="76200" y="-85725"/>
                <a:ext cx="660400" cy="8223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59"/>
                  </a:lnSpc>
                </a:pPr>
                <a:endParaRPr/>
              </a:p>
            </p:txBody>
          </p:sp>
        </p:grpSp>
        <p:sp>
          <p:nvSpPr>
            <p:cNvPr id="83" name="Freeform 83"/>
            <p:cNvSpPr/>
            <p:nvPr/>
          </p:nvSpPr>
          <p:spPr>
            <a:xfrm>
              <a:off x="91066" y="346143"/>
              <a:ext cx="328022" cy="328022"/>
            </a:xfrm>
            <a:custGeom>
              <a:avLst/>
              <a:gdLst/>
              <a:ahLst/>
              <a:cxnLst/>
              <a:rect l="l" t="t" r="r" b="b"/>
              <a:pathLst>
                <a:path w="328022" h="328022">
                  <a:moveTo>
                    <a:pt x="0" y="0"/>
                  </a:moveTo>
                  <a:lnTo>
                    <a:pt x="328022" y="0"/>
                  </a:lnTo>
                  <a:lnTo>
                    <a:pt x="328022" y="328021"/>
                  </a:lnTo>
                  <a:lnTo>
                    <a:pt x="0" y="3280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4" name="Freeform 84"/>
            <p:cNvSpPr/>
            <p:nvPr/>
          </p:nvSpPr>
          <p:spPr>
            <a:xfrm>
              <a:off x="735867" y="63928"/>
              <a:ext cx="375129" cy="382297"/>
            </a:xfrm>
            <a:custGeom>
              <a:avLst/>
              <a:gdLst/>
              <a:ahLst/>
              <a:cxnLst/>
              <a:rect l="l" t="t" r="r" b="b"/>
              <a:pathLst>
                <a:path w="375129" h="382297">
                  <a:moveTo>
                    <a:pt x="0" y="0"/>
                  </a:moveTo>
                  <a:lnTo>
                    <a:pt x="375129" y="0"/>
                  </a:lnTo>
                  <a:lnTo>
                    <a:pt x="375129" y="382297"/>
                  </a:lnTo>
                  <a:lnTo>
                    <a:pt x="0" y="3822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</p:grpSp>
      <p:pic>
        <p:nvPicPr>
          <p:cNvPr id="85" name="Picture 8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4388" y="4321904"/>
            <a:ext cx="2529462" cy="2205234"/>
          </a:xfrm>
          <a:prstGeom prst="rect">
            <a:avLst/>
          </a:prstGeom>
        </p:spPr>
      </p:pic>
      <p:sp>
        <p:nvSpPr>
          <p:cNvPr id="86" name="Freeform 86"/>
          <p:cNvSpPr/>
          <p:nvPr/>
        </p:nvSpPr>
        <p:spPr>
          <a:xfrm>
            <a:off x="223598" y="5459605"/>
            <a:ext cx="1110907" cy="1110907"/>
          </a:xfrm>
          <a:custGeom>
            <a:avLst/>
            <a:gdLst/>
            <a:ahLst/>
            <a:cxnLst/>
            <a:rect l="l" t="t" r="r" b="b"/>
            <a:pathLst>
              <a:path w="1110907" h="1110907">
                <a:moveTo>
                  <a:pt x="0" y="0"/>
                </a:moveTo>
                <a:lnTo>
                  <a:pt x="1110907" y="0"/>
                </a:lnTo>
                <a:lnTo>
                  <a:pt x="1110907" y="1110907"/>
                </a:lnTo>
                <a:lnTo>
                  <a:pt x="0" y="111090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7" name="TextBox 87"/>
          <p:cNvSpPr txBox="1"/>
          <p:nvPr/>
        </p:nvSpPr>
        <p:spPr>
          <a:xfrm>
            <a:off x="352941" y="3298783"/>
            <a:ext cx="6854118" cy="264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39"/>
              </a:lnSpc>
              <a:spcBef>
                <a:spcPct val="0"/>
              </a:spcBef>
            </a:pPr>
            <a:r>
              <a:rPr lang="en-US" sz="1599" b="1" spc="159">
                <a:solidFill>
                  <a:srgbClr val="1D53CB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安全かつスピーディー</a:t>
            </a:r>
            <a:r>
              <a:rPr lang="en-US" sz="1599" b="1" spc="159">
                <a:solidFill>
                  <a:srgbClr val="262727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にAI導入を実現！</a:t>
            </a:r>
          </a:p>
        </p:txBody>
      </p:sp>
      <p:sp>
        <p:nvSpPr>
          <p:cNvPr id="88" name="TextBox 88"/>
          <p:cNvSpPr txBox="1"/>
          <p:nvPr/>
        </p:nvSpPr>
        <p:spPr>
          <a:xfrm>
            <a:off x="3654274" y="3681699"/>
            <a:ext cx="2580121" cy="3855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90"/>
              </a:lnSpc>
              <a:spcBef>
                <a:spcPct val="0"/>
              </a:spcBef>
            </a:pPr>
            <a:r>
              <a:rPr lang="en-US" sz="2350" b="1" spc="94">
                <a:solidFill>
                  <a:srgbClr val="262727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で、すべて解決！</a:t>
            </a:r>
          </a:p>
        </p:txBody>
      </p:sp>
      <p:grpSp>
        <p:nvGrpSpPr>
          <p:cNvPr id="89" name="Group 89"/>
          <p:cNvGrpSpPr/>
          <p:nvPr/>
        </p:nvGrpSpPr>
        <p:grpSpPr>
          <a:xfrm>
            <a:off x="3464240" y="4513833"/>
            <a:ext cx="3185697" cy="463810"/>
            <a:chOff x="0" y="0"/>
            <a:chExt cx="4247596" cy="618413"/>
          </a:xfrm>
        </p:grpSpPr>
        <p:sp>
          <p:nvSpPr>
            <p:cNvPr id="90" name="TextBox 90"/>
            <p:cNvSpPr txBox="1"/>
            <p:nvPr/>
          </p:nvSpPr>
          <p:spPr>
            <a:xfrm>
              <a:off x="0" y="-28575"/>
              <a:ext cx="4247596" cy="3377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175"/>
                </a:lnSpc>
                <a:spcBef>
                  <a:spcPct val="0"/>
                </a:spcBef>
              </a:pPr>
              <a:r>
                <a:rPr lang="en-US" sz="1554" b="1">
                  <a:solidFill>
                    <a:srgbClr val="FFFFFF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業務AIソリューション</a:t>
              </a:r>
            </a:p>
          </p:txBody>
        </p:sp>
        <p:sp>
          <p:nvSpPr>
            <p:cNvPr id="91" name="TextBox 91"/>
            <p:cNvSpPr txBox="1"/>
            <p:nvPr/>
          </p:nvSpPr>
          <p:spPr>
            <a:xfrm>
              <a:off x="0" y="368344"/>
              <a:ext cx="4247596" cy="2500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535"/>
                </a:lnSpc>
                <a:spcBef>
                  <a:spcPct val="0"/>
                </a:spcBef>
              </a:pPr>
              <a:r>
                <a:rPr lang="en-US" sz="1096" b="1">
                  <a:solidFill>
                    <a:srgbClr val="FFFFFF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豊富な業務AIがすぐに使える</a:t>
              </a:r>
            </a:p>
          </p:txBody>
        </p:sp>
      </p:grpSp>
      <p:grpSp>
        <p:nvGrpSpPr>
          <p:cNvPr id="92" name="Group 92"/>
          <p:cNvGrpSpPr/>
          <p:nvPr/>
        </p:nvGrpSpPr>
        <p:grpSpPr>
          <a:xfrm>
            <a:off x="3464240" y="5268168"/>
            <a:ext cx="3751276" cy="494891"/>
            <a:chOff x="0" y="0"/>
            <a:chExt cx="5001702" cy="659854"/>
          </a:xfrm>
        </p:grpSpPr>
        <p:sp>
          <p:nvSpPr>
            <p:cNvPr id="93" name="TextBox 93"/>
            <p:cNvSpPr txBox="1"/>
            <p:nvPr/>
          </p:nvSpPr>
          <p:spPr>
            <a:xfrm>
              <a:off x="0" y="-28575"/>
              <a:ext cx="4247596" cy="3377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175"/>
                </a:lnSpc>
                <a:spcBef>
                  <a:spcPct val="0"/>
                </a:spcBef>
              </a:pPr>
              <a:r>
                <a:rPr lang="en-US" sz="1554" b="1">
                  <a:solidFill>
                    <a:srgbClr val="FFFFFF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AI Safety基盤</a:t>
              </a:r>
            </a:p>
          </p:txBody>
        </p:sp>
        <p:sp>
          <p:nvSpPr>
            <p:cNvPr id="94" name="TextBox 94"/>
            <p:cNvSpPr txBox="1"/>
            <p:nvPr/>
          </p:nvSpPr>
          <p:spPr>
            <a:xfrm>
              <a:off x="0" y="409785"/>
              <a:ext cx="5001702" cy="2500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535"/>
                </a:lnSpc>
                <a:spcBef>
                  <a:spcPct val="0"/>
                </a:spcBef>
              </a:pPr>
              <a:r>
                <a:rPr lang="en-US" sz="1096" b="1">
                  <a:solidFill>
                    <a:srgbClr val="FFFFFF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ガードレール / ハルシネーションブロック / AIポリシー管理</a:t>
              </a:r>
            </a:p>
          </p:txBody>
        </p:sp>
      </p:grpSp>
      <p:sp>
        <p:nvSpPr>
          <p:cNvPr id="95" name="Freeform 95"/>
          <p:cNvSpPr/>
          <p:nvPr/>
        </p:nvSpPr>
        <p:spPr>
          <a:xfrm>
            <a:off x="4993727" y="2324130"/>
            <a:ext cx="3419812" cy="3021870"/>
          </a:xfrm>
          <a:custGeom>
            <a:avLst/>
            <a:gdLst/>
            <a:ahLst/>
            <a:cxnLst/>
            <a:rect l="l" t="t" r="r" b="b"/>
            <a:pathLst>
              <a:path w="3419812" h="3021870">
                <a:moveTo>
                  <a:pt x="0" y="0"/>
                </a:moveTo>
                <a:lnTo>
                  <a:pt x="3419811" y="0"/>
                </a:lnTo>
                <a:lnTo>
                  <a:pt x="3419811" y="3021870"/>
                </a:lnTo>
                <a:lnTo>
                  <a:pt x="0" y="302187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4000"/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96" name="AutoShape 96"/>
          <p:cNvSpPr/>
          <p:nvPr/>
        </p:nvSpPr>
        <p:spPr>
          <a:xfrm>
            <a:off x="3281953" y="5122906"/>
            <a:ext cx="4306287" cy="0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7" name="AutoShape 97"/>
          <p:cNvSpPr/>
          <p:nvPr/>
        </p:nvSpPr>
        <p:spPr>
          <a:xfrm>
            <a:off x="3281953" y="5910696"/>
            <a:ext cx="4306287" cy="0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98" name="Group 98"/>
          <p:cNvGrpSpPr/>
          <p:nvPr/>
        </p:nvGrpSpPr>
        <p:grpSpPr>
          <a:xfrm>
            <a:off x="-622036" y="-127393"/>
            <a:ext cx="8804071" cy="260192"/>
            <a:chOff x="0" y="0"/>
            <a:chExt cx="4461871" cy="131864"/>
          </a:xfrm>
        </p:grpSpPr>
        <p:sp>
          <p:nvSpPr>
            <p:cNvPr id="99" name="Freeform 99"/>
            <p:cNvSpPr/>
            <p:nvPr/>
          </p:nvSpPr>
          <p:spPr>
            <a:xfrm>
              <a:off x="0" y="0"/>
              <a:ext cx="4461871" cy="131864"/>
            </a:xfrm>
            <a:custGeom>
              <a:avLst/>
              <a:gdLst/>
              <a:ahLst/>
              <a:cxnLst/>
              <a:rect l="l" t="t" r="r" b="b"/>
              <a:pathLst>
                <a:path w="4461871" h="131864">
                  <a:moveTo>
                    <a:pt x="0" y="0"/>
                  </a:moveTo>
                  <a:lnTo>
                    <a:pt x="4461871" y="0"/>
                  </a:lnTo>
                  <a:lnTo>
                    <a:pt x="4461871" y="131864"/>
                  </a:lnTo>
                  <a:lnTo>
                    <a:pt x="0" y="131864"/>
                  </a:lnTo>
                  <a:close/>
                </a:path>
              </a:pathLst>
            </a:custGeom>
            <a:gradFill rotWithShape="1">
              <a:gsLst>
                <a:gs pos="0">
                  <a:srgbClr val="39A8E6">
                    <a:alpha val="100000"/>
                  </a:srgbClr>
                </a:gs>
                <a:gs pos="100000">
                  <a:srgbClr val="2165B8">
                    <a:alpha val="100000"/>
                  </a:srgbClr>
                </a:gs>
              </a:gsLst>
              <a:lin ang="2700000"/>
            </a:gradFill>
          </p:spPr>
        </p:sp>
        <p:sp>
          <p:nvSpPr>
            <p:cNvPr id="100" name="TextBox 100"/>
            <p:cNvSpPr txBox="1"/>
            <p:nvPr/>
          </p:nvSpPr>
          <p:spPr>
            <a:xfrm>
              <a:off x="0" y="-76200"/>
              <a:ext cx="4461871" cy="208064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980"/>
                </a:lnSpc>
              </a:pPr>
              <a:endParaRPr/>
            </a:p>
          </p:txBody>
        </p:sp>
      </p:grpSp>
      <p:sp>
        <p:nvSpPr>
          <p:cNvPr id="101" name="Freeform 101"/>
          <p:cNvSpPr/>
          <p:nvPr/>
        </p:nvSpPr>
        <p:spPr>
          <a:xfrm>
            <a:off x="499371" y="9555789"/>
            <a:ext cx="636770" cy="636770"/>
          </a:xfrm>
          <a:custGeom>
            <a:avLst/>
            <a:gdLst/>
            <a:ahLst/>
            <a:cxnLst/>
            <a:rect l="l" t="t" r="r" b="b"/>
            <a:pathLst>
              <a:path w="636770" h="636770">
                <a:moveTo>
                  <a:pt x="0" y="0"/>
                </a:moveTo>
                <a:lnTo>
                  <a:pt x="636769" y="0"/>
                </a:lnTo>
                <a:lnTo>
                  <a:pt x="636769" y="636769"/>
                </a:lnTo>
                <a:lnTo>
                  <a:pt x="0" y="6367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102" name="Group 102"/>
          <p:cNvGrpSpPr/>
          <p:nvPr/>
        </p:nvGrpSpPr>
        <p:grpSpPr>
          <a:xfrm>
            <a:off x="3464240" y="6062089"/>
            <a:ext cx="3751276" cy="463810"/>
            <a:chOff x="0" y="0"/>
            <a:chExt cx="5001702" cy="618413"/>
          </a:xfrm>
        </p:grpSpPr>
        <p:sp>
          <p:nvSpPr>
            <p:cNvPr id="103" name="TextBox 103"/>
            <p:cNvSpPr txBox="1"/>
            <p:nvPr/>
          </p:nvSpPr>
          <p:spPr>
            <a:xfrm>
              <a:off x="0" y="-28575"/>
              <a:ext cx="4247596" cy="3377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175"/>
                </a:lnSpc>
                <a:spcBef>
                  <a:spcPct val="0"/>
                </a:spcBef>
              </a:pPr>
              <a:r>
                <a:rPr lang="en-US" sz="1554" b="1">
                  <a:solidFill>
                    <a:srgbClr val="FFFFFF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ローカルLLM + GPU筐体</a:t>
              </a:r>
            </a:p>
          </p:txBody>
        </p:sp>
        <p:sp>
          <p:nvSpPr>
            <p:cNvPr id="104" name="TextBox 104"/>
            <p:cNvSpPr txBox="1"/>
            <p:nvPr/>
          </p:nvSpPr>
          <p:spPr>
            <a:xfrm>
              <a:off x="0" y="368344"/>
              <a:ext cx="5001702" cy="2500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535"/>
                </a:lnSpc>
                <a:spcBef>
                  <a:spcPct val="0"/>
                </a:spcBef>
              </a:pPr>
              <a:r>
                <a:rPr lang="en-US" sz="1096" b="1">
                  <a:solidFill>
                    <a:srgbClr val="FFFFFF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データは一切外に出ない </a:t>
              </a:r>
            </a:p>
          </p:txBody>
        </p:sp>
      </p:grpSp>
      <p:sp>
        <p:nvSpPr>
          <p:cNvPr id="105" name="TextBox 105"/>
          <p:cNvSpPr txBox="1"/>
          <p:nvPr/>
        </p:nvSpPr>
        <p:spPr>
          <a:xfrm>
            <a:off x="361398" y="688400"/>
            <a:ext cx="4432303" cy="4044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79"/>
              </a:lnSpc>
              <a:spcBef>
                <a:spcPct val="0"/>
              </a:spcBef>
            </a:pPr>
            <a:r>
              <a:rPr lang="en-US" sz="2413" b="1" spc="241">
                <a:solidFill>
                  <a:srgbClr val="262727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こんなお悩みありませんか？</a:t>
            </a:r>
          </a:p>
        </p:txBody>
      </p:sp>
      <p:sp>
        <p:nvSpPr>
          <p:cNvPr id="106" name="TextBox 106"/>
          <p:cNvSpPr txBox="1"/>
          <p:nvPr/>
        </p:nvSpPr>
        <p:spPr>
          <a:xfrm>
            <a:off x="2390960" y="7227760"/>
            <a:ext cx="2778080" cy="3130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94"/>
              </a:lnSpc>
              <a:spcBef>
                <a:spcPct val="0"/>
              </a:spcBef>
            </a:pPr>
            <a:r>
              <a:rPr lang="en-US" sz="1924" b="1" spc="115">
                <a:solidFill>
                  <a:srgbClr val="262727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4つの強み</a:t>
            </a:r>
          </a:p>
        </p:txBody>
      </p:sp>
      <p:sp>
        <p:nvSpPr>
          <p:cNvPr id="107" name="TextBox 107"/>
          <p:cNvSpPr txBox="1"/>
          <p:nvPr/>
        </p:nvSpPr>
        <p:spPr>
          <a:xfrm>
            <a:off x="397398" y="400110"/>
            <a:ext cx="2059680" cy="2311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0"/>
              </a:lnSpc>
              <a:spcBef>
                <a:spcPct val="0"/>
              </a:spcBef>
            </a:pPr>
            <a:r>
              <a:rPr lang="en-US" sz="1400" b="1" spc="140">
                <a:solidFill>
                  <a:srgbClr val="262727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AIの社内導入...</a:t>
            </a:r>
          </a:p>
        </p:txBody>
      </p:sp>
      <p:sp>
        <p:nvSpPr>
          <p:cNvPr id="108" name="TextBox 108"/>
          <p:cNvSpPr txBox="1"/>
          <p:nvPr/>
        </p:nvSpPr>
        <p:spPr>
          <a:xfrm>
            <a:off x="1397410" y="8395677"/>
            <a:ext cx="2059100" cy="3096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79"/>
              </a:lnSpc>
            </a:pPr>
            <a:r>
              <a:rPr lang="en-US" sz="799" b="1">
                <a:solidFill>
                  <a:srgbClr val="000000"/>
                </a:solidFill>
                <a:latin typeface="Noto Sans JP Medium"/>
                <a:ea typeface="Noto Sans JP Medium"/>
                <a:cs typeface="Noto Sans JP Medium"/>
                <a:sym typeface="Noto Sans JP Medium"/>
              </a:rPr>
              <a:t>すべての処理がローカルで完結。</a:t>
            </a:r>
          </a:p>
          <a:p>
            <a:pPr algn="l">
              <a:lnSpc>
                <a:spcPts val="1279"/>
              </a:lnSpc>
            </a:pPr>
            <a:r>
              <a:rPr lang="en-US" sz="799" b="1">
                <a:solidFill>
                  <a:srgbClr val="000000"/>
                </a:solidFill>
                <a:latin typeface="Noto Sans JP Medium"/>
                <a:ea typeface="Noto Sans JP Medium"/>
                <a:cs typeface="Noto Sans JP Medium"/>
                <a:sym typeface="Noto Sans JP Medium"/>
              </a:rPr>
              <a:t>データは一切外部に出ません。</a:t>
            </a:r>
          </a:p>
        </p:txBody>
      </p:sp>
      <p:sp>
        <p:nvSpPr>
          <p:cNvPr id="109" name="TextBox 109"/>
          <p:cNvSpPr txBox="1"/>
          <p:nvPr/>
        </p:nvSpPr>
        <p:spPr>
          <a:xfrm>
            <a:off x="1397410" y="9802457"/>
            <a:ext cx="2335799" cy="3096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79"/>
              </a:lnSpc>
            </a:pPr>
            <a:r>
              <a:rPr lang="en-US" sz="799" b="1">
                <a:solidFill>
                  <a:srgbClr val="000000"/>
                </a:solidFill>
                <a:latin typeface="Noto Sans JP Medium"/>
                <a:ea typeface="Noto Sans JP Medium"/>
                <a:cs typeface="Noto Sans JP Medium"/>
                <a:sym typeface="Noto Sans JP Medium"/>
              </a:rPr>
              <a:t>AIツールをローカル基盤で一括管理。</a:t>
            </a:r>
          </a:p>
          <a:p>
            <a:pPr algn="l">
              <a:lnSpc>
                <a:spcPts val="1279"/>
              </a:lnSpc>
            </a:pPr>
            <a:r>
              <a:rPr lang="en-US" sz="799" b="1">
                <a:solidFill>
                  <a:srgbClr val="000000"/>
                </a:solidFill>
                <a:latin typeface="Noto Sans JP Medium"/>
                <a:ea typeface="Noto Sans JP Medium"/>
                <a:cs typeface="Noto Sans JP Medium"/>
                <a:sym typeface="Noto Sans JP Medium"/>
              </a:rPr>
              <a:t>業務に合わせたカスタマイズや機能追加も可能</a:t>
            </a:r>
          </a:p>
        </p:txBody>
      </p:sp>
      <p:sp>
        <p:nvSpPr>
          <p:cNvPr id="110" name="TextBox 110"/>
          <p:cNvSpPr txBox="1"/>
          <p:nvPr/>
        </p:nvSpPr>
        <p:spPr>
          <a:xfrm>
            <a:off x="4993727" y="8329002"/>
            <a:ext cx="2059100" cy="470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79"/>
              </a:lnSpc>
            </a:pPr>
            <a:r>
              <a:rPr lang="en-US" sz="799" b="1">
                <a:solidFill>
                  <a:srgbClr val="000000"/>
                </a:solidFill>
                <a:latin typeface="Noto Sans JP Medium"/>
                <a:ea typeface="Noto Sans JP Medium"/>
                <a:cs typeface="Noto Sans JP Medium"/>
                <a:sym typeface="Noto Sans JP Medium"/>
              </a:rPr>
              <a:t>ローカルLLMの性能向上により、業務利用が十分可能に。GPU初期費用を含めても、</a:t>
            </a:r>
          </a:p>
          <a:p>
            <a:pPr algn="l">
              <a:lnSpc>
                <a:spcPts val="1279"/>
              </a:lnSpc>
            </a:pPr>
            <a:r>
              <a:rPr lang="en-US" sz="799" b="1">
                <a:solidFill>
                  <a:srgbClr val="000000"/>
                </a:solidFill>
                <a:latin typeface="Noto Sans JP Medium"/>
                <a:ea typeface="Noto Sans JP Medium"/>
                <a:cs typeface="Noto Sans JP Medium"/>
                <a:sym typeface="Noto Sans JP Medium"/>
              </a:rPr>
              <a:t>1〜2年でトータルコストが逆転。</a:t>
            </a:r>
          </a:p>
        </p:txBody>
      </p:sp>
      <p:sp>
        <p:nvSpPr>
          <p:cNvPr id="111" name="TextBox 111"/>
          <p:cNvSpPr txBox="1"/>
          <p:nvPr/>
        </p:nvSpPr>
        <p:spPr>
          <a:xfrm>
            <a:off x="4993727" y="9722024"/>
            <a:ext cx="2139423" cy="470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79"/>
              </a:lnSpc>
            </a:pPr>
            <a:r>
              <a:rPr lang="en-US" sz="799" b="1">
                <a:solidFill>
                  <a:srgbClr val="000000"/>
                </a:solidFill>
                <a:latin typeface="Noto Sans JP Medium"/>
                <a:ea typeface="Noto Sans JP Medium"/>
                <a:cs typeface="Noto Sans JP Medium"/>
                <a:sym typeface="Noto Sans JP Medium"/>
              </a:rPr>
              <a:t>筐体を設置したその日から、</a:t>
            </a:r>
          </a:p>
          <a:p>
            <a:pPr algn="l">
              <a:lnSpc>
                <a:spcPts val="1279"/>
              </a:lnSpc>
            </a:pPr>
            <a:r>
              <a:rPr lang="en-US" sz="799" b="1">
                <a:solidFill>
                  <a:srgbClr val="000000"/>
                </a:solidFill>
                <a:latin typeface="Noto Sans JP Medium"/>
                <a:ea typeface="Noto Sans JP Medium"/>
                <a:cs typeface="Noto Sans JP Medium"/>
                <a:sym typeface="Noto Sans JP Medium"/>
              </a:rPr>
              <a:t>豊富な業務AIソリューションが即稼働。</a:t>
            </a:r>
          </a:p>
          <a:p>
            <a:pPr algn="l">
              <a:lnSpc>
                <a:spcPts val="1279"/>
              </a:lnSpc>
            </a:pPr>
            <a:r>
              <a:rPr lang="en-US" sz="799" b="1">
                <a:solidFill>
                  <a:srgbClr val="000000"/>
                </a:solidFill>
                <a:latin typeface="Noto Sans JP Medium"/>
                <a:ea typeface="Noto Sans JP Medium"/>
                <a:cs typeface="Noto Sans JP Medium"/>
                <a:sym typeface="Noto Sans JP Medium"/>
              </a:rPr>
              <a:t>セキュリティ機能も標準搭載済み。</a:t>
            </a:r>
          </a:p>
        </p:txBody>
      </p:sp>
      <p:sp>
        <p:nvSpPr>
          <p:cNvPr id="112" name="TextBox 112"/>
          <p:cNvSpPr txBox="1"/>
          <p:nvPr/>
        </p:nvSpPr>
        <p:spPr>
          <a:xfrm>
            <a:off x="628763" y="7720453"/>
            <a:ext cx="310180" cy="4412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14"/>
              </a:lnSpc>
              <a:spcBef>
                <a:spcPct val="0"/>
              </a:spcBef>
            </a:pPr>
            <a:r>
              <a:rPr lang="en-US" sz="2224" b="1">
                <a:solidFill>
                  <a:srgbClr val="1D53CB"/>
                </a:solidFill>
                <a:latin typeface="DIN Next Devanagari Medium"/>
                <a:ea typeface="DIN Next Devanagari Medium"/>
                <a:cs typeface="DIN Next Devanagari Medium"/>
                <a:sym typeface="DIN Next Devanagari Medium"/>
              </a:rPr>
              <a:t>01</a:t>
            </a:r>
          </a:p>
        </p:txBody>
      </p:sp>
      <p:sp>
        <p:nvSpPr>
          <p:cNvPr id="113" name="TextBox 113"/>
          <p:cNvSpPr txBox="1"/>
          <p:nvPr/>
        </p:nvSpPr>
        <p:spPr>
          <a:xfrm>
            <a:off x="628763" y="9032690"/>
            <a:ext cx="310180" cy="4412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14"/>
              </a:lnSpc>
              <a:spcBef>
                <a:spcPct val="0"/>
              </a:spcBef>
            </a:pPr>
            <a:r>
              <a:rPr lang="en-US" sz="2224" b="1">
                <a:solidFill>
                  <a:srgbClr val="1D53CB"/>
                </a:solidFill>
                <a:latin typeface="DIN Next Devanagari Medium"/>
                <a:ea typeface="DIN Next Devanagari Medium"/>
                <a:cs typeface="DIN Next Devanagari Medium"/>
                <a:sym typeface="DIN Next Devanagari Medium"/>
              </a:rPr>
              <a:t>03</a:t>
            </a:r>
          </a:p>
        </p:txBody>
      </p:sp>
      <p:sp>
        <p:nvSpPr>
          <p:cNvPr id="114" name="TextBox 114"/>
          <p:cNvSpPr txBox="1"/>
          <p:nvPr/>
        </p:nvSpPr>
        <p:spPr>
          <a:xfrm>
            <a:off x="4190005" y="7720453"/>
            <a:ext cx="310180" cy="4412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14"/>
              </a:lnSpc>
              <a:spcBef>
                <a:spcPct val="0"/>
              </a:spcBef>
            </a:pPr>
            <a:r>
              <a:rPr lang="en-US" sz="2224" b="1">
                <a:solidFill>
                  <a:srgbClr val="1D53CB"/>
                </a:solidFill>
                <a:latin typeface="DIN Next Devanagari Medium"/>
                <a:ea typeface="DIN Next Devanagari Medium"/>
                <a:cs typeface="DIN Next Devanagari Medium"/>
                <a:sym typeface="DIN Next Devanagari Medium"/>
              </a:rPr>
              <a:t>02</a:t>
            </a:r>
          </a:p>
        </p:txBody>
      </p:sp>
      <p:sp>
        <p:nvSpPr>
          <p:cNvPr id="115" name="TextBox 115"/>
          <p:cNvSpPr txBox="1"/>
          <p:nvPr/>
        </p:nvSpPr>
        <p:spPr>
          <a:xfrm>
            <a:off x="4190005" y="9032690"/>
            <a:ext cx="310180" cy="4412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14"/>
              </a:lnSpc>
              <a:spcBef>
                <a:spcPct val="0"/>
              </a:spcBef>
            </a:pPr>
            <a:r>
              <a:rPr lang="en-US" sz="2224" b="1">
                <a:solidFill>
                  <a:srgbClr val="1D53CB"/>
                </a:solidFill>
                <a:latin typeface="DIN Next Devanagari Medium"/>
                <a:ea typeface="DIN Next Devanagari Medium"/>
                <a:cs typeface="DIN Next Devanagari Medium"/>
                <a:sym typeface="DIN Next Devanagari Medium"/>
              </a:rPr>
              <a:t>04</a:t>
            </a:r>
          </a:p>
        </p:txBody>
      </p:sp>
      <p:sp>
        <p:nvSpPr>
          <p:cNvPr id="116" name="TextBox 116"/>
          <p:cNvSpPr txBox="1"/>
          <p:nvPr/>
        </p:nvSpPr>
        <p:spPr>
          <a:xfrm>
            <a:off x="1407646" y="8111832"/>
            <a:ext cx="1309600" cy="207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79"/>
              </a:lnSpc>
              <a:spcBef>
                <a:spcPct val="0"/>
              </a:spcBef>
            </a:pPr>
            <a:r>
              <a:rPr lang="en-US" sz="1200" b="1" spc="48">
                <a:solidFill>
                  <a:srgbClr val="1D53CB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完全閉域</a:t>
            </a:r>
          </a:p>
        </p:txBody>
      </p:sp>
      <p:sp>
        <p:nvSpPr>
          <p:cNvPr id="117" name="TextBox 117"/>
          <p:cNvSpPr txBox="1"/>
          <p:nvPr/>
        </p:nvSpPr>
        <p:spPr>
          <a:xfrm>
            <a:off x="1407646" y="9518612"/>
            <a:ext cx="1309600" cy="207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79"/>
              </a:lnSpc>
              <a:spcBef>
                <a:spcPct val="0"/>
              </a:spcBef>
            </a:pPr>
            <a:r>
              <a:rPr lang="en-US" sz="1200" b="1" spc="48">
                <a:solidFill>
                  <a:srgbClr val="1D53CB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社内AIを一元管理</a:t>
            </a:r>
          </a:p>
        </p:txBody>
      </p:sp>
      <p:sp>
        <p:nvSpPr>
          <p:cNvPr id="118" name="TextBox 118"/>
          <p:cNvSpPr txBox="1"/>
          <p:nvPr/>
        </p:nvSpPr>
        <p:spPr>
          <a:xfrm>
            <a:off x="5003963" y="8045157"/>
            <a:ext cx="2048864" cy="207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79"/>
              </a:lnSpc>
              <a:spcBef>
                <a:spcPct val="0"/>
              </a:spcBef>
            </a:pPr>
            <a:r>
              <a:rPr lang="en-US" sz="1200" b="1" spc="48">
                <a:solidFill>
                  <a:srgbClr val="1D53CB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使い放題でコスト削減</a:t>
            </a:r>
          </a:p>
        </p:txBody>
      </p:sp>
      <p:sp>
        <p:nvSpPr>
          <p:cNvPr id="119" name="TextBox 119"/>
          <p:cNvSpPr txBox="1"/>
          <p:nvPr/>
        </p:nvSpPr>
        <p:spPr>
          <a:xfrm>
            <a:off x="5003963" y="9438179"/>
            <a:ext cx="1309600" cy="207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79"/>
              </a:lnSpc>
              <a:spcBef>
                <a:spcPct val="0"/>
              </a:spcBef>
            </a:pPr>
            <a:r>
              <a:rPr lang="en-US" sz="1200" b="1" spc="48">
                <a:solidFill>
                  <a:srgbClr val="1D53CB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すぐに使える！</a:t>
            </a:r>
          </a:p>
        </p:txBody>
      </p:sp>
      <p:sp>
        <p:nvSpPr>
          <p:cNvPr id="120" name="Freeform 120"/>
          <p:cNvSpPr/>
          <p:nvPr/>
        </p:nvSpPr>
        <p:spPr>
          <a:xfrm>
            <a:off x="532402" y="1429886"/>
            <a:ext cx="204003" cy="198648"/>
          </a:xfrm>
          <a:custGeom>
            <a:avLst/>
            <a:gdLst/>
            <a:ahLst/>
            <a:cxnLst/>
            <a:rect l="l" t="t" r="r" b="b"/>
            <a:pathLst>
              <a:path w="204003" h="198648">
                <a:moveTo>
                  <a:pt x="0" y="0"/>
                </a:moveTo>
                <a:lnTo>
                  <a:pt x="204003" y="0"/>
                </a:lnTo>
                <a:lnTo>
                  <a:pt x="204003" y="198649"/>
                </a:lnTo>
                <a:lnTo>
                  <a:pt x="0" y="19864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21" name="Freeform 121"/>
          <p:cNvSpPr/>
          <p:nvPr/>
        </p:nvSpPr>
        <p:spPr>
          <a:xfrm>
            <a:off x="532402" y="1744418"/>
            <a:ext cx="204003" cy="198648"/>
          </a:xfrm>
          <a:custGeom>
            <a:avLst/>
            <a:gdLst/>
            <a:ahLst/>
            <a:cxnLst/>
            <a:rect l="l" t="t" r="r" b="b"/>
            <a:pathLst>
              <a:path w="204003" h="198648">
                <a:moveTo>
                  <a:pt x="0" y="0"/>
                </a:moveTo>
                <a:lnTo>
                  <a:pt x="204003" y="0"/>
                </a:lnTo>
                <a:lnTo>
                  <a:pt x="204003" y="198648"/>
                </a:lnTo>
                <a:lnTo>
                  <a:pt x="0" y="1986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22" name="Freeform 122"/>
          <p:cNvSpPr/>
          <p:nvPr/>
        </p:nvSpPr>
        <p:spPr>
          <a:xfrm>
            <a:off x="532402" y="2081803"/>
            <a:ext cx="204003" cy="198648"/>
          </a:xfrm>
          <a:custGeom>
            <a:avLst/>
            <a:gdLst/>
            <a:ahLst/>
            <a:cxnLst/>
            <a:rect l="l" t="t" r="r" b="b"/>
            <a:pathLst>
              <a:path w="204003" h="198648">
                <a:moveTo>
                  <a:pt x="0" y="0"/>
                </a:moveTo>
                <a:lnTo>
                  <a:pt x="204003" y="0"/>
                </a:lnTo>
                <a:lnTo>
                  <a:pt x="204003" y="198648"/>
                </a:lnTo>
                <a:lnTo>
                  <a:pt x="0" y="1986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23" name="Freeform 123"/>
          <p:cNvSpPr/>
          <p:nvPr/>
        </p:nvSpPr>
        <p:spPr>
          <a:xfrm>
            <a:off x="532402" y="2441456"/>
            <a:ext cx="204003" cy="198648"/>
          </a:xfrm>
          <a:custGeom>
            <a:avLst/>
            <a:gdLst/>
            <a:ahLst/>
            <a:cxnLst/>
            <a:rect l="l" t="t" r="r" b="b"/>
            <a:pathLst>
              <a:path w="204003" h="198648">
                <a:moveTo>
                  <a:pt x="0" y="0"/>
                </a:moveTo>
                <a:lnTo>
                  <a:pt x="204003" y="0"/>
                </a:lnTo>
                <a:lnTo>
                  <a:pt x="204003" y="198648"/>
                </a:lnTo>
                <a:lnTo>
                  <a:pt x="0" y="1986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49954" y="9492118"/>
            <a:ext cx="9245975" cy="1517419"/>
            <a:chOff x="0" y="0"/>
            <a:chExt cx="2342913" cy="38451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42913" cy="384511"/>
            </a:xfrm>
            <a:custGeom>
              <a:avLst/>
              <a:gdLst/>
              <a:ahLst/>
              <a:cxnLst/>
              <a:rect l="l" t="t" r="r" b="b"/>
              <a:pathLst>
                <a:path w="2342913" h="384511">
                  <a:moveTo>
                    <a:pt x="0" y="0"/>
                  </a:moveTo>
                  <a:lnTo>
                    <a:pt x="2342913" y="0"/>
                  </a:lnTo>
                  <a:lnTo>
                    <a:pt x="2342913" y="384511"/>
                  </a:lnTo>
                  <a:lnTo>
                    <a:pt x="0" y="384511"/>
                  </a:lnTo>
                  <a:close/>
                </a:path>
              </a:pathLst>
            </a:custGeom>
            <a:gradFill rotWithShape="1">
              <a:gsLst>
                <a:gs pos="0">
                  <a:srgbClr val="39A8E6">
                    <a:alpha val="100000"/>
                  </a:srgbClr>
                </a:gs>
                <a:gs pos="100000">
                  <a:srgbClr val="2165B8">
                    <a:alpha val="100000"/>
                  </a:srgbClr>
                </a:gs>
              </a:gsLst>
              <a:lin ang="270000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161925"/>
              <a:ext cx="2342913" cy="5464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61" name="Freeform 61"/>
          <p:cNvSpPr/>
          <p:nvPr/>
        </p:nvSpPr>
        <p:spPr>
          <a:xfrm>
            <a:off x="6036184" y="9082300"/>
            <a:ext cx="1102456" cy="1460911"/>
          </a:xfrm>
          <a:custGeom>
            <a:avLst/>
            <a:gdLst/>
            <a:ahLst/>
            <a:cxnLst/>
            <a:rect l="l" t="t" r="r" b="b"/>
            <a:pathLst>
              <a:path w="1102456" h="1460911">
                <a:moveTo>
                  <a:pt x="0" y="0"/>
                </a:moveTo>
                <a:lnTo>
                  <a:pt x="1102456" y="0"/>
                </a:lnTo>
                <a:lnTo>
                  <a:pt x="1102456" y="1460911"/>
                </a:lnTo>
                <a:lnTo>
                  <a:pt x="0" y="14609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71" name="TextBox 71"/>
          <p:cNvSpPr txBox="1"/>
          <p:nvPr/>
        </p:nvSpPr>
        <p:spPr>
          <a:xfrm>
            <a:off x="362149" y="9868322"/>
            <a:ext cx="5042048" cy="486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80"/>
              </a:lnSpc>
            </a:pPr>
            <a:r>
              <a:rPr lang="en-US" sz="1300" b="1" spc="78" dirty="0" err="1">
                <a:solidFill>
                  <a:srgbClr val="FFFFFF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業務に合わせたカスタマイズ開発にも対応</a:t>
            </a:r>
            <a:r>
              <a:rPr lang="en-US" sz="1300" b="1" spc="78" dirty="0">
                <a:solidFill>
                  <a:srgbClr val="FFFFFF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。</a:t>
            </a:r>
          </a:p>
          <a:p>
            <a:pPr algn="l">
              <a:lnSpc>
                <a:spcPts val="2080"/>
              </a:lnSpc>
            </a:pPr>
            <a:r>
              <a:rPr lang="en-US" sz="1300" b="1" spc="78" dirty="0" err="1">
                <a:solidFill>
                  <a:srgbClr val="FFFFFF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ファインチューニング・既存システム連携もご相談ください</a:t>
            </a:r>
            <a:r>
              <a:rPr lang="en-US" sz="1300" b="1" spc="78" dirty="0">
                <a:solidFill>
                  <a:srgbClr val="FFFFFF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。</a:t>
            </a:r>
          </a:p>
        </p:txBody>
      </p:sp>
      <p:grpSp>
        <p:nvGrpSpPr>
          <p:cNvPr id="102" name="グループ化 101">
            <a:extLst>
              <a:ext uri="{FF2B5EF4-FFF2-40B4-BE49-F238E27FC236}">
                <a16:creationId xmlns:a16="http://schemas.microsoft.com/office/drawing/2014/main" id="{D48511D3-B49D-F301-DAB4-D4463B38DD51}"/>
              </a:ext>
            </a:extLst>
          </p:cNvPr>
          <p:cNvGrpSpPr/>
          <p:nvPr/>
        </p:nvGrpSpPr>
        <p:grpSpPr>
          <a:xfrm>
            <a:off x="0" y="5038082"/>
            <a:ext cx="8700654" cy="3813818"/>
            <a:chOff x="0" y="4839858"/>
            <a:chExt cx="8700654" cy="3813818"/>
          </a:xfrm>
        </p:grpSpPr>
        <p:sp>
          <p:nvSpPr>
            <p:cNvPr id="7" name="AutoShape 7"/>
            <p:cNvSpPr/>
            <p:nvPr/>
          </p:nvSpPr>
          <p:spPr>
            <a:xfrm flipV="1">
              <a:off x="0" y="5218473"/>
              <a:ext cx="7560000" cy="0"/>
            </a:xfrm>
            <a:prstGeom prst="line">
              <a:avLst/>
            </a:prstGeom>
            <a:ln w="19050" cap="flat">
              <a:solidFill>
                <a:srgbClr val="FFFFFF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36" name="TextBox 36"/>
            <p:cNvSpPr txBox="1"/>
            <p:nvPr/>
          </p:nvSpPr>
          <p:spPr>
            <a:xfrm>
              <a:off x="558950" y="6111897"/>
              <a:ext cx="6496984" cy="63241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559"/>
                </a:lnSpc>
              </a:pPr>
              <a:r>
                <a:rPr lang="en-US" sz="1599" b="1" spc="95" dirty="0" err="1">
                  <a:solidFill>
                    <a:srgbClr val="262727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セキュアな基盤の上で動く</a:t>
              </a:r>
              <a:r>
                <a:rPr lang="en-US" sz="1599" b="1" spc="95" dirty="0">
                  <a:solidFill>
                    <a:srgbClr val="262727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、</a:t>
              </a:r>
            </a:p>
            <a:p>
              <a:pPr algn="l">
                <a:lnSpc>
                  <a:spcPts val="2559"/>
                </a:lnSpc>
              </a:pPr>
              <a:r>
                <a:rPr lang="en-US" sz="1599" b="1" spc="95" dirty="0" err="1">
                  <a:solidFill>
                    <a:srgbClr val="00A9E3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豊富な業務AIツール</a:t>
              </a:r>
              <a:r>
                <a:rPr lang="en-US" sz="1599" b="1" spc="95" dirty="0">
                  <a:solidFill>
                    <a:srgbClr val="00A9E3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。</a:t>
              </a:r>
            </a:p>
          </p:txBody>
        </p:sp>
        <p:grpSp>
          <p:nvGrpSpPr>
            <p:cNvPr id="37" name="Group 37"/>
            <p:cNvGrpSpPr/>
            <p:nvPr/>
          </p:nvGrpSpPr>
          <p:grpSpPr>
            <a:xfrm>
              <a:off x="381199" y="6935492"/>
              <a:ext cx="1624491" cy="811467"/>
              <a:chOff x="0" y="0"/>
              <a:chExt cx="973630" cy="486348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0" y="0"/>
                <a:ext cx="973630" cy="486348"/>
              </a:xfrm>
              <a:custGeom>
                <a:avLst/>
                <a:gdLst/>
                <a:ahLst/>
                <a:cxnLst/>
                <a:rect l="l" t="t" r="r" b="b"/>
                <a:pathLst>
                  <a:path w="973630" h="486348">
                    <a:moveTo>
                      <a:pt x="33360" y="0"/>
                    </a:moveTo>
                    <a:lnTo>
                      <a:pt x="940269" y="0"/>
                    </a:lnTo>
                    <a:cubicBezTo>
                      <a:pt x="949117" y="0"/>
                      <a:pt x="957602" y="3515"/>
                      <a:pt x="963859" y="9771"/>
                    </a:cubicBezTo>
                    <a:cubicBezTo>
                      <a:pt x="970115" y="16027"/>
                      <a:pt x="973630" y="24513"/>
                      <a:pt x="973630" y="33360"/>
                    </a:cubicBezTo>
                    <a:lnTo>
                      <a:pt x="973630" y="452988"/>
                    </a:lnTo>
                    <a:cubicBezTo>
                      <a:pt x="973630" y="461835"/>
                      <a:pt x="970115" y="470321"/>
                      <a:pt x="963859" y="476577"/>
                    </a:cubicBezTo>
                    <a:cubicBezTo>
                      <a:pt x="957602" y="482833"/>
                      <a:pt x="949117" y="486348"/>
                      <a:pt x="940269" y="486348"/>
                    </a:cubicBezTo>
                    <a:lnTo>
                      <a:pt x="33360" y="486348"/>
                    </a:lnTo>
                    <a:cubicBezTo>
                      <a:pt x="24513" y="486348"/>
                      <a:pt x="16027" y="482833"/>
                      <a:pt x="9771" y="476577"/>
                    </a:cubicBezTo>
                    <a:cubicBezTo>
                      <a:pt x="3515" y="470321"/>
                      <a:pt x="0" y="461835"/>
                      <a:pt x="0" y="452988"/>
                    </a:cubicBezTo>
                    <a:lnTo>
                      <a:pt x="0" y="33360"/>
                    </a:lnTo>
                    <a:cubicBezTo>
                      <a:pt x="0" y="24513"/>
                      <a:pt x="3515" y="16027"/>
                      <a:pt x="9771" y="9771"/>
                    </a:cubicBezTo>
                    <a:cubicBezTo>
                      <a:pt x="16027" y="3515"/>
                      <a:pt x="24513" y="0"/>
                      <a:pt x="3336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sq">
                <a:gradFill>
                  <a:gsLst>
                    <a:gs pos="0">
                      <a:srgbClr val="098FDB">
                        <a:alpha val="100000"/>
                      </a:srgbClr>
                    </a:gs>
                    <a:gs pos="100000">
                      <a:srgbClr val="145EDC">
                        <a:alpha val="100000"/>
                      </a:srgbClr>
                    </a:gs>
                  </a:gsLst>
                  <a:lin ang="0"/>
                </a:gradFill>
                <a:prstDash val="solid"/>
                <a:miter/>
              </a:ln>
            </p:spPr>
          </p:sp>
          <p:sp>
            <p:nvSpPr>
              <p:cNvPr id="39" name="TextBox 39"/>
              <p:cNvSpPr txBox="1"/>
              <p:nvPr/>
            </p:nvSpPr>
            <p:spPr>
              <a:xfrm>
                <a:off x="0" y="-161925"/>
                <a:ext cx="973630" cy="64827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40" name="Group 40"/>
            <p:cNvGrpSpPr/>
            <p:nvPr/>
          </p:nvGrpSpPr>
          <p:grpSpPr>
            <a:xfrm>
              <a:off x="381199" y="7842209"/>
              <a:ext cx="1624491" cy="811467"/>
              <a:chOff x="0" y="0"/>
              <a:chExt cx="973630" cy="486348"/>
            </a:xfrm>
          </p:grpSpPr>
          <p:sp>
            <p:nvSpPr>
              <p:cNvPr id="41" name="Freeform 41"/>
              <p:cNvSpPr/>
              <p:nvPr/>
            </p:nvSpPr>
            <p:spPr>
              <a:xfrm>
                <a:off x="0" y="0"/>
                <a:ext cx="973630" cy="486348"/>
              </a:xfrm>
              <a:custGeom>
                <a:avLst/>
                <a:gdLst/>
                <a:ahLst/>
                <a:cxnLst/>
                <a:rect l="l" t="t" r="r" b="b"/>
                <a:pathLst>
                  <a:path w="973630" h="486348">
                    <a:moveTo>
                      <a:pt x="33360" y="0"/>
                    </a:moveTo>
                    <a:lnTo>
                      <a:pt x="940269" y="0"/>
                    </a:lnTo>
                    <a:cubicBezTo>
                      <a:pt x="949117" y="0"/>
                      <a:pt x="957602" y="3515"/>
                      <a:pt x="963859" y="9771"/>
                    </a:cubicBezTo>
                    <a:cubicBezTo>
                      <a:pt x="970115" y="16027"/>
                      <a:pt x="973630" y="24513"/>
                      <a:pt x="973630" y="33360"/>
                    </a:cubicBezTo>
                    <a:lnTo>
                      <a:pt x="973630" y="452988"/>
                    </a:lnTo>
                    <a:cubicBezTo>
                      <a:pt x="973630" y="461835"/>
                      <a:pt x="970115" y="470321"/>
                      <a:pt x="963859" y="476577"/>
                    </a:cubicBezTo>
                    <a:cubicBezTo>
                      <a:pt x="957602" y="482833"/>
                      <a:pt x="949117" y="486348"/>
                      <a:pt x="940269" y="486348"/>
                    </a:cubicBezTo>
                    <a:lnTo>
                      <a:pt x="33360" y="486348"/>
                    </a:lnTo>
                    <a:cubicBezTo>
                      <a:pt x="24513" y="486348"/>
                      <a:pt x="16027" y="482833"/>
                      <a:pt x="9771" y="476577"/>
                    </a:cubicBezTo>
                    <a:cubicBezTo>
                      <a:pt x="3515" y="470321"/>
                      <a:pt x="0" y="461835"/>
                      <a:pt x="0" y="452988"/>
                    </a:cubicBezTo>
                    <a:lnTo>
                      <a:pt x="0" y="33360"/>
                    </a:lnTo>
                    <a:cubicBezTo>
                      <a:pt x="0" y="24513"/>
                      <a:pt x="3515" y="16027"/>
                      <a:pt x="9771" y="9771"/>
                    </a:cubicBezTo>
                    <a:cubicBezTo>
                      <a:pt x="16027" y="3515"/>
                      <a:pt x="24513" y="0"/>
                      <a:pt x="3336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sq">
                <a:gradFill>
                  <a:gsLst>
                    <a:gs pos="0">
                      <a:srgbClr val="098FDB">
                        <a:alpha val="100000"/>
                      </a:srgbClr>
                    </a:gs>
                    <a:gs pos="100000">
                      <a:srgbClr val="145EDC">
                        <a:alpha val="100000"/>
                      </a:srgbClr>
                    </a:gs>
                  </a:gsLst>
                  <a:lin ang="0"/>
                </a:gradFill>
                <a:prstDash val="solid"/>
                <a:miter/>
              </a:ln>
            </p:spPr>
          </p:sp>
          <p:sp>
            <p:nvSpPr>
              <p:cNvPr id="42" name="TextBox 42"/>
              <p:cNvSpPr txBox="1"/>
              <p:nvPr/>
            </p:nvSpPr>
            <p:spPr>
              <a:xfrm>
                <a:off x="0" y="-161925"/>
                <a:ext cx="973630" cy="64827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43" name="Group 43"/>
            <p:cNvGrpSpPr/>
            <p:nvPr/>
          </p:nvGrpSpPr>
          <p:grpSpPr>
            <a:xfrm>
              <a:off x="3843140" y="6935492"/>
              <a:ext cx="1624491" cy="811467"/>
              <a:chOff x="0" y="0"/>
              <a:chExt cx="973630" cy="486348"/>
            </a:xfrm>
          </p:grpSpPr>
          <p:sp>
            <p:nvSpPr>
              <p:cNvPr id="44" name="Freeform 44"/>
              <p:cNvSpPr/>
              <p:nvPr/>
            </p:nvSpPr>
            <p:spPr>
              <a:xfrm>
                <a:off x="0" y="0"/>
                <a:ext cx="973630" cy="486348"/>
              </a:xfrm>
              <a:custGeom>
                <a:avLst/>
                <a:gdLst/>
                <a:ahLst/>
                <a:cxnLst/>
                <a:rect l="l" t="t" r="r" b="b"/>
                <a:pathLst>
                  <a:path w="973630" h="486348">
                    <a:moveTo>
                      <a:pt x="33360" y="0"/>
                    </a:moveTo>
                    <a:lnTo>
                      <a:pt x="940269" y="0"/>
                    </a:lnTo>
                    <a:cubicBezTo>
                      <a:pt x="949117" y="0"/>
                      <a:pt x="957602" y="3515"/>
                      <a:pt x="963859" y="9771"/>
                    </a:cubicBezTo>
                    <a:cubicBezTo>
                      <a:pt x="970115" y="16027"/>
                      <a:pt x="973630" y="24513"/>
                      <a:pt x="973630" y="33360"/>
                    </a:cubicBezTo>
                    <a:lnTo>
                      <a:pt x="973630" y="452988"/>
                    </a:lnTo>
                    <a:cubicBezTo>
                      <a:pt x="973630" y="461835"/>
                      <a:pt x="970115" y="470321"/>
                      <a:pt x="963859" y="476577"/>
                    </a:cubicBezTo>
                    <a:cubicBezTo>
                      <a:pt x="957602" y="482833"/>
                      <a:pt x="949117" y="486348"/>
                      <a:pt x="940269" y="486348"/>
                    </a:cubicBezTo>
                    <a:lnTo>
                      <a:pt x="33360" y="486348"/>
                    </a:lnTo>
                    <a:cubicBezTo>
                      <a:pt x="24513" y="486348"/>
                      <a:pt x="16027" y="482833"/>
                      <a:pt x="9771" y="476577"/>
                    </a:cubicBezTo>
                    <a:cubicBezTo>
                      <a:pt x="3515" y="470321"/>
                      <a:pt x="0" y="461835"/>
                      <a:pt x="0" y="452988"/>
                    </a:cubicBezTo>
                    <a:lnTo>
                      <a:pt x="0" y="33360"/>
                    </a:lnTo>
                    <a:cubicBezTo>
                      <a:pt x="0" y="24513"/>
                      <a:pt x="3515" y="16027"/>
                      <a:pt x="9771" y="9771"/>
                    </a:cubicBezTo>
                    <a:cubicBezTo>
                      <a:pt x="16027" y="3515"/>
                      <a:pt x="24513" y="0"/>
                      <a:pt x="3336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sq">
                <a:gradFill>
                  <a:gsLst>
                    <a:gs pos="0">
                      <a:srgbClr val="098FDB">
                        <a:alpha val="100000"/>
                      </a:srgbClr>
                    </a:gs>
                    <a:gs pos="100000">
                      <a:srgbClr val="145EDC">
                        <a:alpha val="100000"/>
                      </a:srgbClr>
                    </a:gs>
                  </a:gsLst>
                  <a:lin ang="0"/>
                </a:gradFill>
                <a:prstDash val="solid"/>
                <a:miter/>
              </a:ln>
            </p:spPr>
          </p:sp>
          <p:sp>
            <p:nvSpPr>
              <p:cNvPr id="45" name="TextBox 45"/>
              <p:cNvSpPr txBox="1"/>
              <p:nvPr/>
            </p:nvSpPr>
            <p:spPr>
              <a:xfrm>
                <a:off x="0" y="-161925"/>
                <a:ext cx="973630" cy="64827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46" name="Group 46"/>
            <p:cNvGrpSpPr/>
            <p:nvPr/>
          </p:nvGrpSpPr>
          <p:grpSpPr>
            <a:xfrm>
              <a:off x="3843140" y="7842209"/>
              <a:ext cx="1624491" cy="811467"/>
              <a:chOff x="0" y="0"/>
              <a:chExt cx="973630" cy="486348"/>
            </a:xfrm>
          </p:grpSpPr>
          <p:sp>
            <p:nvSpPr>
              <p:cNvPr id="47" name="Freeform 47"/>
              <p:cNvSpPr/>
              <p:nvPr/>
            </p:nvSpPr>
            <p:spPr>
              <a:xfrm>
                <a:off x="0" y="0"/>
                <a:ext cx="973630" cy="486348"/>
              </a:xfrm>
              <a:custGeom>
                <a:avLst/>
                <a:gdLst/>
                <a:ahLst/>
                <a:cxnLst/>
                <a:rect l="l" t="t" r="r" b="b"/>
                <a:pathLst>
                  <a:path w="973630" h="486348">
                    <a:moveTo>
                      <a:pt x="33360" y="0"/>
                    </a:moveTo>
                    <a:lnTo>
                      <a:pt x="940269" y="0"/>
                    </a:lnTo>
                    <a:cubicBezTo>
                      <a:pt x="949117" y="0"/>
                      <a:pt x="957602" y="3515"/>
                      <a:pt x="963859" y="9771"/>
                    </a:cubicBezTo>
                    <a:cubicBezTo>
                      <a:pt x="970115" y="16027"/>
                      <a:pt x="973630" y="24513"/>
                      <a:pt x="973630" y="33360"/>
                    </a:cubicBezTo>
                    <a:lnTo>
                      <a:pt x="973630" y="452988"/>
                    </a:lnTo>
                    <a:cubicBezTo>
                      <a:pt x="973630" y="461835"/>
                      <a:pt x="970115" y="470321"/>
                      <a:pt x="963859" y="476577"/>
                    </a:cubicBezTo>
                    <a:cubicBezTo>
                      <a:pt x="957602" y="482833"/>
                      <a:pt x="949117" y="486348"/>
                      <a:pt x="940269" y="486348"/>
                    </a:cubicBezTo>
                    <a:lnTo>
                      <a:pt x="33360" y="486348"/>
                    </a:lnTo>
                    <a:cubicBezTo>
                      <a:pt x="24513" y="486348"/>
                      <a:pt x="16027" y="482833"/>
                      <a:pt x="9771" y="476577"/>
                    </a:cubicBezTo>
                    <a:cubicBezTo>
                      <a:pt x="3515" y="470321"/>
                      <a:pt x="0" y="461835"/>
                      <a:pt x="0" y="452988"/>
                    </a:cubicBezTo>
                    <a:lnTo>
                      <a:pt x="0" y="33360"/>
                    </a:lnTo>
                    <a:cubicBezTo>
                      <a:pt x="0" y="24513"/>
                      <a:pt x="3515" y="16027"/>
                      <a:pt x="9771" y="9771"/>
                    </a:cubicBezTo>
                    <a:cubicBezTo>
                      <a:pt x="16027" y="3515"/>
                      <a:pt x="24513" y="0"/>
                      <a:pt x="3336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sq">
                <a:gradFill>
                  <a:gsLst>
                    <a:gs pos="0">
                      <a:srgbClr val="098FDB">
                        <a:alpha val="100000"/>
                      </a:srgbClr>
                    </a:gs>
                    <a:gs pos="100000">
                      <a:srgbClr val="145EDC">
                        <a:alpha val="100000"/>
                      </a:srgbClr>
                    </a:gs>
                  </a:gsLst>
                  <a:lin ang="0"/>
                </a:gradFill>
                <a:prstDash val="solid"/>
                <a:miter/>
              </a:ln>
            </p:spPr>
          </p:sp>
          <p:sp>
            <p:nvSpPr>
              <p:cNvPr id="48" name="TextBox 48"/>
              <p:cNvSpPr txBox="1"/>
              <p:nvPr/>
            </p:nvSpPr>
            <p:spPr>
              <a:xfrm>
                <a:off x="0" y="-161925"/>
                <a:ext cx="973630" cy="64827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49" name="Group 49"/>
            <p:cNvGrpSpPr/>
            <p:nvPr/>
          </p:nvGrpSpPr>
          <p:grpSpPr>
            <a:xfrm>
              <a:off x="5572406" y="7842209"/>
              <a:ext cx="1624491" cy="811467"/>
              <a:chOff x="0" y="0"/>
              <a:chExt cx="973630" cy="486348"/>
            </a:xfrm>
          </p:grpSpPr>
          <p:sp>
            <p:nvSpPr>
              <p:cNvPr id="50" name="Freeform 50"/>
              <p:cNvSpPr/>
              <p:nvPr/>
            </p:nvSpPr>
            <p:spPr>
              <a:xfrm>
                <a:off x="0" y="0"/>
                <a:ext cx="973630" cy="486348"/>
              </a:xfrm>
              <a:custGeom>
                <a:avLst/>
                <a:gdLst/>
                <a:ahLst/>
                <a:cxnLst/>
                <a:rect l="l" t="t" r="r" b="b"/>
                <a:pathLst>
                  <a:path w="973630" h="486348">
                    <a:moveTo>
                      <a:pt x="33360" y="0"/>
                    </a:moveTo>
                    <a:lnTo>
                      <a:pt x="940269" y="0"/>
                    </a:lnTo>
                    <a:cubicBezTo>
                      <a:pt x="949117" y="0"/>
                      <a:pt x="957602" y="3515"/>
                      <a:pt x="963859" y="9771"/>
                    </a:cubicBezTo>
                    <a:cubicBezTo>
                      <a:pt x="970115" y="16027"/>
                      <a:pt x="973630" y="24513"/>
                      <a:pt x="973630" y="33360"/>
                    </a:cubicBezTo>
                    <a:lnTo>
                      <a:pt x="973630" y="452988"/>
                    </a:lnTo>
                    <a:cubicBezTo>
                      <a:pt x="973630" y="461835"/>
                      <a:pt x="970115" y="470321"/>
                      <a:pt x="963859" y="476577"/>
                    </a:cubicBezTo>
                    <a:cubicBezTo>
                      <a:pt x="957602" y="482833"/>
                      <a:pt x="949117" y="486348"/>
                      <a:pt x="940269" y="486348"/>
                    </a:cubicBezTo>
                    <a:lnTo>
                      <a:pt x="33360" y="486348"/>
                    </a:lnTo>
                    <a:cubicBezTo>
                      <a:pt x="24513" y="486348"/>
                      <a:pt x="16027" y="482833"/>
                      <a:pt x="9771" y="476577"/>
                    </a:cubicBezTo>
                    <a:cubicBezTo>
                      <a:pt x="3515" y="470321"/>
                      <a:pt x="0" y="461835"/>
                      <a:pt x="0" y="452988"/>
                    </a:cubicBezTo>
                    <a:lnTo>
                      <a:pt x="0" y="33360"/>
                    </a:lnTo>
                    <a:cubicBezTo>
                      <a:pt x="0" y="24513"/>
                      <a:pt x="3515" y="16027"/>
                      <a:pt x="9771" y="9771"/>
                    </a:cubicBezTo>
                    <a:cubicBezTo>
                      <a:pt x="16027" y="3515"/>
                      <a:pt x="24513" y="0"/>
                      <a:pt x="3336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sq">
                <a:gradFill>
                  <a:gsLst>
                    <a:gs pos="0">
                      <a:srgbClr val="098FDB">
                        <a:alpha val="100000"/>
                      </a:srgbClr>
                    </a:gs>
                    <a:gs pos="100000">
                      <a:srgbClr val="145EDC">
                        <a:alpha val="100000"/>
                      </a:srgbClr>
                    </a:gs>
                  </a:gsLst>
                  <a:lin ang="0"/>
                </a:gradFill>
                <a:prstDash val="solid"/>
                <a:miter/>
              </a:ln>
            </p:spPr>
          </p:sp>
          <p:sp>
            <p:nvSpPr>
              <p:cNvPr id="51" name="TextBox 51"/>
              <p:cNvSpPr txBox="1"/>
              <p:nvPr/>
            </p:nvSpPr>
            <p:spPr>
              <a:xfrm>
                <a:off x="0" y="-161925"/>
                <a:ext cx="973630" cy="64827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52" name="Group 52"/>
            <p:cNvGrpSpPr/>
            <p:nvPr/>
          </p:nvGrpSpPr>
          <p:grpSpPr>
            <a:xfrm>
              <a:off x="2112170" y="6935492"/>
              <a:ext cx="1624491" cy="811467"/>
              <a:chOff x="0" y="0"/>
              <a:chExt cx="973630" cy="486348"/>
            </a:xfrm>
          </p:grpSpPr>
          <p:sp>
            <p:nvSpPr>
              <p:cNvPr id="53" name="Freeform 53"/>
              <p:cNvSpPr/>
              <p:nvPr/>
            </p:nvSpPr>
            <p:spPr>
              <a:xfrm>
                <a:off x="0" y="0"/>
                <a:ext cx="973630" cy="486348"/>
              </a:xfrm>
              <a:custGeom>
                <a:avLst/>
                <a:gdLst/>
                <a:ahLst/>
                <a:cxnLst/>
                <a:rect l="l" t="t" r="r" b="b"/>
                <a:pathLst>
                  <a:path w="973630" h="486348">
                    <a:moveTo>
                      <a:pt x="33360" y="0"/>
                    </a:moveTo>
                    <a:lnTo>
                      <a:pt x="940269" y="0"/>
                    </a:lnTo>
                    <a:cubicBezTo>
                      <a:pt x="949117" y="0"/>
                      <a:pt x="957602" y="3515"/>
                      <a:pt x="963859" y="9771"/>
                    </a:cubicBezTo>
                    <a:cubicBezTo>
                      <a:pt x="970115" y="16027"/>
                      <a:pt x="973630" y="24513"/>
                      <a:pt x="973630" y="33360"/>
                    </a:cubicBezTo>
                    <a:lnTo>
                      <a:pt x="973630" y="452988"/>
                    </a:lnTo>
                    <a:cubicBezTo>
                      <a:pt x="973630" y="461835"/>
                      <a:pt x="970115" y="470321"/>
                      <a:pt x="963859" y="476577"/>
                    </a:cubicBezTo>
                    <a:cubicBezTo>
                      <a:pt x="957602" y="482833"/>
                      <a:pt x="949117" y="486348"/>
                      <a:pt x="940269" y="486348"/>
                    </a:cubicBezTo>
                    <a:lnTo>
                      <a:pt x="33360" y="486348"/>
                    </a:lnTo>
                    <a:cubicBezTo>
                      <a:pt x="24513" y="486348"/>
                      <a:pt x="16027" y="482833"/>
                      <a:pt x="9771" y="476577"/>
                    </a:cubicBezTo>
                    <a:cubicBezTo>
                      <a:pt x="3515" y="470321"/>
                      <a:pt x="0" y="461835"/>
                      <a:pt x="0" y="452988"/>
                    </a:cubicBezTo>
                    <a:lnTo>
                      <a:pt x="0" y="33360"/>
                    </a:lnTo>
                    <a:cubicBezTo>
                      <a:pt x="0" y="24513"/>
                      <a:pt x="3515" y="16027"/>
                      <a:pt x="9771" y="9771"/>
                    </a:cubicBezTo>
                    <a:cubicBezTo>
                      <a:pt x="16027" y="3515"/>
                      <a:pt x="24513" y="0"/>
                      <a:pt x="3336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sq">
                <a:gradFill>
                  <a:gsLst>
                    <a:gs pos="0">
                      <a:srgbClr val="098FDB">
                        <a:alpha val="100000"/>
                      </a:srgbClr>
                    </a:gs>
                    <a:gs pos="100000">
                      <a:srgbClr val="145EDC">
                        <a:alpha val="100000"/>
                      </a:srgbClr>
                    </a:gs>
                  </a:gsLst>
                  <a:lin ang="0"/>
                </a:gradFill>
                <a:prstDash val="solid"/>
                <a:miter/>
              </a:ln>
            </p:spPr>
          </p:sp>
          <p:sp>
            <p:nvSpPr>
              <p:cNvPr id="54" name="TextBox 54"/>
              <p:cNvSpPr txBox="1"/>
              <p:nvPr/>
            </p:nvSpPr>
            <p:spPr>
              <a:xfrm>
                <a:off x="0" y="-161925"/>
                <a:ext cx="973630" cy="64827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55" name="Group 55"/>
            <p:cNvGrpSpPr/>
            <p:nvPr/>
          </p:nvGrpSpPr>
          <p:grpSpPr>
            <a:xfrm>
              <a:off x="2112170" y="7842209"/>
              <a:ext cx="1624491" cy="811467"/>
              <a:chOff x="0" y="0"/>
              <a:chExt cx="973630" cy="486348"/>
            </a:xfrm>
          </p:grpSpPr>
          <p:sp>
            <p:nvSpPr>
              <p:cNvPr id="56" name="Freeform 56"/>
              <p:cNvSpPr/>
              <p:nvPr/>
            </p:nvSpPr>
            <p:spPr>
              <a:xfrm>
                <a:off x="0" y="0"/>
                <a:ext cx="973630" cy="486348"/>
              </a:xfrm>
              <a:custGeom>
                <a:avLst/>
                <a:gdLst/>
                <a:ahLst/>
                <a:cxnLst/>
                <a:rect l="l" t="t" r="r" b="b"/>
                <a:pathLst>
                  <a:path w="973630" h="486348">
                    <a:moveTo>
                      <a:pt x="33360" y="0"/>
                    </a:moveTo>
                    <a:lnTo>
                      <a:pt x="940269" y="0"/>
                    </a:lnTo>
                    <a:cubicBezTo>
                      <a:pt x="949117" y="0"/>
                      <a:pt x="957602" y="3515"/>
                      <a:pt x="963859" y="9771"/>
                    </a:cubicBezTo>
                    <a:cubicBezTo>
                      <a:pt x="970115" y="16027"/>
                      <a:pt x="973630" y="24513"/>
                      <a:pt x="973630" y="33360"/>
                    </a:cubicBezTo>
                    <a:lnTo>
                      <a:pt x="973630" y="452988"/>
                    </a:lnTo>
                    <a:cubicBezTo>
                      <a:pt x="973630" y="461835"/>
                      <a:pt x="970115" y="470321"/>
                      <a:pt x="963859" y="476577"/>
                    </a:cubicBezTo>
                    <a:cubicBezTo>
                      <a:pt x="957602" y="482833"/>
                      <a:pt x="949117" y="486348"/>
                      <a:pt x="940269" y="486348"/>
                    </a:cubicBezTo>
                    <a:lnTo>
                      <a:pt x="33360" y="486348"/>
                    </a:lnTo>
                    <a:cubicBezTo>
                      <a:pt x="24513" y="486348"/>
                      <a:pt x="16027" y="482833"/>
                      <a:pt x="9771" y="476577"/>
                    </a:cubicBezTo>
                    <a:cubicBezTo>
                      <a:pt x="3515" y="470321"/>
                      <a:pt x="0" y="461835"/>
                      <a:pt x="0" y="452988"/>
                    </a:cubicBezTo>
                    <a:lnTo>
                      <a:pt x="0" y="33360"/>
                    </a:lnTo>
                    <a:cubicBezTo>
                      <a:pt x="0" y="24513"/>
                      <a:pt x="3515" y="16027"/>
                      <a:pt x="9771" y="9771"/>
                    </a:cubicBezTo>
                    <a:cubicBezTo>
                      <a:pt x="16027" y="3515"/>
                      <a:pt x="24513" y="0"/>
                      <a:pt x="3336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sq">
                <a:gradFill>
                  <a:gsLst>
                    <a:gs pos="0">
                      <a:srgbClr val="098FDB">
                        <a:alpha val="100000"/>
                      </a:srgbClr>
                    </a:gs>
                    <a:gs pos="100000">
                      <a:srgbClr val="145EDC">
                        <a:alpha val="100000"/>
                      </a:srgbClr>
                    </a:gs>
                  </a:gsLst>
                  <a:lin ang="0"/>
                </a:gradFill>
                <a:prstDash val="solid"/>
                <a:miter/>
              </a:ln>
            </p:spPr>
          </p:sp>
          <p:sp>
            <p:nvSpPr>
              <p:cNvPr id="57" name="TextBox 57"/>
              <p:cNvSpPr txBox="1"/>
              <p:nvPr/>
            </p:nvSpPr>
            <p:spPr>
              <a:xfrm>
                <a:off x="0" y="-161925"/>
                <a:ext cx="973630" cy="64827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58" name="Group 58"/>
            <p:cNvGrpSpPr/>
            <p:nvPr/>
          </p:nvGrpSpPr>
          <p:grpSpPr>
            <a:xfrm>
              <a:off x="5574111" y="6935492"/>
              <a:ext cx="1624491" cy="811467"/>
              <a:chOff x="0" y="0"/>
              <a:chExt cx="973630" cy="486348"/>
            </a:xfrm>
          </p:grpSpPr>
          <p:sp>
            <p:nvSpPr>
              <p:cNvPr id="59" name="Freeform 59"/>
              <p:cNvSpPr/>
              <p:nvPr/>
            </p:nvSpPr>
            <p:spPr>
              <a:xfrm>
                <a:off x="0" y="0"/>
                <a:ext cx="973630" cy="486348"/>
              </a:xfrm>
              <a:custGeom>
                <a:avLst/>
                <a:gdLst/>
                <a:ahLst/>
                <a:cxnLst/>
                <a:rect l="l" t="t" r="r" b="b"/>
                <a:pathLst>
                  <a:path w="973630" h="486348">
                    <a:moveTo>
                      <a:pt x="33360" y="0"/>
                    </a:moveTo>
                    <a:lnTo>
                      <a:pt x="940269" y="0"/>
                    </a:lnTo>
                    <a:cubicBezTo>
                      <a:pt x="949117" y="0"/>
                      <a:pt x="957602" y="3515"/>
                      <a:pt x="963859" y="9771"/>
                    </a:cubicBezTo>
                    <a:cubicBezTo>
                      <a:pt x="970115" y="16027"/>
                      <a:pt x="973630" y="24513"/>
                      <a:pt x="973630" y="33360"/>
                    </a:cubicBezTo>
                    <a:lnTo>
                      <a:pt x="973630" y="452988"/>
                    </a:lnTo>
                    <a:cubicBezTo>
                      <a:pt x="973630" y="461835"/>
                      <a:pt x="970115" y="470321"/>
                      <a:pt x="963859" y="476577"/>
                    </a:cubicBezTo>
                    <a:cubicBezTo>
                      <a:pt x="957602" y="482833"/>
                      <a:pt x="949117" y="486348"/>
                      <a:pt x="940269" y="486348"/>
                    </a:cubicBezTo>
                    <a:lnTo>
                      <a:pt x="33360" y="486348"/>
                    </a:lnTo>
                    <a:cubicBezTo>
                      <a:pt x="24513" y="486348"/>
                      <a:pt x="16027" y="482833"/>
                      <a:pt x="9771" y="476577"/>
                    </a:cubicBezTo>
                    <a:cubicBezTo>
                      <a:pt x="3515" y="470321"/>
                      <a:pt x="0" y="461835"/>
                      <a:pt x="0" y="452988"/>
                    </a:cubicBezTo>
                    <a:lnTo>
                      <a:pt x="0" y="33360"/>
                    </a:lnTo>
                    <a:cubicBezTo>
                      <a:pt x="0" y="24513"/>
                      <a:pt x="3515" y="16027"/>
                      <a:pt x="9771" y="9771"/>
                    </a:cubicBezTo>
                    <a:cubicBezTo>
                      <a:pt x="16027" y="3515"/>
                      <a:pt x="24513" y="0"/>
                      <a:pt x="3336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sq">
                <a:gradFill>
                  <a:gsLst>
                    <a:gs pos="0">
                      <a:srgbClr val="098FDB">
                        <a:alpha val="100000"/>
                      </a:srgbClr>
                    </a:gs>
                    <a:gs pos="100000">
                      <a:srgbClr val="145EDC">
                        <a:alpha val="100000"/>
                      </a:srgbClr>
                    </a:gs>
                  </a:gsLst>
                  <a:lin ang="0"/>
                </a:gradFill>
                <a:prstDash val="solid"/>
                <a:miter/>
              </a:ln>
            </p:spPr>
          </p:sp>
          <p:sp>
            <p:nvSpPr>
              <p:cNvPr id="60" name="TextBox 60"/>
              <p:cNvSpPr txBox="1"/>
              <p:nvPr/>
            </p:nvSpPr>
            <p:spPr>
              <a:xfrm>
                <a:off x="0" y="-161925"/>
                <a:ext cx="973630" cy="64827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65" name="Group 65"/>
            <p:cNvGrpSpPr/>
            <p:nvPr/>
          </p:nvGrpSpPr>
          <p:grpSpPr>
            <a:xfrm>
              <a:off x="362149" y="5075134"/>
              <a:ext cx="8338505" cy="843591"/>
              <a:chOff x="0" y="0"/>
              <a:chExt cx="2988332" cy="302324"/>
            </a:xfrm>
          </p:grpSpPr>
          <p:sp>
            <p:nvSpPr>
              <p:cNvPr id="66" name="Freeform 66"/>
              <p:cNvSpPr/>
              <p:nvPr/>
            </p:nvSpPr>
            <p:spPr>
              <a:xfrm>
                <a:off x="0" y="0"/>
                <a:ext cx="2988332" cy="302324"/>
              </a:xfrm>
              <a:custGeom>
                <a:avLst/>
                <a:gdLst/>
                <a:ahLst/>
                <a:cxnLst/>
                <a:rect l="l" t="t" r="r" b="b"/>
                <a:pathLst>
                  <a:path w="2988332" h="302324">
                    <a:moveTo>
                      <a:pt x="0" y="0"/>
                    </a:moveTo>
                    <a:lnTo>
                      <a:pt x="2988332" y="0"/>
                    </a:lnTo>
                    <a:lnTo>
                      <a:pt x="2988332" y="302324"/>
                    </a:lnTo>
                    <a:lnTo>
                      <a:pt x="0" y="302324"/>
                    </a:lnTo>
                    <a:close/>
                  </a:path>
                </a:pathLst>
              </a:custGeom>
              <a:solidFill>
                <a:srgbClr val="00A9E3"/>
              </a:solidFill>
            </p:spPr>
          </p:sp>
          <p:sp>
            <p:nvSpPr>
              <p:cNvPr id="67" name="TextBox 67"/>
              <p:cNvSpPr txBox="1"/>
              <p:nvPr/>
            </p:nvSpPr>
            <p:spPr>
              <a:xfrm>
                <a:off x="0" y="-161925"/>
                <a:ext cx="2988332" cy="46424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sp>
          <p:nvSpPr>
            <p:cNvPr id="68" name="Freeform 68"/>
            <p:cNvSpPr/>
            <p:nvPr/>
          </p:nvSpPr>
          <p:spPr>
            <a:xfrm>
              <a:off x="5037457" y="4839858"/>
              <a:ext cx="1905588" cy="1905588"/>
            </a:xfrm>
            <a:custGeom>
              <a:avLst/>
              <a:gdLst/>
              <a:ahLst/>
              <a:cxnLst/>
              <a:rect l="l" t="t" r="r" b="b"/>
              <a:pathLst>
                <a:path w="1905588" h="1905588">
                  <a:moveTo>
                    <a:pt x="0" y="0"/>
                  </a:moveTo>
                  <a:lnTo>
                    <a:pt x="1905588" y="0"/>
                  </a:lnTo>
                  <a:lnTo>
                    <a:pt x="1905588" y="1905588"/>
                  </a:lnTo>
                  <a:lnTo>
                    <a:pt x="0" y="19055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  <p:sp>
          <p:nvSpPr>
            <p:cNvPr id="73" name="TextBox 73"/>
            <p:cNvSpPr txBox="1"/>
            <p:nvPr/>
          </p:nvSpPr>
          <p:spPr>
            <a:xfrm>
              <a:off x="558950" y="5386887"/>
              <a:ext cx="3684028" cy="40576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 spc="144">
                  <a:solidFill>
                    <a:srgbClr val="FFFFFF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業務AIソリューション</a:t>
              </a:r>
            </a:p>
          </p:txBody>
        </p:sp>
        <p:sp>
          <p:nvSpPr>
            <p:cNvPr id="75" name="TextBox 75"/>
            <p:cNvSpPr txBox="1"/>
            <p:nvPr/>
          </p:nvSpPr>
          <p:spPr>
            <a:xfrm>
              <a:off x="558950" y="5221787"/>
              <a:ext cx="2131778" cy="1651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400"/>
                </a:lnSpc>
                <a:spcBef>
                  <a:spcPct val="0"/>
                </a:spcBef>
              </a:pPr>
              <a:r>
                <a:rPr lang="en-US" sz="1000" b="1" spc="60">
                  <a:solidFill>
                    <a:srgbClr val="FFFFFF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日々の業務にそのまま使えるAI</a:t>
              </a:r>
            </a:p>
          </p:txBody>
        </p:sp>
        <p:sp>
          <p:nvSpPr>
            <p:cNvPr id="77" name="TextBox 77"/>
            <p:cNvSpPr txBox="1"/>
            <p:nvPr/>
          </p:nvSpPr>
          <p:spPr>
            <a:xfrm>
              <a:off x="444633" y="7298194"/>
              <a:ext cx="1497624" cy="3161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79"/>
                </a:lnSpc>
              </a:pPr>
              <a:r>
                <a:rPr lang="en-US" sz="799" b="1" dirty="0" err="1">
                  <a:solidFill>
                    <a:srgbClr val="000000"/>
                  </a:solidFill>
                  <a:latin typeface="Noto Sans JP Medium"/>
                  <a:ea typeface="Noto Sans JP Medium"/>
                  <a:cs typeface="Noto Sans JP Medium"/>
                  <a:sym typeface="Noto Sans JP Medium"/>
                </a:rPr>
                <a:t>社内専用の汎用AI</a:t>
              </a:r>
              <a:r>
                <a:rPr lang="en-US" sz="799" b="1" dirty="0">
                  <a:solidFill>
                    <a:srgbClr val="000000"/>
                  </a:solidFill>
                  <a:latin typeface="Noto Sans JP Medium"/>
                  <a:ea typeface="Noto Sans JP Medium"/>
                  <a:cs typeface="Noto Sans JP Medium"/>
                  <a:sym typeface="Noto Sans JP Medium"/>
                </a:rPr>
                <a:t>。</a:t>
              </a:r>
            </a:p>
            <a:p>
              <a:pPr algn="ctr">
                <a:lnSpc>
                  <a:spcPts val="1279"/>
                </a:lnSpc>
              </a:pPr>
              <a:r>
                <a:rPr lang="en-US" sz="799" b="1" dirty="0" err="1">
                  <a:solidFill>
                    <a:srgbClr val="000000"/>
                  </a:solidFill>
                  <a:latin typeface="Noto Sans JP Medium"/>
                  <a:ea typeface="Noto Sans JP Medium"/>
                  <a:cs typeface="Noto Sans JP Medium"/>
                  <a:sym typeface="Noto Sans JP Medium"/>
                </a:rPr>
                <a:t>何でも聞ける社内AI窓口</a:t>
              </a:r>
              <a:endParaRPr lang="en-US" sz="799" b="1" dirty="0">
                <a:solidFill>
                  <a:srgbClr val="000000"/>
                </a:solidFill>
                <a:latin typeface="Noto Sans JP Medium"/>
                <a:ea typeface="Noto Sans JP Medium"/>
                <a:cs typeface="Noto Sans JP Medium"/>
                <a:sym typeface="Noto Sans JP Medium"/>
              </a:endParaRPr>
            </a:p>
          </p:txBody>
        </p:sp>
        <p:sp>
          <p:nvSpPr>
            <p:cNvPr id="78" name="TextBox 78"/>
            <p:cNvSpPr txBox="1"/>
            <p:nvPr/>
          </p:nvSpPr>
          <p:spPr>
            <a:xfrm>
              <a:off x="452078" y="7014349"/>
              <a:ext cx="1490179" cy="2076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79"/>
                </a:lnSpc>
                <a:spcBef>
                  <a:spcPct val="0"/>
                </a:spcBef>
              </a:pPr>
              <a:r>
                <a:rPr lang="en-US" sz="1200" b="1" spc="72">
                  <a:solidFill>
                    <a:srgbClr val="00A9E3"/>
                  </a:solidFill>
                  <a:latin typeface="Noto Sans JP Medium"/>
                  <a:ea typeface="Noto Sans JP Medium"/>
                  <a:cs typeface="Noto Sans JP Medium"/>
                  <a:sym typeface="Noto Sans JP Medium"/>
                </a:rPr>
                <a:t>AIチャット</a:t>
              </a:r>
            </a:p>
          </p:txBody>
        </p:sp>
        <p:sp>
          <p:nvSpPr>
            <p:cNvPr id="79" name="TextBox 79"/>
            <p:cNvSpPr txBox="1"/>
            <p:nvPr/>
          </p:nvSpPr>
          <p:spPr>
            <a:xfrm>
              <a:off x="381199" y="8204910"/>
              <a:ext cx="1497624" cy="3096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79"/>
                </a:lnSpc>
              </a:pPr>
              <a:r>
                <a:rPr lang="en-US" sz="799" b="1">
                  <a:solidFill>
                    <a:srgbClr val="000000"/>
                  </a:solidFill>
                  <a:latin typeface="Noto Sans JP Medium"/>
                  <a:ea typeface="Noto Sans JP Medium"/>
                  <a:cs typeface="Noto Sans JP Medium"/>
                  <a:sym typeface="Noto Sans JP Medium"/>
                </a:rPr>
                <a:t>業務別プロンプトを</a:t>
              </a:r>
            </a:p>
            <a:p>
              <a:pPr algn="ctr">
                <a:lnSpc>
                  <a:spcPts val="1279"/>
                </a:lnSpc>
              </a:pPr>
              <a:r>
                <a:rPr lang="en-US" sz="799" b="1">
                  <a:solidFill>
                    <a:srgbClr val="000000"/>
                  </a:solidFill>
                  <a:latin typeface="Noto Sans JP Medium"/>
                  <a:ea typeface="Noto Sans JP Medium"/>
                  <a:cs typeface="Noto Sans JP Medium"/>
                  <a:sym typeface="Noto Sans JP Medium"/>
                </a:rPr>
                <a:t>カスタムチャット化</a:t>
              </a:r>
            </a:p>
          </p:txBody>
        </p:sp>
        <p:sp>
          <p:nvSpPr>
            <p:cNvPr id="80" name="TextBox 80"/>
            <p:cNvSpPr txBox="1"/>
            <p:nvPr/>
          </p:nvSpPr>
          <p:spPr>
            <a:xfrm>
              <a:off x="433503" y="7963611"/>
              <a:ext cx="1490179" cy="1651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400"/>
                </a:lnSpc>
                <a:spcBef>
                  <a:spcPct val="0"/>
                </a:spcBef>
              </a:pPr>
              <a:r>
                <a:rPr lang="en-US" sz="1000" b="1" spc="60">
                  <a:solidFill>
                    <a:srgbClr val="00A9E3"/>
                  </a:solidFill>
                  <a:latin typeface="Noto Sans JP Medium"/>
                  <a:ea typeface="Noto Sans JP Medium"/>
                  <a:cs typeface="Noto Sans JP Medium"/>
                  <a:sym typeface="Noto Sans JP Medium"/>
                </a:rPr>
                <a:t>カスタムプロンプト作成</a:t>
              </a:r>
            </a:p>
          </p:txBody>
        </p:sp>
        <p:sp>
          <p:nvSpPr>
            <p:cNvPr id="81" name="TextBox 81"/>
            <p:cNvSpPr txBox="1"/>
            <p:nvPr/>
          </p:nvSpPr>
          <p:spPr>
            <a:xfrm>
              <a:off x="3906574" y="7298194"/>
              <a:ext cx="1497624" cy="2921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199"/>
                </a:lnSpc>
              </a:pPr>
              <a:r>
                <a:rPr lang="en-US" sz="749" b="1" dirty="0" err="1">
                  <a:solidFill>
                    <a:srgbClr val="000000"/>
                  </a:solidFill>
                  <a:latin typeface="Noto Sans JP Medium"/>
                  <a:ea typeface="Noto Sans JP Medium"/>
                  <a:cs typeface="Noto Sans JP Medium"/>
                  <a:sym typeface="Noto Sans JP Medium"/>
                </a:rPr>
                <a:t>非構造データから必要項目を抽出し、指定スキーマに沿って出力</a:t>
              </a:r>
              <a:endParaRPr lang="en-US" sz="749" b="1" dirty="0">
                <a:solidFill>
                  <a:srgbClr val="000000"/>
                </a:solidFill>
                <a:latin typeface="Noto Sans JP Medium"/>
                <a:ea typeface="Noto Sans JP Medium"/>
                <a:cs typeface="Noto Sans JP Medium"/>
                <a:sym typeface="Noto Sans JP Medium"/>
              </a:endParaRPr>
            </a:p>
          </p:txBody>
        </p:sp>
        <p:sp>
          <p:nvSpPr>
            <p:cNvPr id="82" name="TextBox 82"/>
            <p:cNvSpPr txBox="1"/>
            <p:nvPr/>
          </p:nvSpPr>
          <p:spPr>
            <a:xfrm>
              <a:off x="3914019" y="7014349"/>
              <a:ext cx="1490179" cy="2076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79"/>
                </a:lnSpc>
                <a:spcBef>
                  <a:spcPct val="0"/>
                </a:spcBef>
              </a:pPr>
              <a:r>
                <a:rPr lang="en-US" sz="1200" b="1" spc="72">
                  <a:solidFill>
                    <a:srgbClr val="00A9E3"/>
                  </a:solidFill>
                  <a:latin typeface="Noto Sans JP Medium"/>
                  <a:ea typeface="Noto Sans JP Medium"/>
                  <a:cs typeface="Noto Sans JP Medium"/>
                  <a:sym typeface="Noto Sans JP Medium"/>
                </a:rPr>
                <a:t>AI OCR</a:t>
              </a:r>
            </a:p>
          </p:txBody>
        </p:sp>
        <p:sp>
          <p:nvSpPr>
            <p:cNvPr id="83" name="TextBox 83"/>
            <p:cNvSpPr txBox="1"/>
            <p:nvPr/>
          </p:nvSpPr>
          <p:spPr>
            <a:xfrm>
              <a:off x="3905722" y="8204910"/>
              <a:ext cx="1497624" cy="3096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79"/>
                </a:lnSpc>
              </a:pPr>
              <a:r>
                <a:rPr lang="en-US" sz="799" b="1">
                  <a:solidFill>
                    <a:srgbClr val="000000"/>
                  </a:solidFill>
                  <a:latin typeface="Noto Sans JP Medium"/>
                  <a:ea typeface="Noto Sans JP Medium"/>
                  <a:cs typeface="Noto Sans JP Medium"/>
                  <a:sym typeface="Noto Sans JP Medium"/>
                </a:rPr>
                <a:t>Excel内のデータを自然言語で</a:t>
              </a:r>
            </a:p>
            <a:p>
              <a:pPr algn="ctr">
                <a:lnSpc>
                  <a:spcPts val="1279"/>
                </a:lnSpc>
              </a:pPr>
              <a:r>
                <a:rPr lang="en-US" sz="799" b="1">
                  <a:solidFill>
                    <a:srgbClr val="000000"/>
                  </a:solidFill>
                  <a:latin typeface="Noto Sans JP Medium"/>
                  <a:ea typeface="Noto Sans JP Medium"/>
                  <a:cs typeface="Noto Sans JP Medium"/>
                  <a:sym typeface="Noto Sans JP Medium"/>
                </a:rPr>
                <a:t>高速検索可能。表記揺れも対応</a:t>
              </a:r>
            </a:p>
          </p:txBody>
        </p:sp>
        <p:sp>
          <p:nvSpPr>
            <p:cNvPr id="84" name="TextBox 84"/>
            <p:cNvSpPr txBox="1"/>
            <p:nvPr/>
          </p:nvSpPr>
          <p:spPr>
            <a:xfrm>
              <a:off x="5635840" y="8144797"/>
              <a:ext cx="1497624" cy="14880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79"/>
                </a:lnSpc>
              </a:pPr>
              <a:r>
                <a:rPr lang="en-US" sz="799" b="1" spc="119">
                  <a:solidFill>
                    <a:srgbClr val="000000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順次機能追加中</a:t>
              </a:r>
            </a:p>
          </p:txBody>
        </p:sp>
        <p:sp>
          <p:nvSpPr>
            <p:cNvPr id="85" name="TextBox 85"/>
            <p:cNvSpPr txBox="1"/>
            <p:nvPr/>
          </p:nvSpPr>
          <p:spPr>
            <a:xfrm>
              <a:off x="3914019" y="7921065"/>
              <a:ext cx="1490179" cy="2076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79"/>
                </a:lnSpc>
                <a:spcBef>
                  <a:spcPct val="0"/>
                </a:spcBef>
              </a:pPr>
              <a:r>
                <a:rPr lang="en-US" sz="1200" b="1" spc="72">
                  <a:solidFill>
                    <a:srgbClr val="00A9E3"/>
                  </a:solidFill>
                  <a:latin typeface="Noto Sans JP Medium"/>
                  <a:ea typeface="Noto Sans JP Medium"/>
                  <a:cs typeface="Noto Sans JP Medium"/>
                  <a:sym typeface="Noto Sans JP Medium"/>
                </a:rPr>
                <a:t>Excel AI検索</a:t>
              </a:r>
            </a:p>
          </p:txBody>
        </p:sp>
        <p:sp>
          <p:nvSpPr>
            <p:cNvPr id="86" name="TextBox 86"/>
            <p:cNvSpPr txBox="1"/>
            <p:nvPr/>
          </p:nvSpPr>
          <p:spPr>
            <a:xfrm>
              <a:off x="2175603" y="7298194"/>
              <a:ext cx="1497624" cy="3096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79"/>
                </a:lnSpc>
              </a:pPr>
              <a:r>
                <a:rPr lang="en-US" sz="799" b="1" dirty="0" err="1">
                  <a:solidFill>
                    <a:srgbClr val="000000"/>
                  </a:solidFill>
                  <a:latin typeface="Noto Sans JP Medium"/>
                  <a:ea typeface="Noto Sans JP Medium"/>
                  <a:cs typeface="Noto Sans JP Medium"/>
                  <a:sym typeface="Noto Sans JP Medium"/>
                </a:rPr>
                <a:t>文書内の文章・図表を参照し、根拠付きで回答</a:t>
              </a:r>
              <a:endParaRPr lang="en-US" sz="799" b="1" dirty="0">
                <a:solidFill>
                  <a:srgbClr val="000000"/>
                </a:solidFill>
                <a:latin typeface="Noto Sans JP Medium"/>
                <a:ea typeface="Noto Sans JP Medium"/>
                <a:cs typeface="Noto Sans JP Medium"/>
                <a:sym typeface="Noto Sans JP Medium"/>
              </a:endParaRPr>
            </a:p>
          </p:txBody>
        </p:sp>
        <p:sp>
          <p:nvSpPr>
            <p:cNvPr id="87" name="TextBox 87"/>
            <p:cNvSpPr txBox="1"/>
            <p:nvPr/>
          </p:nvSpPr>
          <p:spPr>
            <a:xfrm>
              <a:off x="2183048" y="7014349"/>
              <a:ext cx="1490179" cy="2076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79"/>
                </a:lnSpc>
                <a:spcBef>
                  <a:spcPct val="0"/>
                </a:spcBef>
              </a:pPr>
              <a:r>
                <a:rPr lang="en-US" sz="1200" b="1" spc="72">
                  <a:solidFill>
                    <a:srgbClr val="00A9E3"/>
                  </a:solidFill>
                  <a:latin typeface="Noto Sans JP Medium"/>
                  <a:ea typeface="Noto Sans JP Medium"/>
                  <a:cs typeface="Noto Sans JP Medium"/>
                  <a:sym typeface="Noto Sans JP Medium"/>
                </a:rPr>
                <a:t>高度RAG(図表対応)</a:t>
              </a:r>
            </a:p>
          </p:txBody>
        </p:sp>
        <p:sp>
          <p:nvSpPr>
            <p:cNvPr id="88" name="TextBox 88"/>
            <p:cNvSpPr txBox="1"/>
            <p:nvPr/>
          </p:nvSpPr>
          <p:spPr>
            <a:xfrm>
              <a:off x="2174066" y="8204910"/>
              <a:ext cx="1497624" cy="3096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79"/>
                </a:lnSpc>
              </a:pPr>
              <a:r>
                <a:rPr lang="en-US" sz="799" b="1">
                  <a:solidFill>
                    <a:srgbClr val="000000"/>
                  </a:solidFill>
                  <a:latin typeface="Noto Sans JP Medium"/>
                  <a:ea typeface="Noto Sans JP Medium"/>
                  <a:cs typeface="Noto Sans JP Medium"/>
                  <a:sym typeface="Noto Sans JP Medium"/>
                </a:rPr>
                <a:t>テンプレートを元に</a:t>
              </a:r>
            </a:p>
            <a:p>
              <a:pPr algn="ctr">
                <a:lnSpc>
                  <a:spcPts val="1279"/>
                </a:lnSpc>
              </a:pPr>
              <a:r>
                <a:rPr lang="en-US" sz="799" b="1">
                  <a:solidFill>
                    <a:srgbClr val="000000"/>
                  </a:solidFill>
                  <a:latin typeface="Noto Sans JP Medium"/>
                  <a:ea typeface="Noto Sans JP Medium"/>
                  <a:cs typeface="Noto Sans JP Medium"/>
                  <a:sym typeface="Noto Sans JP Medium"/>
                </a:rPr>
                <a:t>業務文書を自動生成</a:t>
              </a:r>
            </a:p>
          </p:txBody>
        </p:sp>
        <p:sp>
          <p:nvSpPr>
            <p:cNvPr id="89" name="TextBox 89"/>
            <p:cNvSpPr txBox="1"/>
            <p:nvPr/>
          </p:nvSpPr>
          <p:spPr>
            <a:xfrm>
              <a:off x="2183048" y="7921065"/>
              <a:ext cx="1490179" cy="2076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79"/>
                </a:lnSpc>
                <a:spcBef>
                  <a:spcPct val="0"/>
                </a:spcBef>
              </a:pPr>
              <a:r>
                <a:rPr lang="en-US" sz="1200" b="1" spc="72">
                  <a:solidFill>
                    <a:srgbClr val="00A9E3"/>
                  </a:solidFill>
                  <a:latin typeface="Noto Sans JP Medium"/>
                  <a:ea typeface="Noto Sans JP Medium"/>
                  <a:cs typeface="Noto Sans JP Medium"/>
                  <a:sym typeface="Noto Sans JP Medium"/>
                </a:rPr>
                <a:t>AI文書生成</a:t>
              </a:r>
            </a:p>
          </p:txBody>
        </p:sp>
        <p:sp>
          <p:nvSpPr>
            <p:cNvPr id="90" name="TextBox 90"/>
            <p:cNvSpPr txBox="1"/>
            <p:nvPr/>
          </p:nvSpPr>
          <p:spPr>
            <a:xfrm>
              <a:off x="5637544" y="7298194"/>
              <a:ext cx="1497624" cy="3096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79"/>
                </a:lnSpc>
              </a:pPr>
              <a:r>
                <a:rPr lang="en-US" sz="799" b="1">
                  <a:solidFill>
                    <a:srgbClr val="000000"/>
                  </a:solidFill>
                  <a:latin typeface="Noto Sans JP Medium"/>
                  <a:ea typeface="Noto Sans JP Medium"/>
                  <a:cs typeface="Noto Sans JP Medium"/>
                  <a:sym typeface="Noto Sans JP Medium"/>
                </a:rPr>
                <a:t>会議音声→文字起こし→要約を完全ローカルで</a:t>
              </a:r>
            </a:p>
          </p:txBody>
        </p:sp>
        <p:sp>
          <p:nvSpPr>
            <p:cNvPr id="91" name="TextBox 91"/>
            <p:cNvSpPr txBox="1"/>
            <p:nvPr/>
          </p:nvSpPr>
          <p:spPr>
            <a:xfrm>
              <a:off x="5644989" y="7014349"/>
              <a:ext cx="1490179" cy="2076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79"/>
                </a:lnSpc>
                <a:spcBef>
                  <a:spcPct val="0"/>
                </a:spcBef>
              </a:pPr>
              <a:r>
                <a:rPr lang="en-US" sz="1200" b="1" spc="72">
                  <a:solidFill>
                    <a:srgbClr val="00A9E3"/>
                  </a:solidFill>
                  <a:latin typeface="Noto Sans JP Medium"/>
                  <a:ea typeface="Noto Sans JP Medium"/>
                  <a:cs typeface="Noto Sans JP Medium"/>
                  <a:sym typeface="Noto Sans JP Medium"/>
                </a:rPr>
                <a:t>AI議事録</a:t>
              </a:r>
            </a:p>
          </p:txBody>
        </p:sp>
      </p:grpSp>
      <p:grpSp>
        <p:nvGrpSpPr>
          <p:cNvPr id="101" name="グループ化 100">
            <a:extLst>
              <a:ext uri="{FF2B5EF4-FFF2-40B4-BE49-F238E27FC236}">
                <a16:creationId xmlns:a16="http://schemas.microsoft.com/office/drawing/2014/main" id="{659AE21F-C65B-A842-3206-71333D6D01CF}"/>
              </a:ext>
            </a:extLst>
          </p:cNvPr>
          <p:cNvGrpSpPr/>
          <p:nvPr/>
        </p:nvGrpSpPr>
        <p:grpSpPr>
          <a:xfrm>
            <a:off x="362149" y="556764"/>
            <a:ext cx="8338505" cy="3951736"/>
            <a:chOff x="362149" y="342348"/>
            <a:chExt cx="8338505" cy="3951736"/>
          </a:xfrm>
        </p:grpSpPr>
        <p:sp>
          <p:nvSpPr>
            <p:cNvPr id="5" name="TextBox 5"/>
            <p:cNvSpPr txBox="1"/>
            <p:nvPr/>
          </p:nvSpPr>
          <p:spPr>
            <a:xfrm>
              <a:off x="362149" y="592872"/>
              <a:ext cx="5674034" cy="3130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694"/>
                </a:lnSpc>
                <a:spcBef>
                  <a:spcPct val="0"/>
                </a:spcBef>
              </a:pPr>
              <a:r>
                <a:rPr lang="en-US" sz="1924" b="1" spc="115">
                  <a:solidFill>
                    <a:srgbClr val="000000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GENFLUX Localの主要機能</a:t>
              </a:r>
            </a:p>
          </p:txBody>
        </p:sp>
        <p:sp>
          <p:nvSpPr>
            <p:cNvPr id="6" name="AutoShape 6"/>
            <p:cNvSpPr/>
            <p:nvPr/>
          </p:nvSpPr>
          <p:spPr>
            <a:xfrm>
              <a:off x="3780000" y="768456"/>
              <a:ext cx="3418602" cy="0"/>
            </a:xfrm>
            <a:prstGeom prst="line">
              <a:avLst/>
            </a:prstGeom>
            <a:ln w="9525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</p:sp>
        <p:grpSp>
          <p:nvGrpSpPr>
            <p:cNvPr id="8" name="Group 8"/>
            <p:cNvGrpSpPr/>
            <p:nvPr/>
          </p:nvGrpSpPr>
          <p:grpSpPr>
            <a:xfrm>
              <a:off x="381199" y="3240530"/>
              <a:ext cx="2215834" cy="1053554"/>
              <a:chOff x="0" y="0"/>
              <a:chExt cx="1328048" cy="631441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328048" cy="631441"/>
              </a:xfrm>
              <a:custGeom>
                <a:avLst/>
                <a:gdLst/>
                <a:ahLst/>
                <a:cxnLst/>
                <a:rect l="l" t="t" r="r" b="b"/>
                <a:pathLst>
                  <a:path w="1328048" h="631441">
                    <a:moveTo>
                      <a:pt x="24457" y="0"/>
                    </a:moveTo>
                    <a:lnTo>
                      <a:pt x="1303590" y="0"/>
                    </a:lnTo>
                    <a:cubicBezTo>
                      <a:pt x="1317098" y="0"/>
                      <a:pt x="1328048" y="10950"/>
                      <a:pt x="1328048" y="24457"/>
                    </a:cubicBezTo>
                    <a:lnTo>
                      <a:pt x="1328048" y="606984"/>
                    </a:lnTo>
                    <a:cubicBezTo>
                      <a:pt x="1328048" y="613471"/>
                      <a:pt x="1325471" y="619691"/>
                      <a:pt x="1320884" y="624278"/>
                    </a:cubicBezTo>
                    <a:cubicBezTo>
                      <a:pt x="1316298" y="628865"/>
                      <a:pt x="1310077" y="631441"/>
                      <a:pt x="1303590" y="631441"/>
                    </a:cubicBezTo>
                    <a:lnTo>
                      <a:pt x="24457" y="631441"/>
                    </a:lnTo>
                    <a:cubicBezTo>
                      <a:pt x="10950" y="631441"/>
                      <a:pt x="0" y="620492"/>
                      <a:pt x="0" y="606984"/>
                    </a:cubicBezTo>
                    <a:lnTo>
                      <a:pt x="0" y="24457"/>
                    </a:lnTo>
                    <a:cubicBezTo>
                      <a:pt x="0" y="10950"/>
                      <a:pt x="10950" y="0"/>
                      <a:pt x="2445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sq">
                <a:solidFill>
                  <a:srgbClr val="004FCE"/>
                </a:solidFill>
                <a:prstDash val="solid"/>
                <a:miter/>
              </a:ln>
            </p:spPr>
          </p:sp>
          <p:sp>
            <p:nvSpPr>
              <p:cNvPr id="10" name="TextBox 10"/>
              <p:cNvSpPr txBox="1"/>
              <p:nvPr/>
            </p:nvSpPr>
            <p:spPr>
              <a:xfrm>
                <a:off x="0" y="-161925"/>
                <a:ext cx="1328048" cy="79336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1" name="Group 11"/>
            <p:cNvGrpSpPr/>
            <p:nvPr/>
          </p:nvGrpSpPr>
          <p:grpSpPr>
            <a:xfrm>
              <a:off x="2690441" y="3240530"/>
              <a:ext cx="2215834" cy="1053554"/>
              <a:chOff x="0" y="0"/>
              <a:chExt cx="1328048" cy="631441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1328048" cy="631441"/>
              </a:xfrm>
              <a:custGeom>
                <a:avLst/>
                <a:gdLst/>
                <a:ahLst/>
                <a:cxnLst/>
                <a:rect l="l" t="t" r="r" b="b"/>
                <a:pathLst>
                  <a:path w="1328048" h="631441">
                    <a:moveTo>
                      <a:pt x="24457" y="0"/>
                    </a:moveTo>
                    <a:lnTo>
                      <a:pt x="1303590" y="0"/>
                    </a:lnTo>
                    <a:cubicBezTo>
                      <a:pt x="1317098" y="0"/>
                      <a:pt x="1328048" y="10950"/>
                      <a:pt x="1328048" y="24457"/>
                    </a:cubicBezTo>
                    <a:lnTo>
                      <a:pt x="1328048" y="606984"/>
                    </a:lnTo>
                    <a:cubicBezTo>
                      <a:pt x="1328048" y="613471"/>
                      <a:pt x="1325471" y="619691"/>
                      <a:pt x="1320884" y="624278"/>
                    </a:cubicBezTo>
                    <a:cubicBezTo>
                      <a:pt x="1316298" y="628865"/>
                      <a:pt x="1310077" y="631441"/>
                      <a:pt x="1303590" y="631441"/>
                    </a:cubicBezTo>
                    <a:lnTo>
                      <a:pt x="24457" y="631441"/>
                    </a:lnTo>
                    <a:cubicBezTo>
                      <a:pt x="10950" y="631441"/>
                      <a:pt x="0" y="620492"/>
                      <a:pt x="0" y="606984"/>
                    </a:cubicBezTo>
                    <a:lnTo>
                      <a:pt x="0" y="24457"/>
                    </a:lnTo>
                    <a:cubicBezTo>
                      <a:pt x="0" y="10950"/>
                      <a:pt x="10950" y="0"/>
                      <a:pt x="2445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sq">
                <a:solidFill>
                  <a:srgbClr val="004FCE"/>
                </a:solidFill>
                <a:prstDash val="solid"/>
                <a:miter/>
              </a:ln>
            </p:spPr>
          </p:sp>
          <p:sp>
            <p:nvSpPr>
              <p:cNvPr id="13" name="TextBox 13"/>
              <p:cNvSpPr txBox="1"/>
              <p:nvPr/>
            </p:nvSpPr>
            <p:spPr>
              <a:xfrm>
                <a:off x="0" y="-161925"/>
                <a:ext cx="1328048" cy="79336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4" name="Group 14"/>
            <p:cNvGrpSpPr/>
            <p:nvPr/>
          </p:nvGrpSpPr>
          <p:grpSpPr>
            <a:xfrm>
              <a:off x="4999683" y="3240530"/>
              <a:ext cx="2215834" cy="1053554"/>
              <a:chOff x="0" y="0"/>
              <a:chExt cx="1328048" cy="631441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1328048" cy="631441"/>
              </a:xfrm>
              <a:custGeom>
                <a:avLst/>
                <a:gdLst/>
                <a:ahLst/>
                <a:cxnLst/>
                <a:rect l="l" t="t" r="r" b="b"/>
                <a:pathLst>
                  <a:path w="1328048" h="631441">
                    <a:moveTo>
                      <a:pt x="24457" y="0"/>
                    </a:moveTo>
                    <a:lnTo>
                      <a:pt x="1303590" y="0"/>
                    </a:lnTo>
                    <a:cubicBezTo>
                      <a:pt x="1317098" y="0"/>
                      <a:pt x="1328048" y="10950"/>
                      <a:pt x="1328048" y="24457"/>
                    </a:cubicBezTo>
                    <a:lnTo>
                      <a:pt x="1328048" y="606984"/>
                    </a:lnTo>
                    <a:cubicBezTo>
                      <a:pt x="1328048" y="613471"/>
                      <a:pt x="1325471" y="619691"/>
                      <a:pt x="1320884" y="624278"/>
                    </a:cubicBezTo>
                    <a:cubicBezTo>
                      <a:pt x="1316298" y="628865"/>
                      <a:pt x="1310077" y="631441"/>
                      <a:pt x="1303590" y="631441"/>
                    </a:cubicBezTo>
                    <a:lnTo>
                      <a:pt x="24457" y="631441"/>
                    </a:lnTo>
                    <a:cubicBezTo>
                      <a:pt x="10950" y="631441"/>
                      <a:pt x="0" y="620492"/>
                      <a:pt x="0" y="606984"/>
                    </a:cubicBezTo>
                    <a:lnTo>
                      <a:pt x="0" y="24457"/>
                    </a:lnTo>
                    <a:cubicBezTo>
                      <a:pt x="0" y="10950"/>
                      <a:pt x="10950" y="0"/>
                      <a:pt x="2445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sq">
                <a:solidFill>
                  <a:srgbClr val="004FCE"/>
                </a:solidFill>
                <a:prstDash val="solid"/>
                <a:miter/>
              </a:ln>
            </p:spPr>
          </p:sp>
          <p:sp>
            <p:nvSpPr>
              <p:cNvPr id="16" name="TextBox 16"/>
              <p:cNvSpPr txBox="1"/>
              <p:nvPr/>
            </p:nvSpPr>
            <p:spPr>
              <a:xfrm>
                <a:off x="0" y="-161925"/>
                <a:ext cx="1328048" cy="79336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7" name="Freeform 17"/>
            <p:cNvSpPr/>
            <p:nvPr/>
          </p:nvSpPr>
          <p:spPr>
            <a:xfrm>
              <a:off x="1967122" y="3703413"/>
              <a:ext cx="451077" cy="477120"/>
            </a:xfrm>
            <a:custGeom>
              <a:avLst/>
              <a:gdLst/>
              <a:ahLst/>
              <a:cxnLst/>
              <a:rect l="l" t="t" r="r" b="b"/>
              <a:pathLst>
                <a:path w="451077" h="477120">
                  <a:moveTo>
                    <a:pt x="0" y="0"/>
                  </a:moveTo>
                  <a:lnTo>
                    <a:pt x="451077" y="0"/>
                  </a:lnTo>
                  <a:lnTo>
                    <a:pt x="451077" y="477120"/>
                  </a:lnTo>
                  <a:lnTo>
                    <a:pt x="0" y="4771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AutoShape 18"/>
            <p:cNvSpPr/>
            <p:nvPr/>
          </p:nvSpPr>
          <p:spPr>
            <a:xfrm>
              <a:off x="2796192" y="3360188"/>
              <a:ext cx="0" cy="217284"/>
            </a:xfrm>
            <a:prstGeom prst="line">
              <a:avLst/>
            </a:prstGeom>
            <a:ln w="38100" cap="flat">
              <a:solidFill>
                <a:srgbClr val="1A66BC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9" name="AutoShape 19"/>
            <p:cNvSpPr/>
            <p:nvPr/>
          </p:nvSpPr>
          <p:spPr>
            <a:xfrm>
              <a:off x="578000" y="3360188"/>
              <a:ext cx="0" cy="217284"/>
            </a:xfrm>
            <a:prstGeom prst="line">
              <a:avLst/>
            </a:prstGeom>
            <a:ln w="38100" cap="flat">
              <a:solidFill>
                <a:srgbClr val="1A66BC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0" name="AutoShape 20"/>
            <p:cNvSpPr/>
            <p:nvPr/>
          </p:nvSpPr>
          <p:spPr>
            <a:xfrm>
              <a:off x="5168296" y="3360188"/>
              <a:ext cx="0" cy="217284"/>
            </a:xfrm>
            <a:prstGeom prst="line">
              <a:avLst/>
            </a:prstGeom>
            <a:ln w="38100" cap="flat">
              <a:solidFill>
                <a:srgbClr val="1A66BC"/>
              </a:solidFill>
              <a:prstDash val="solid"/>
              <a:headEnd type="none" w="sm" len="sm"/>
              <a:tailEnd type="none" w="sm" len="sm"/>
            </a:ln>
          </p:spPr>
        </p:sp>
        <p:grpSp>
          <p:nvGrpSpPr>
            <p:cNvPr id="21" name="Group 21"/>
            <p:cNvGrpSpPr/>
            <p:nvPr/>
          </p:nvGrpSpPr>
          <p:grpSpPr>
            <a:xfrm>
              <a:off x="4261499" y="3703413"/>
              <a:ext cx="550138" cy="477120"/>
              <a:chOff x="0" y="0"/>
              <a:chExt cx="733517" cy="636159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733517" cy="636159"/>
              </a:xfrm>
              <a:custGeom>
                <a:avLst/>
                <a:gdLst/>
                <a:ahLst/>
                <a:cxnLst/>
                <a:rect l="l" t="t" r="r" b="b"/>
                <a:pathLst>
                  <a:path w="733517" h="636159">
                    <a:moveTo>
                      <a:pt x="0" y="0"/>
                    </a:moveTo>
                    <a:lnTo>
                      <a:pt x="733517" y="0"/>
                    </a:lnTo>
                    <a:lnTo>
                      <a:pt x="733517" y="636159"/>
                    </a:lnTo>
                    <a:lnTo>
                      <a:pt x="0" y="63615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a:blipFill>
            </p:spPr>
          </p:sp>
          <p:sp>
            <p:nvSpPr>
              <p:cNvPr id="23" name="Freeform 23"/>
              <p:cNvSpPr/>
              <p:nvPr/>
            </p:nvSpPr>
            <p:spPr>
              <a:xfrm>
                <a:off x="549439" y="88444"/>
                <a:ext cx="80160" cy="73346"/>
              </a:xfrm>
              <a:custGeom>
                <a:avLst/>
                <a:gdLst/>
                <a:ahLst/>
                <a:cxnLst/>
                <a:rect l="l" t="t" r="r" b="b"/>
                <a:pathLst>
                  <a:path w="80160" h="73346">
                    <a:moveTo>
                      <a:pt x="0" y="0"/>
                    </a:moveTo>
                    <a:lnTo>
                      <a:pt x="80160" y="0"/>
                    </a:lnTo>
                    <a:lnTo>
                      <a:pt x="80160" y="73347"/>
                    </a:lnTo>
                    <a:lnTo>
                      <a:pt x="0" y="73347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/>
                <a:stretch>
                  <a:fillRect/>
                </a:stretch>
              </a:blipFill>
            </p:spPr>
          </p:sp>
          <p:grpSp>
            <p:nvGrpSpPr>
              <p:cNvPr id="24" name="Group 24"/>
              <p:cNvGrpSpPr/>
              <p:nvPr/>
            </p:nvGrpSpPr>
            <p:grpSpPr>
              <a:xfrm>
                <a:off x="272630" y="88444"/>
                <a:ext cx="93736" cy="252369"/>
                <a:chOff x="0" y="0"/>
                <a:chExt cx="31192" cy="83980"/>
              </a:xfrm>
            </p:grpSpPr>
            <p:sp>
              <p:nvSpPr>
                <p:cNvPr id="25" name="Freeform 25"/>
                <p:cNvSpPr/>
                <p:nvPr/>
              </p:nvSpPr>
              <p:spPr>
                <a:xfrm>
                  <a:off x="0" y="0"/>
                  <a:ext cx="31192" cy="839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192" h="83980">
                      <a:moveTo>
                        <a:pt x="15596" y="0"/>
                      </a:moveTo>
                      <a:lnTo>
                        <a:pt x="15596" y="0"/>
                      </a:lnTo>
                      <a:cubicBezTo>
                        <a:pt x="19732" y="0"/>
                        <a:pt x="23699" y="1643"/>
                        <a:pt x="26624" y="4568"/>
                      </a:cubicBezTo>
                      <a:cubicBezTo>
                        <a:pt x="29549" y="7493"/>
                        <a:pt x="31192" y="11460"/>
                        <a:pt x="31192" y="15596"/>
                      </a:cubicBezTo>
                      <a:lnTo>
                        <a:pt x="31192" y="68384"/>
                      </a:lnTo>
                      <a:cubicBezTo>
                        <a:pt x="31192" y="72521"/>
                        <a:pt x="29549" y="76487"/>
                        <a:pt x="26624" y="79412"/>
                      </a:cubicBezTo>
                      <a:cubicBezTo>
                        <a:pt x="23699" y="82337"/>
                        <a:pt x="19732" y="83980"/>
                        <a:pt x="15596" y="83980"/>
                      </a:cubicBezTo>
                      <a:lnTo>
                        <a:pt x="15596" y="83980"/>
                      </a:lnTo>
                      <a:cubicBezTo>
                        <a:pt x="11460" y="83980"/>
                        <a:pt x="7493" y="82337"/>
                        <a:pt x="4568" y="79412"/>
                      </a:cubicBezTo>
                      <a:cubicBezTo>
                        <a:pt x="1643" y="76487"/>
                        <a:pt x="0" y="72521"/>
                        <a:pt x="0" y="68384"/>
                      </a:cubicBezTo>
                      <a:lnTo>
                        <a:pt x="0" y="15596"/>
                      </a:lnTo>
                      <a:cubicBezTo>
                        <a:pt x="0" y="11460"/>
                        <a:pt x="1643" y="7493"/>
                        <a:pt x="4568" y="4568"/>
                      </a:cubicBezTo>
                      <a:cubicBezTo>
                        <a:pt x="7493" y="1643"/>
                        <a:pt x="11460" y="0"/>
                        <a:pt x="15596" y="0"/>
                      </a:cubicBezTo>
                      <a:close/>
                    </a:path>
                  </a:pathLst>
                </a:custGeom>
                <a:solidFill>
                  <a:srgbClr val="1A66BC"/>
                </a:solidFill>
              </p:spPr>
            </p:sp>
            <p:sp>
              <p:nvSpPr>
                <p:cNvPr id="26" name="TextBox 26"/>
                <p:cNvSpPr txBox="1"/>
                <p:nvPr/>
              </p:nvSpPr>
              <p:spPr>
                <a:xfrm>
                  <a:off x="0" y="-161925"/>
                  <a:ext cx="31192" cy="245905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algn="ctr">
                    <a:lnSpc>
                      <a:spcPts val="1959"/>
                    </a:lnSpc>
                  </a:pPr>
                  <a:endParaRPr/>
                </a:p>
              </p:txBody>
            </p:sp>
          </p:grpSp>
          <p:grpSp>
            <p:nvGrpSpPr>
              <p:cNvPr id="27" name="Group 27"/>
              <p:cNvGrpSpPr/>
              <p:nvPr/>
            </p:nvGrpSpPr>
            <p:grpSpPr>
              <a:xfrm>
                <a:off x="408197" y="88444"/>
                <a:ext cx="93736" cy="252369"/>
                <a:chOff x="0" y="0"/>
                <a:chExt cx="31192" cy="83980"/>
              </a:xfrm>
            </p:grpSpPr>
            <p:sp>
              <p:nvSpPr>
                <p:cNvPr id="28" name="Freeform 28"/>
                <p:cNvSpPr/>
                <p:nvPr/>
              </p:nvSpPr>
              <p:spPr>
                <a:xfrm>
                  <a:off x="0" y="0"/>
                  <a:ext cx="31192" cy="839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192" h="83980">
                      <a:moveTo>
                        <a:pt x="15596" y="0"/>
                      </a:moveTo>
                      <a:lnTo>
                        <a:pt x="15596" y="0"/>
                      </a:lnTo>
                      <a:cubicBezTo>
                        <a:pt x="19732" y="0"/>
                        <a:pt x="23699" y="1643"/>
                        <a:pt x="26624" y="4568"/>
                      </a:cubicBezTo>
                      <a:cubicBezTo>
                        <a:pt x="29549" y="7493"/>
                        <a:pt x="31192" y="11460"/>
                        <a:pt x="31192" y="15596"/>
                      </a:cubicBezTo>
                      <a:lnTo>
                        <a:pt x="31192" y="68384"/>
                      </a:lnTo>
                      <a:cubicBezTo>
                        <a:pt x="31192" y="72521"/>
                        <a:pt x="29549" y="76487"/>
                        <a:pt x="26624" y="79412"/>
                      </a:cubicBezTo>
                      <a:cubicBezTo>
                        <a:pt x="23699" y="82337"/>
                        <a:pt x="19732" y="83980"/>
                        <a:pt x="15596" y="83980"/>
                      </a:cubicBezTo>
                      <a:lnTo>
                        <a:pt x="15596" y="83980"/>
                      </a:lnTo>
                      <a:cubicBezTo>
                        <a:pt x="11460" y="83980"/>
                        <a:pt x="7493" y="82337"/>
                        <a:pt x="4568" y="79412"/>
                      </a:cubicBezTo>
                      <a:cubicBezTo>
                        <a:pt x="1643" y="76487"/>
                        <a:pt x="0" y="72521"/>
                        <a:pt x="0" y="68384"/>
                      </a:cubicBezTo>
                      <a:lnTo>
                        <a:pt x="0" y="15596"/>
                      </a:lnTo>
                      <a:cubicBezTo>
                        <a:pt x="0" y="11460"/>
                        <a:pt x="1643" y="7493"/>
                        <a:pt x="4568" y="4568"/>
                      </a:cubicBezTo>
                      <a:cubicBezTo>
                        <a:pt x="7493" y="1643"/>
                        <a:pt x="11460" y="0"/>
                        <a:pt x="15596" y="0"/>
                      </a:cubicBezTo>
                      <a:close/>
                    </a:path>
                  </a:pathLst>
                </a:custGeom>
                <a:solidFill>
                  <a:srgbClr val="1A66BC"/>
                </a:solidFill>
              </p:spPr>
            </p:sp>
            <p:sp>
              <p:nvSpPr>
                <p:cNvPr id="29" name="TextBox 29"/>
                <p:cNvSpPr txBox="1"/>
                <p:nvPr/>
              </p:nvSpPr>
              <p:spPr>
                <a:xfrm>
                  <a:off x="0" y="-161925"/>
                  <a:ext cx="31192" cy="245905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algn="ctr">
                    <a:lnSpc>
                      <a:spcPts val="1959"/>
                    </a:lnSpc>
                  </a:pPr>
                  <a:endParaRPr/>
                </a:p>
              </p:txBody>
            </p:sp>
          </p:grpSp>
          <p:grpSp>
            <p:nvGrpSpPr>
              <p:cNvPr id="30" name="Group 30"/>
              <p:cNvGrpSpPr/>
              <p:nvPr/>
            </p:nvGrpSpPr>
            <p:grpSpPr>
              <a:xfrm>
                <a:off x="543764" y="197177"/>
                <a:ext cx="93736" cy="143636"/>
                <a:chOff x="0" y="0"/>
                <a:chExt cx="31192" cy="47797"/>
              </a:xfrm>
            </p:grpSpPr>
            <p:sp>
              <p:nvSpPr>
                <p:cNvPr id="31" name="Freeform 31"/>
                <p:cNvSpPr/>
                <p:nvPr/>
              </p:nvSpPr>
              <p:spPr>
                <a:xfrm>
                  <a:off x="0" y="0"/>
                  <a:ext cx="31192" cy="477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192" h="47797">
                      <a:moveTo>
                        <a:pt x="15596" y="0"/>
                      </a:moveTo>
                      <a:lnTo>
                        <a:pt x="15596" y="0"/>
                      </a:lnTo>
                      <a:cubicBezTo>
                        <a:pt x="19732" y="0"/>
                        <a:pt x="23699" y="1643"/>
                        <a:pt x="26624" y="4568"/>
                      </a:cubicBezTo>
                      <a:cubicBezTo>
                        <a:pt x="29549" y="7493"/>
                        <a:pt x="31192" y="11460"/>
                        <a:pt x="31192" y="15596"/>
                      </a:cubicBezTo>
                      <a:lnTo>
                        <a:pt x="31192" y="32201"/>
                      </a:lnTo>
                      <a:cubicBezTo>
                        <a:pt x="31192" y="36338"/>
                        <a:pt x="29549" y="40305"/>
                        <a:pt x="26624" y="43229"/>
                      </a:cubicBezTo>
                      <a:cubicBezTo>
                        <a:pt x="23699" y="46154"/>
                        <a:pt x="19732" y="47797"/>
                        <a:pt x="15596" y="47797"/>
                      </a:cubicBezTo>
                      <a:lnTo>
                        <a:pt x="15596" y="47797"/>
                      </a:lnTo>
                      <a:cubicBezTo>
                        <a:pt x="11460" y="47797"/>
                        <a:pt x="7493" y="46154"/>
                        <a:pt x="4568" y="43229"/>
                      </a:cubicBezTo>
                      <a:cubicBezTo>
                        <a:pt x="1643" y="40305"/>
                        <a:pt x="0" y="36338"/>
                        <a:pt x="0" y="32201"/>
                      </a:cubicBezTo>
                      <a:lnTo>
                        <a:pt x="0" y="15596"/>
                      </a:lnTo>
                      <a:cubicBezTo>
                        <a:pt x="0" y="11460"/>
                        <a:pt x="1643" y="7493"/>
                        <a:pt x="4568" y="4568"/>
                      </a:cubicBezTo>
                      <a:cubicBezTo>
                        <a:pt x="7493" y="1643"/>
                        <a:pt x="11460" y="0"/>
                        <a:pt x="15596" y="0"/>
                      </a:cubicBezTo>
                      <a:close/>
                    </a:path>
                  </a:pathLst>
                </a:custGeom>
                <a:solidFill>
                  <a:srgbClr val="D97766"/>
                </a:solidFill>
              </p:spPr>
            </p:sp>
            <p:sp>
              <p:nvSpPr>
                <p:cNvPr id="32" name="TextBox 32"/>
                <p:cNvSpPr txBox="1"/>
                <p:nvPr/>
              </p:nvSpPr>
              <p:spPr>
                <a:xfrm>
                  <a:off x="0" y="-161925"/>
                  <a:ext cx="31192" cy="209722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algn="ctr">
                    <a:lnSpc>
                      <a:spcPts val="1959"/>
                    </a:lnSpc>
                  </a:pPr>
                  <a:endParaRPr/>
                </a:p>
              </p:txBody>
            </p:sp>
          </p:grpSp>
          <p:sp>
            <p:nvSpPr>
              <p:cNvPr id="33" name="AutoShape 33"/>
              <p:cNvSpPr/>
              <p:nvPr/>
            </p:nvSpPr>
            <p:spPr>
              <a:xfrm>
                <a:off x="233520" y="340813"/>
                <a:ext cx="443088" cy="0"/>
              </a:xfrm>
              <a:prstGeom prst="line">
                <a:avLst/>
              </a:prstGeom>
              <a:ln w="14506" cap="flat">
                <a:solidFill>
                  <a:srgbClr val="262727"/>
                </a:solidFill>
                <a:prstDash val="solid"/>
                <a:headEnd type="none" w="sm" len="sm"/>
                <a:tailEnd type="none" w="sm" len="sm"/>
              </a:ln>
            </p:spPr>
          </p:sp>
          <p:sp>
            <p:nvSpPr>
              <p:cNvPr id="34" name="Freeform 34"/>
              <p:cNvSpPr/>
              <p:nvPr/>
            </p:nvSpPr>
            <p:spPr>
              <a:xfrm>
                <a:off x="65061" y="143497"/>
                <a:ext cx="142788" cy="149516"/>
              </a:xfrm>
              <a:custGeom>
                <a:avLst/>
                <a:gdLst/>
                <a:ahLst/>
                <a:cxnLst/>
                <a:rect l="l" t="t" r="r" b="b"/>
                <a:pathLst>
                  <a:path w="142788" h="149516">
                    <a:moveTo>
                      <a:pt x="0" y="0"/>
                    </a:moveTo>
                    <a:lnTo>
                      <a:pt x="142788" y="0"/>
                    </a:lnTo>
                    <a:lnTo>
                      <a:pt x="142788" y="149516"/>
                    </a:lnTo>
                    <a:lnTo>
                      <a:pt x="0" y="149516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a:blipFill>
            </p:spPr>
          </p:sp>
        </p:grpSp>
        <p:sp>
          <p:nvSpPr>
            <p:cNvPr id="35" name="Freeform 35"/>
            <p:cNvSpPr/>
            <p:nvPr/>
          </p:nvSpPr>
          <p:spPr>
            <a:xfrm>
              <a:off x="6581329" y="3677687"/>
              <a:ext cx="336369" cy="477120"/>
            </a:xfrm>
            <a:custGeom>
              <a:avLst/>
              <a:gdLst/>
              <a:ahLst/>
              <a:cxnLst/>
              <a:rect l="l" t="t" r="r" b="b"/>
              <a:pathLst>
                <a:path w="336369" h="477120">
                  <a:moveTo>
                    <a:pt x="0" y="0"/>
                  </a:moveTo>
                  <a:lnTo>
                    <a:pt x="336369" y="0"/>
                  </a:lnTo>
                  <a:lnTo>
                    <a:pt x="336369" y="477120"/>
                  </a:lnTo>
                  <a:lnTo>
                    <a:pt x="0" y="4771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62" name="Group 62"/>
            <p:cNvGrpSpPr/>
            <p:nvPr/>
          </p:nvGrpSpPr>
          <p:grpSpPr>
            <a:xfrm>
              <a:off x="362149" y="1254851"/>
              <a:ext cx="8338505" cy="843591"/>
              <a:chOff x="0" y="0"/>
              <a:chExt cx="2988332" cy="302324"/>
            </a:xfrm>
          </p:grpSpPr>
          <p:sp>
            <p:nvSpPr>
              <p:cNvPr id="63" name="Freeform 63"/>
              <p:cNvSpPr/>
              <p:nvPr/>
            </p:nvSpPr>
            <p:spPr>
              <a:xfrm>
                <a:off x="0" y="0"/>
                <a:ext cx="2988332" cy="302324"/>
              </a:xfrm>
              <a:custGeom>
                <a:avLst/>
                <a:gdLst/>
                <a:ahLst/>
                <a:cxnLst/>
                <a:rect l="l" t="t" r="r" b="b"/>
                <a:pathLst>
                  <a:path w="2988332" h="302324">
                    <a:moveTo>
                      <a:pt x="0" y="0"/>
                    </a:moveTo>
                    <a:lnTo>
                      <a:pt x="2988332" y="0"/>
                    </a:lnTo>
                    <a:lnTo>
                      <a:pt x="2988332" y="302324"/>
                    </a:lnTo>
                    <a:lnTo>
                      <a:pt x="0" y="302324"/>
                    </a:lnTo>
                    <a:close/>
                  </a:path>
                </a:pathLst>
              </a:custGeom>
              <a:solidFill>
                <a:srgbClr val="1A66BC"/>
              </a:solidFill>
            </p:spPr>
          </p:sp>
          <p:sp>
            <p:nvSpPr>
              <p:cNvPr id="64" name="TextBox 64"/>
              <p:cNvSpPr txBox="1"/>
              <p:nvPr/>
            </p:nvSpPr>
            <p:spPr>
              <a:xfrm>
                <a:off x="0" y="-161925"/>
                <a:ext cx="2988332" cy="46424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sp>
          <p:nvSpPr>
            <p:cNvPr id="69" name="Freeform 69"/>
            <p:cNvSpPr/>
            <p:nvPr/>
          </p:nvSpPr>
          <p:spPr>
            <a:xfrm>
              <a:off x="5101605" y="1090621"/>
              <a:ext cx="1985673" cy="2174317"/>
            </a:xfrm>
            <a:custGeom>
              <a:avLst/>
              <a:gdLst/>
              <a:ahLst/>
              <a:cxnLst/>
              <a:rect l="l" t="t" r="r" b="b"/>
              <a:pathLst>
                <a:path w="1985673" h="2174317">
                  <a:moveTo>
                    <a:pt x="0" y="0"/>
                  </a:moveTo>
                  <a:lnTo>
                    <a:pt x="1985672" y="0"/>
                  </a:lnTo>
                  <a:lnTo>
                    <a:pt x="1985672" y="2174317"/>
                  </a:lnTo>
                  <a:lnTo>
                    <a:pt x="0" y="21743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b="-19713"/>
              </a:stretch>
            </a:blipFill>
          </p:spPr>
        </p:sp>
        <p:sp>
          <p:nvSpPr>
            <p:cNvPr id="70" name="TextBox 70"/>
            <p:cNvSpPr txBox="1"/>
            <p:nvPr/>
          </p:nvSpPr>
          <p:spPr>
            <a:xfrm>
              <a:off x="558950" y="2269892"/>
              <a:ext cx="6496984" cy="6235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559"/>
                </a:lnSpc>
              </a:pPr>
              <a:r>
                <a:rPr lang="en-US" sz="1599" b="1" spc="95">
                  <a:solidFill>
                    <a:srgbClr val="262727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すべてのソリューションの土台となる</a:t>
              </a:r>
            </a:p>
            <a:p>
              <a:pPr algn="l">
                <a:lnSpc>
                  <a:spcPts val="2559"/>
                </a:lnSpc>
              </a:pPr>
              <a:r>
                <a:rPr lang="en-US" sz="1599" b="1" spc="95">
                  <a:solidFill>
                    <a:srgbClr val="1A66BC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3つのセキュリティ機能</a:t>
              </a:r>
              <a:r>
                <a:rPr lang="en-US" sz="1599" b="1" spc="95">
                  <a:solidFill>
                    <a:srgbClr val="262727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が標準搭載。</a:t>
              </a:r>
            </a:p>
          </p:txBody>
        </p:sp>
        <p:sp>
          <p:nvSpPr>
            <p:cNvPr id="72" name="TextBox 72"/>
            <p:cNvSpPr txBox="1"/>
            <p:nvPr/>
          </p:nvSpPr>
          <p:spPr>
            <a:xfrm>
              <a:off x="558950" y="1554407"/>
              <a:ext cx="2561143" cy="40576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 spc="144">
                  <a:solidFill>
                    <a:srgbClr val="FFFFFF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AI Safety基盤</a:t>
              </a:r>
            </a:p>
          </p:txBody>
        </p:sp>
        <p:sp>
          <p:nvSpPr>
            <p:cNvPr id="74" name="TextBox 74"/>
            <p:cNvSpPr txBox="1"/>
            <p:nvPr/>
          </p:nvSpPr>
          <p:spPr>
            <a:xfrm>
              <a:off x="558950" y="1389308"/>
              <a:ext cx="2131778" cy="1651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400"/>
                </a:lnSpc>
                <a:spcBef>
                  <a:spcPct val="0"/>
                </a:spcBef>
              </a:pPr>
              <a:r>
                <a:rPr lang="en-US" sz="1000" b="1" spc="60">
                  <a:solidFill>
                    <a:srgbClr val="FFFFFF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安全に使うための“前提”をつくる</a:t>
              </a:r>
            </a:p>
          </p:txBody>
        </p:sp>
        <p:sp>
          <p:nvSpPr>
            <p:cNvPr id="76" name="TextBox 76"/>
            <p:cNvSpPr txBox="1"/>
            <p:nvPr/>
          </p:nvSpPr>
          <p:spPr>
            <a:xfrm>
              <a:off x="362149" y="342348"/>
              <a:ext cx="5674034" cy="2311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960"/>
                </a:lnSpc>
                <a:spcBef>
                  <a:spcPct val="0"/>
                </a:spcBef>
              </a:pPr>
              <a:r>
                <a:rPr lang="en-US" sz="1400" b="1" spc="84">
                  <a:solidFill>
                    <a:srgbClr val="000000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AI活用の安心を支える</a:t>
              </a:r>
            </a:p>
          </p:txBody>
        </p:sp>
        <p:sp>
          <p:nvSpPr>
            <p:cNvPr id="92" name="TextBox 92"/>
            <p:cNvSpPr txBox="1"/>
            <p:nvPr/>
          </p:nvSpPr>
          <p:spPr>
            <a:xfrm>
              <a:off x="558950" y="3674838"/>
              <a:ext cx="1364732" cy="4705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279"/>
                </a:lnSpc>
              </a:pPr>
              <a:r>
                <a:rPr lang="en-US" sz="799" b="1">
                  <a:solidFill>
                    <a:srgbClr val="000000"/>
                  </a:solidFill>
                  <a:latin typeface="Noto Sans JP Medium"/>
                  <a:ea typeface="Noto Sans JP Medium"/>
                  <a:cs typeface="Noto Sans JP Medium"/>
                  <a:sym typeface="Noto Sans JP Medium"/>
                </a:rPr>
                <a:t>個人情報（PII）の自動検出・マスキング。不適切・</a:t>
              </a:r>
            </a:p>
            <a:p>
              <a:pPr algn="l">
                <a:lnSpc>
                  <a:spcPts val="1279"/>
                </a:lnSpc>
              </a:pPr>
              <a:r>
                <a:rPr lang="en-US" sz="799" b="1">
                  <a:solidFill>
                    <a:srgbClr val="000000"/>
                  </a:solidFill>
                  <a:latin typeface="Noto Sans JP Medium"/>
                  <a:ea typeface="Noto Sans JP Medium"/>
                  <a:cs typeface="Noto Sans JP Medium"/>
                  <a:sym typeface="Noto Sans JP Medium"/>
                </a:rPr>
                <a:t>危険な回答の出力ブロック</a:t>
              </a:r>
            </a:p>
          </p:txBody>
        </p:sp>
        <p:sp>
          <p:nvSpPr>
            <p:cNvPr id="93" name="TextBox 93"/>
            <p:cNvSpPr txBox="1"/>
            <p:nvPr/>
          </p:nvSpPr>
          <p:spPr>
            <a:xfrm>
              <a:off x="704594" y="3350719"/>
              <a:ext cx="1792387" cy="2076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679"/>
                </a:lnSpc>
                <a:spcBef>
                  <a:spcPct val="0"/>
                </a:spcBef>
              </a:pPr>
              <a:r>
                <a:rPr lang="en-US" sz="1200" b="1" spc="48">
                  <a:solidFill>
                    <a:srgbClr val="1D53CB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AIガードレール</a:t>
              </a:r>
            </a:p>
          </p:txBody>
        </p:sp>
        <p:sp>
          <p:nvSpPr>
            <p:cNvPr id="94" name="TextBox 94"/>
            <p:cNvSpPr txBox="1"/>
            <p:nvPr/>
          </p:nvSpPr>
          <p:spPr>
            <a:xfrm>
              <a:off x="2777142" y="3674838"/>
              <a:ext cx="1400732" cy="4705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279"/>
                </a:lnSpc>
              </a:pPr>
              <a:r>
                <a:rPr lang="en-US" sz="799" b="1">
                  <a:solidFill>
                    <a:srgbClr val="000000"/>
                  </a:solidFill>
                  <a:latin typeface="Noto Sans JP Medium"/>
                  <a:ea typeface="Noto Sans JP Medium"/>
                  <a:cs typeface="Noto Sans JP Medium"/>
                  <a:sym typeface="Noto Sans JP Medium"/>
                </a:rPr>
                <a:t>忠実性・捏造・関連性を3軸でスコアリング。基準未達の回答を自動ブロック or 警告。</a:t>
              </a:r>
            </a:p>
          </p:txBody>
        </p:sp>
        <p:sp>
          <p:nvSpPr>
            <p:cNvPr id="95" name="TextBox 95"/>
            <p:cNvSpPr txBox="1"/>
            <p:nvPr/>
          </p:nvSpPr>
          <p:spPr>
            <a:xfrm>
              <a:off x="2883173" y="3350719"/>
              <a:ext cx="1972122" cy="2076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679"/>
                </a:lnSpc>
                <a:spcBef>
                  <a:spcPct val="0"/>
                </a:spcBef>
              </a:pPr>
              <a:r>
                <a:rPr lang="en-US" sz="1200" b="1" spc="48">
                  <a:solidFill>
                    <a:srgbClr val="1D53CB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ハルシネーションブロック</a:t>
              </a:r>
            </a:p>
          </p:txBody>
        </p:sp>
        <p:sp>
          <p:nvSpPr>
            <p:cNvPr id="96" name="TextBox 96"/>
            <p:cNvSpPr txBox="1"/>
            <p:nvPr/>
          </p:nvSpPr>
          <p:spPr>
            <a:xfrm>
              <a:off x="5149246" y="3674838"/>
              <a:ext cx="1364732" cy="4705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279"/>
                </a:lnSpc>
              </a:pPr>
              <a:r>
                <a:rPr lang="en-US" sz="799" b="1">
                  <a:solidFill>
                    <a:srgbClr val="000000"/>
                  </a:solidFill>
                  <a:latin typeface="Noto Sans JP Medium"/>
                  <a:ea typeface="Noto Sans JP Medium"/>
                  <a:cs typeface="Noto Sans JP Medium"/>
                  <a:sym typeface="Noto Sans JP Medium"/>
                </a:rPr>
                <a:t>誰が・いつ・何を聞いたかを自動記録。利用ログをダッシュボードで一覧・監査対応。</a:t>
              </a:r>
            </a:p>
          </p:txBody>
        </p:sp>
        <p:sp>
          <p:nvSpPr>
            <p:cNvPr id="97" name="TextBox 97"/>
            <p:cNvSpPr txBox="1"/>
            <p:nvPr/>
          </p:nvSpPr>
          <p:spPr>
            <a:xfrm>
              <a:off x="5294890" y="3350719"/>
              <a:ext cx="1792387" cy="2076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679"/>
                </a:lnSpc>
                <a:spcBef>
                  <a:spcPct val="0"/>
                </a:spcBef>
              </a:pPr>
              <a:r>
                <a:rPr lang="en-US" sz="1200" b="1" spc="48">
                  <a:solidFill>
                    <a:srgbClr val="1D53CB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AIポリシー管理</a:t>
              </a:r>
            </a:p>
          </p:txBody>
        </p:sp>
      </p:grpSp>
      <p:grpSp>
        <p:nvGrpSpPr>
          <p:cNvPr id="98" name="Group 98"/>
          <p:cNvGrpSpPr/>
          <p:nvPr/>
        </p:nvGrpSpPr>
        <p:grpSpPr>
          <a:xfrm>
            <a:off x="-622036" y="-127393"/>
            <a:ext cx="8804071" cy="260192"/>
            <a:chOff x="0" y="0"/>
            <a:chExt cx="4461871" cy="131864"/>
          </a:xfrm>
        </p:grpSpPr>
        <p:sp>
          <p:nvSpPr>
            <p:cNvPr id="99" name="Freeform 99"/>
            <p:cNvSpPr/>
            <p:nvPr/>
          </p:nvSpPr>
          <p:spPr>
            <a:xfrm>
              <a:off x="0" y="0"/>
              <a:ext cx="4461871" cy="131864"/>
            </a:xfrm>
            <a:custGeom>
              <a:avLst/>
              <a:gdLst/>
              <a:ahLst/>
              <a:cxnLst/>
              <a:rect l="l" t="t" r="r" b="b"/>
              <a:pathLst>
                <a:path w="4461871" h="131864">
                  <a:moveTo>
                    <a:pt x="0" y="0"/>
                  </a:moveTo>
                  <a:lnTo>
                    <a:pt x="4461871" y="0"/>
                  </a:lnTo>
                  <a:lnTo>
                    <a:pt x="4461871" y="131864"/>
                  </a:lnTo>
                  <a:lnTo>
                    <a:pt x="0" y="131864"/>
                  </a:lnTo>
                  <a:close/>
                </a:path>
              </a:pathLst>
            </a:custGeom>
            <a:gradFill rotWithShape="1">
              <a:gsLst>
                <a:gs pos="0">
                  <a:srgbClr val="39A8E6">
                    <a:alpha val="100000"/>
                  </a:srgbClr>
                </a:gs>
                <a:gs pos="100000">
                  <a:srgbClr val="2165B8">
                    <a:alpha val="100000"/>
                  </a:srgbClr>
                </a:gs>
              </a:gsLst>
              <a:lin ang="2700000"/>
            </a:gradFill>
          </p:spPr>
        </p:sp>
        <p:sp>
          <p:nvSpPr>
            <p:cNvPr id="100" name="TextBox 100"/>
            <p:cNvSpPr txBox="1"/>
            <p:nvPr/>
          </p:nvSpPr>
          <p:spPr>
            <a:xfrm>
              <a:off x="0" y="-76200"/>
              <a:ext cx="4461871" cy="208064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980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71568" y="9539397"/>
            <a:ext cx="1077610" cy="382851"/>
          </a:xfrm>
          <a:custGeom>
            <a:avLst/>
            <a:gdLst/>
            <a:ahLst/>
            <a:cxnLst/>
            <a:rect l="l" t="t" r="r" b="b"/>
            <a:pathLst>
              <a:path w="1077610" h="382851">
                <a:moveTo>
                  <a:pt x="0" y="0"/>
                </a:moveTo>
                <a:lnTo>
                  <a:pt x="1077610" y="0"/>
                </a:lnTo>
                <a:lnTo>
                  <a:pt x="1077610" y="382852"/>
                </a:lnTo>
                <a:lnTo>
                  <a:pt x="0" y="3828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54051" y="9539397"/>
            <a:ext cx="497919" cy="497919"/>
          </a:xfrm>
          <a:custGeom>
            <a:avLst/>
            <a:gdLst/>
            <a:ahLst/>
            <a:cxnLst/>
            <a:rect l="l" t="t" r="r" b="b"/>
            <a:pathLst>
              <a:path w="497919" h="497919">
                <a:moveTo>
                  <a:pt x="0" y="0"/>
                </a:moveTo>
                <a:lnTo>
                  <a:pt x="497919" y="0"/>
                </a:lnTo>
                <a:lnTo>
                  <a:pt x="497919" y="497920"/>
                </a:lnTo>
                <a:lnTo>
                  <a:pt x="0" y="49792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-114300" y="3744729"/>
            <a:ext cx="7788600" cy="5613693"/>
            <a:chOff x="0" y="0"/>
            <a:chExt cx="1973617" cy="98334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973617" cy="983347"/>
            </a:xfrm>
            <a:custGeom>
              <a:avLst/>
              <a:gdLst/>
              <a:ahLst/>
              <a:cxnLst/>
              <a:rect l="l" t="t" r="r" b="b"/>
              <a:pathLst>
                <a:path w="1973617" h="983347">
                  <a:moveTo>
                    <a:pt x="0" y="0"/>
                  </a:moveTo>
                  <a:lnTo>
                    <a:pt x="1973617" y="0"/>
                  </a:lnTo>
                  <a:lnTo>
                    <a:pt x="1973617" y="983347"/>
                  </a:lnTo>
                  <a:lnTo>
                    <a:pt x="0" y="983347"/>
                  </a:lnTo>
                  <a:close/>
                </a:path>
              </a:pathLst>
            </a:custGeom>
            <a:solidFill>
              <a:srgbClr val="DEF1F6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161925"/>
              <a:ext cx="1973617" cy="11452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0" name="AutoShape 10"/>
          <p:cNvSpPr/>
          <p:nvPr/>
        </p:nvSpPr>
        <p:spPr>
          <a:xfrm>
            <a:off x="394736" y="3891127"/>
            <a:ext cx="0" cy="312079"/>
          </a:xfrm>
          <a:prstGeom prst="line">
            <a:avLst/>
          </a:prstGeom>
          <a:ln w="66675" cap="flat">
            <a:solidFill>
              <a:srgbClr val="1A66BC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1" name="AutoShape 11"/>
          <p:cNvSpPr/>
          <p:nvPr/>
        </p:nvSpPr>
        <p:spPr>
          <a:xfrm>
            <a:off x="394736" y="347111"/>
            <a:ext cx="0" cy="312079"/>
          </a:xfrm>
          <a:prstGeom prst="line">
            <a:avLst/>
          </a:prstGeom>
          <a:ln w="66675" cap="flat">
            <a:solidFill>
              <a:srgbClr val="1A66BC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21" name="Group 21"/>
          <p:cNvGrpSpPr/>
          <p:nvPr/>
        </p:nvGrpSpPr>
        <p:grpSpPr>
          <a:xfrm>
            <a:off x="5055406" y="6206862"/>
            <a:ext cx="2160111" cy="2088002"/>
            <a:chOff x="0" y="0"/>
            <a:chExt cx="961469" cy="929373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961469" cy="929373"/>
            </a:xfrm>
            <a:custGeom>
              <a:avLst/>
              <a:gdLst/>
              <a:ahLst/>
              <a:cxnLst/>
              <a:rect l="l" t="t" r="r" b="b"/>
              <a:pathLst>
                <a:path w="961469" h="929373">
                  <a:moveTo>
                    <a:pt x="25088" y="0"/>
                  </a:moveTo>
                  <a:lnTo>
                    <a:pt x="936381" y="0"/>
                  </a:lnTo>
                  <a:cubicBezTo>
                    <a:pt x="950237" y="0"/>
                    <a:pt x="961469" y="11232"/>
                    <a:pt x="961469" y="25088"/>
                  </a:cubicBezTo>
                  <a:lnTo>
                    <a:pt x="961469" y="904285"/>
                  </a:lnTo>
                  <a:cubicBezTo>
                    <a:pt x="961469" y="918141"/>
                    <a:pt x="950237" y="929373"/>
                    <a:pt x="936381" y="929373"/>
                  </a:cubicBezTo>
                  <a:lnTo>
                    <a:pt x="25088" y="929373"/>
                  </a:lnTo>
                  <a:cubicBezTo>
                    <a:pt x="11232" y="929373"/>
                    <a:pt x="0" y="918141"/>
                    <a:pt x="0" y="904285"/>
                  </a:cubicBezTo>
                  <a:lnTo>
                    <a:pt x="0" y="25088"/>
                  </a:lnTo>
                  <a:cubicBezTo>
                    <a:pt x="0" y="11232"/>
                    <a:pt x="11232" y="0"/>
                    <a:pt x="25088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0" y="-161925"/>
              <a:ext cx="961469" cy="10912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5725707" y="6308315"/>
            <a:ext cx="819508" cy="219646"/>
            <a:chOff x="0" y="0"/>
            <a:chExt cx="293693" cy="78716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293693" cy="78716"/>
            </a:xfrm>
            <a:custGeom>
              <a:avLst/>
              <a:gdLst/>
              <a:ahLst/>
              <a:cxnLst/>
              <a:rect l="l" t="t" r="r" b="b"/>
              <a:pathLst>
                <a:path w="293693" h="78716">
                  <a:moveTo>
                    <a:pt x="39358" y="0"/>
                  </a:moveTo>
                  <a:lnTo>
                    <a:pt x="254335" y="0"/>
                  </a:lnTo>
                  <a:cubicBezTo>
                    <a:pt x="264774" y="0"/>
                    <a:pt x="274784" y="4147"/>
                    <a:pt x="282166" y="11528"/>
                  </a:cubicBezTo>
                  <a:cubicBezTo>
                    <a:pt x="289547" y="18909"/>
                    <a:pt x="293693" y="28920"/>
                    <a:pt x="293693" y="39358"/>
                  </a:cubicBezTo>
                  <a:lnTo>
                    <a:pt x="293693" y="39358"/>
                  </a:lnTo>
                  <a:cubicBezTo>
                    <a:pt x="293693" y="49796"/>
                    <a:pt x="289547" y="59807"/>
                    <a:pt x="282166" y="67188"/>
                  </a:cubicBezTo>
                  <a:cubicBezTo>
                    <a:pt x="274784" y="74569"/>
                    <a:pt x="264774" y="78716"/>
                    <a:pt x="254335" y="78716"/>
                  </a:cubicBezTo>
                  <a:lnTo>
                    <a:pt x="39358" y="78716"/>
                  </a:lnTo>
                  <a:cubicBezTo>
                    <a:pt x="28920" y="78716"/>
                    <a:pt x="18909" y="74569"/>
                    <a:pt x="11528" y="67188"/>
                  </a:cubicBezTo>
                  <a:cubicBezTo>
                    <a:pt x="4147" y="59807"/>
                    <a:pt x="0" y="49796"/>
                    <a:pt x="0" y="39358"/>
                  </a:cubicBezTo>
                  <a:lnTo>
                    <a:pt x="0" y="39358"/>
                  </a:lnTo>
                  <a:cubicBezTo>
                    <a:pt x="0" y="28920"/>
                    <a:pt x="4147" y="18909"/>
                    <a:pt x="11528" y="11528"/>
                  </a:cubicBezTo>
                  <a:cubicBezTo>
                    <a:pt x="18909" y="4147"/>
                    <a:pt x="28920" y="0"/>
                    <a:pt x="39358" y="0"/>
                  </a:cubicBezTo>
                  <a:close/>
                </a:path>
              </a:pathLst>
            </a:custGeom>
            <a:ln w="9525" cap="rnd">
              <a:solidFill>
                <a:srgbClr val="262727"/>
              </a:solidFill>
              <a:prstDash val="solid"/>
              <a:round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0" y="-161925"/>
              <a:ext cx="293693" cy="2406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39" name="TextBox 39"/>
          <p:cNvSpPr txBox="1"/>
          <p:nvPr/>
        </p:nvSpPr>
        <p:spPr>
          <a:xfrm>
            <a:off x="4293402" y="718849"/>
            <a:ext cx="2562376" cy="266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  <a:spcBef>
                <a:spcPct val="0"/>
              </a:spcBef>
            </a:pPr>
            <a:r>
              <a:rPr lang="en-US" sz="1500" b="1" spc="60">
                <a:solidFill>
                  <a:srgbClr val="1D53CB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GENFLUX Local なら</a:t>
            </a:r>
          </a:p>
        </p:txBody>
      </p:sp>
      <p:sp>
        <p:nvSpPr>
          <p:cNvPr id="41" name="AutoShape 41"/>
          <p:cNvSpPr/>
          <p:nvPr/>
        </p:nvSpPr>
        <p:spPr>
          <a:xfrm>
            <a:off x="1629766" y="2628240"/>
            <a:ext cx="0" cy="907787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43" name="Group 43"/>
          <p:cNvGrpSpPr/>
          <p:nvPr/>
        </p:nvGrpSpPr>
        <p:grpSpPr>
          <a:xfrm>
            <a:off x="-622036" y="-127393"/>
            <a:ext cx="8804071" cy="260192"/>
            <a:chOff x="0" y="0"/>
            <a:chExt cx="4461871" cy="131864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4461871" cy="131864"/>
            </a:xfrm>
            <a:custGeom>
              <a:avLst/>
              <a:gdLst/>
              <a:ahLst/>
              <a:cxnLst/>
              <a:rect l="l" t="t" r="r" b="b"/>
              <a:pathLst>
                <a:path w="4461871" h="131864">
                  <a:moveTo>
                    <a:pt x="0" y="0"/>
                  </a:moveTo>
                  <a:lnTo>
                    <a:pt x="4461871" y="0"/>
                  </a:lnTo>
                  <a:lnTo>
                    <a:pt x="4461871" y="131864"/>
                  </a:lnTo>
                  <a:lnTo>
                    <a:pt x="0" y="131864"/>
                  </a:lnTo>
                  <a:close/>
                </a:path>
              </a:pathLst>
            </a:custGeom>
            <a:gradFill rotWithShape="1">
              <a:gsLst>
                <a:gs pos="0">
                  <a:srgbClr val="39A8E6">
                    <a:alpha val="100000"/>
                  </a:srgbClr>
                </a:gs>
                <a:gs pos="100000">
                  <a:srgbClr val="2165B8">
                    <a:alpha val="100000"/>
                  </a:srgbClr>
                </a:gs>
              </a:gsLst>
              <a:lin ang="2700000"/>
            </a:gradFill>
          </p:spPr>
        </p:sp>
        <p:sp>
          <p:nvSpPr>
            <p:cNvPr id="45" name="TextBox 45"/>
            <p:cNvSpPr txBox="1"/>
            <p:nvPr/>
          </p:nvSpPr>
          <p:spPr>
            <a:xfrm>
              <a:off x="0" y="-76200"/>
              <a:ext cx="4461871" cy="208064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980"/>
                </a:lnSpc>
              </a:pPr>
              <a:endParaRPr/>
            </a:p>
          </p:txBody>
        </p:sp>
      </p:grpSp>
      <p:grpSp>
        <p:nvGrpSpPr>
          <p:cNvPr id="46" name="Group 46"/>
          <p:cNvGrpSpPr/>
          <p:nvPr/>
        </p:nvGrpSpPr>
        <p:grpSpPr>
          <a:xfrm>
            <a:off x="4442537" y="816643"/>
            <a:ext cx="2247534" cy="147194"/>
            <a:chOff x="0" y="0"/>
            <a:chExt cx="2996712" cy="196259"/>
          </a:xfrm>
        </p:grpSpPr>
        <p:sp>
          <p:nvSpPr>
            <p:cNvPr id="47" name="AutoShape 47"/>
            <p:cNvSpPr/>
            <p:nvPr/>
          </p:nvSpPr>
          <p:spPr>
            <a:xfrm>
              <a:off x="5952" y="4612"/>
              <a:ext cx="70460" cy="189433"/>
            </a:xfrm>
            <a:prstGeom prst="line">
              <a:avLst/>
            </a:prstGeom>
            <a:ln w="12700" cap="flat">
              <a:solidFill>
                <a:srgbClr val="004FCE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48" name="AutoShape 48"/>
            <p:cNvSpPr/>
            <p:nvPr/>
          </p:nvSpPr>
          <p:spPr>
            <a:xfrm flipH="1">
              <a:off x="2920895" y="2195"/>
              <a:ext cx="69858" cy="189656"/>
            </a:xfrm>
            <a:prstGeom prst="line">
              <a:avLst/>
            </a:prstGeom>
            <a:ln w="12700" cap="flat">
              <a:solidFill>
                <a:srgbClr val="004FCE"/>
              </a:solidFill>
              <a:prstDash val="solid"/>
              <a:headEnd type="none" w="sm" len="sm"/>
              <a:tailEnd type="none" w="sm" len="sm"/>
            </a:ln>
          </p:spPr>
        </p:sp>
      </p:grpSp>
      <p:sp>
        <p:nvSpPr>
          <p:cNvPr id="49" name="Freeform 49"/>
          <p:cNvSpPr/>
          <p:nvPr/>
        </p:nvSpPr>
        <p:spPr>
          <a:xfrm>
            <a:off x="4076425" y="9637101"/>
            <a:ext cx="1553155" cy="298899"/>
          </a:xfrm>
          <a:custGeom>
            <a:avLst/>
            <a:gdLst/>
            <a:ahLst/>
            <a:cxnLst/>
            <a:rect l="l" t="t" r="r" b="b"/>
            <a:pathLst>
              <a:path w="1553155" h="298899">
                <a:moveTo>
                  <a:pt x="0" y="0"/>
                </a:moveTo>
                <a:lnTo>
                  <a:pt x="1553155" y="0"/>
                </a:lnTo>
                <a:lnTo>
                  <a:pt x="1553155" y="298899"/>
                </a:lnTo>
                <a:lnTo>
                  <a:pt x="0" y="29889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1" name="Freeform 51"/>
          <p:cNvSpPr/>
          <p:nvPr/>
        </p:nvSpPr>
        <p:spPr>
          <a:xfrm>
            <a:off x="5725707" y="9522093"/>
            <a:ext cx="519213" cy="519213"/>
          </a:xfrm>
          <a:custGeom>
            <a:avLst/>
            <a:gdLst/>
            <a:ahLst/>
            <a:cxnLst/>
            <a:rect l="l" t="t" r="r" b="b"/>
            <a:pathLst>
              <a:path w="519213" h="519213">
                <a:moveTo>
                  <a:pt x="0" y="0"/>
                </a:moveTo>
                <a:lnTo>
                  <a:pt x="519213" y="0"/>
                </a:lnTo>
                <a:lnTo>
                  <a:pt x="519213" y="519212"/>
                </a:lnTo>
                <a:lnTo>
                  <a:pt x="0" y="51921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2" name="TextBox 52"/>
          <p:cNvSpPr txBox="1"/>
          <p:nvPr/>
        </p:nvSpPr>
        <p:spPr>
          <a:xfrm>
            <a:off x="325398" y="10074649"/>
            <a:ext cx="3532575" cy="4554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00"/>
              </a:lnSpc>
            </a:pPr>
            <a:r>
              <a:rPr lang="en-US" sz="800" b="1" spc="32">
                <a:solidFill>
                  <a:srgbClr val="000000"/>
                </a:solidFill>
                <a:latin typeface="Noto Sans JP Medium"/>
                <a:ea typeface="Noto Sans JP Medium"/>
                <a:cs typeface="Noto Sans JP Medium"/>
                <a:sym typeface="Noto Sans JP Medium"/>
              </a:rPr>
              <a:t>所在地：〒113-0033　東京都文京区本郷2-27-17 フロンティア本郷Ⅰ6-A</a:t>
            </a:r>
          </a:p>
          <a:p>
            <a:pPr algn="l">
              <a:lnSpc>
                <a:spcPts val="1200"/>
              </a:lnSpc>
            </a:pPr>
            <a:r>
              <a:rPr lang="en-US" sz="800" b="1" spc="32">
                <a:solidFill>
                  <a:srgbClr val="000000"/>
                </a:solidFill>
                <a:latin typeface="Noto Sans JP Medium"/>
                <a:ea typeface="Noto Sans JP Medium"/>
                <a:cs typeface="Noto Sans JP Medium"/>
                <a:sym typeface="Noto Sans JP Medium"/>
              </a:rPr>
              <a:t>メールアドレス：</a:t>
            </a:r>
            <a:r>
              <a:rPr lang="en-US" sz="800" b="1" spc="32">
                <a:solidFill>
                  <a:srgbClr val="000000"/>
                </a:solidFill>
                <a:latin typeface="Noto Sans JP Medium"/>
                <a:ea typeface="Noto Sans JP Medium"/>
                <a:cs typeface="Noto Sans JP Medium"/>
                <a:sym typeface="Noto Sans JP Medium"/>
                <a:hlinkClick r:id="rId6" tooltip="mailto:sales-team@elith.ai"/>
              </a:rPr>
              <a:t>sales-team@elith.ai</a:t>
            </a:r>
          </a:p>
          <a:p>
            <a:pPr algn="l">
              <a:lnSpc>
                <a:spcPts val="1200"/>
              </a:lnSpc>
            </a:pPr>
            <a:r>
              <a:rPr lang="en-US" sz="800" b="1" spc="32">
                <a:solidFill>
                  <a:srgbClr val="000000"/>
                </a:solidFill>
                <a:latin typeface="Noto Sans JP Medium"/>
                <a:ea typeface="Noto Sans JP Medium"/>
                <a:cs typeface="Noto Sans JP Medium"/>
                <a:sym typeface="Noto Sans JP Medium"/>
              </a:rPr>
              <a:t>コーポレートサイト：https://www.elith.ai/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2260782" y="9612574"/>
            <a:ext cx="1095528" cy="3096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80"/>
              </a:lnSpc>
            </a:pPr>
            <a:r>
              <a:rPr lang="en-US" sz="800" b="1" spc="48">
                <a:solidFill>
                  <a:srgbClr val="262727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コーポレートサイトは</a:t>
            </a:r>
          </a:p>
          <a:p>
            <a:pPr marL="0" lvl="0" indent="0" algn="l">
              <a:lnSpc>
                <a:spcPts val="1280"/>
              </a:lnSpc>
              <a:spcBef>
                <a:spcPct val="0"/>
              </a:spcBef>
            </a:pPr>
            <a:r>
              <a:rPr lang="en-US" sz="800" b="1" spc="48">
                <a:solidFill>
                  <a:srgbClr val="262727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こちら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519293" y="3890632"/>
            <a:ext cx="5674034" cy="3130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94"/>
              </a:lnSpc>
              <a:spcBef>
                <a:spcPct val="0"/>
              </a:spcBef>
            </a:pPr>
            <a:r>
              <a:rPr lang="en-US" sz="1924" b="1" spc="115" dirty="0" err="1">
                <a:solidFill>
                  <a:srgbClr val="262727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提供プラン</a:t>
            </a:r>
            <a:endParaRPr lang="en-US" sz="1924" b="1" spc="115" dirty="0">
              <a:solidFill>
                <a:srgbClr val="262727"/>
              </a:solidFill>
              <a:latin typeface="Noto Sans JP Bold"/>
              <a:ea typeface="Noto Sans JP Bold"/>
              <a:cs typeface="Noto Sans JP Bold"/>
              <a:sym typeface="Noto Sans JP Bold"/>
            </a:endParaRPr>
          </a:p>
        </p:txBody>
      </p:sp>
      <p:sp>
        <p:nvSpPr>
          <p:cNvPr id="55" name="TextBox 55"/>
          <p:cNvSpPr txBox="1"/>
          <p:nvPr/>
        </p:nvSpPr>
        <p:spPr>
          <a:xfrm>
            <a:off x="519293" y="346616"/>
            <a:ext cx="5674034" cy="3130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94"/>
              </a:lnSpc>
              <a:spcBef>
                <a:spcPct val="0"/>
              </a:spcBef>
            </a:pPr>
            <a:r>
              <a:rPr lang="en-US" sz="1924" b="1" spc="115">
                <a:solidFill>
                  <a:srgbClr val="262727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業界別活用シナリオ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371568" y="8537189"/>
            <a:ext cx="7052259" cy="5948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99"/>
              </a:lnSpc>
            </a:pPr>
            <a:r>
              <a:rPr lang="en-US" sz="999" b="1" spc="59" dirty="0">
                <a:solidFill>
                  <a:srgbClr val="262727"/>
                </a:solidFill>
                <a:latin typeface="Noto Sans JP Medium"/>
                <a:ea typeface="Noto Sans JP Medium"/>
                <a:cs typeface="Noto Sans JP Medium"/>
                <a:sym typeface="Noto Sans JP Medium"/>
              </a:rPr>
              <a:t>※ </a:t>
            </a:r>
            <a:r>
              <a:rPr lang="ja-JP" altLang="en-US" sz="999" b="1" spc="59" dirty="0">
                <a:solidFill>
                  <a:srgbClr val="262727"/>
                </a:solidFill>
                <a:latin typeface="Noto Sans JP Medium"/>
                <a:ea typeface="Noto Sans JP Medium"/>
                <a:cs typeface="Noto Sans JP Medium"/>
                <a:sym typeface="Noto Sans JP Medium"/>
              </a:rPr>
              <a:t>スタンダード、プレミアムプランの</a:t>
            </a:r>
            <a:r>
              <a:rPr lang="en-US" altLang="ja-JP" sz="999" b="1" spc="59" dirty="0">
                <a:solidFill>
                  <a:srgbClr val="262727"/>
                </a:solidFill>
                <a:latin typeface="Noto Sans JP Medium"/>
                <a:ea typeface="Noto Sans JP Medium"/>
                <a:cs typeface="Noto Sans JP Medium"/>
                <a:sym typeface="Noto Sans JP Medium"/>
              </a:rPr>
              <a:t>GENFLUX</a:t>
            </a:r>
            <a:r>
              <a:rPr lang="ja-JP" altLang="en-US" sz="999" b="1" spc="59" dirty="0">
                <a:solidFill>
                  <a:srgbClr val="262727"/>
                </a:solidFill>
                <a:latin typeface="Noto Sans JP Medium"/>
                <a:ea typeface="Noto Sans JP Medium"/>
                <a:cs typeface="Noto Sans JP Medium"/>
                <a:sym typeface="Noto Sans JP Medium"/>
              </a:rPr>
              <a:t>は</a:t>
            </a:r>
            <a:r>
              <a:rPr lang="en-US" sz="999" b="1" spc="59" dirty="0">
                <a:solidFill>
                  <a:srgbClr val="262727"/>
                </a:solidFill>
                <a:latin typeface="Noto Sans JP Medium"/>
                <a:ea typeface="Noto Sans JP Medium"/>
                <a:cs typeface="Noto Sans JP Medium"/>
                <a:sym typeface="Noto Sans JP Medium"/>
              </a:rPr>
              <a:t>60名までの基本価格</a:t>
            </a:r>
          </a:p>
          <a:p>
            <a:pPr algn="l">
              <a:lnSpc>
                <a:spcPts val="1599"/>
              </a:lnSpc>
            </a:pPr>
            <a:r>
              <a:rPr lang="en-US" sz="999" b="1" spc="59" dirty="0">
                <a:solidFill>
                  <a:srgbClr val="262727"/>
                </a:solidFill>
                <a:latin typeface="Noto Sans JP Medium"/>
                <a:ea typeface="Noto Sans JP Medium"/>
                <a:cs typeface="Noto Sans JP Medium"/>
                <a:sym typeface="Noto Sans JP Medium"/>
              </a:rPr>
              <a:t>※ 60名を超える場合は、60名単位でボリュームディスカウントを適用し、個別にお見積もり可</a:t>
            </a:r>
          </a:p>
          <a:p>
            <a:pPr algn="l">
              <a:lnSpc>
                <a:spcPts val="1599"/>
              </a:lnSpc>
            </a:pPr>
            <a:r>
              <a:rPr lang="en-US" sz="999" b="1" spc="59" dirty="0">
                <a:solidFill>
                  <a:srgbClr val="262727"/>
                </a:solidFill>
                <a:latin typeface="Noto Sans JP Medium"/>
                <a:ea typeface="Noto Sans JP Medium"/>
                <a:cs typeface="Noto Sans JP Medium"/>
                <a:sym typeface="Noto Sans JP Medium"/>
              </a:rPr>
              <a:t>※ </a:t>
            </a:r>
            <a:r>
              <a:rPr lang="ja-JP" altLang="en-US" sz="999" b="1" spc="59" dirty="0">
                <a:solidFill>
                  <a:srgbClr val="262727"/>
                </a:solidFill>
                <a:latin typeface="Noto Sans JP Medium"/>
                <a:ea typeface="Noto Sans JP Medium"/>
                <a:cs typeface="Noto Sans JP Medium"/>
                <a:sym typeface="Noto Sans JP Medium"/>
              </a:rPr>
              <a:t>運用</a:t>
            </a:r>
            <a:r>
              <a:rPr lang="en-US" sz="999" b="1" spc="59" dirty="0" err="1">
                <a:solidFill>
                  <a:srgbClr val="262727"/>
                </a:solidFill>
                <a:latin typeface="Noto Sans JP Medium"/>
                <a:ea typeface="Noto Sans JP Medium"/>
                <a:cs typeface="Noto Sans JP Medium"/>
                <a:sym typeface="Noto Sans JP Medium"/>
              </a:rPr>
              <a:t>保守契約も可能（モデルアップデート・機能アップデート等</a:t>
            </a:r>
            <a:r>
              <a:rPr lang="en-US" sz="999" b="1" spc="59" dirty="0">
                <a:solidFill>
                  <a:srgbClr val="262727"/>
                </a:solidFill>
                <a:latin typeface="Noto Sans JP Medium"/>
                <a:ea typeface="Noto Sans JP Medium"/>
                <a:cs typeface="Noto Sans JP Medium"/>
                <a:sym typeface="Noto Sans JP Medium"/>
              </a:rPr>
              <a:t>）</a:t>
            </a:r>
          </a:p>
        </p:txBody>
      </p:sp>
      <p:grpSp>
        <p:nvGrpSpPr>
          <p:cNvPr id="94" name="グループ化 93">
            <a:extLst>
              <a:ext uri="{FF2B5EF4-FFF2-40B4-BE49-F238E27FC236}">
                <a16:creationId xmlns:a16="http://schemas.microsoft.com/office/drawing/2014/main" id="{98FE258C-D1BA-73E8-D1CC-AB7CB5DCE932}"/>
              </a:ext>
            </a:extLst>
          </p:cNvPr>
          <p:cNvGrpSpPr/>
          <p:nvPr/>
        </p:nvGrpSpPr>
        <p:grpSpPr>
          <a:xfrm>
            <a:off x="2713487" y="6206862"/>
            <a:ext cx="2160111" cy="2088002"/>
            <a:chOff x="2713487" y="6206862"/>
            <a:chExt cx="2160111" cy="2088002"/>
          </a:xfrm>
        </p:grpSpPr>
        <p:grpSp>
          <p:nvGrpSpPr>
            <p:cNvPr id="7" name="Group 7"/>
            <p:cNvGrpSpPr/>
            <p:nvPr/>
          </p:nvGrpSpPr>
          <p:grpSpPr>
            <a:xfrm>
              <a:off x="2713487" y="6206862"/>
              <a:ext cx="2160111" cy="2088002"/>
              <a:chOff x="0" y="0"/>
              <a:chExt cx="961469" cy="929373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961469" cy="929373"/>
              </a:xfrm>
              <a:custGeom>
                <a:avLst/>
                <a:gdLst/>
                <a:ahLst/>
                <a:cxnLst/>
                <a:rect l="l" t="t" r="r" b="b"/>
                <a:pathLst>
                  <a:path w="961469" h="929373">
                    <a:moveTo>
                      <a:pt x="25088" y="0"/>
                    </a:moveTo>
                    <a:lnTo>
                      <a:pt x="936381" y="0"/>
                    </a:lnTo>
                    <a:cubicBezTo>
                      <a:pt x="950237" y="0"/>
                      <a:pt x="961469" y="11232"/>
                      <a:pt x="961469" y="25088"/>
                    </a:cubicBezTo>
                    <a:lnTo>
                      <a:pt x="961469" y="904285"/>
                    </a:lnTo>
                    <a:cubicBezTo>
                      <a:pt x="961469" y="918141"/>
                      <a:pt x="950237" y="929373"/>
                      <a:pt x="936381" y="929373"/>
                    </a:cubicBezTo>
                    <a:lnTo>
                      <a:pt x="25088" y="929373"/>
                    </a:lnTo>
                    <a:cubicBezTo>
                      <a:pt x="11232" y="929373"/>
                      <a:pt x="0" y="918141"/>
                      <a:pt x="0" y="904285"/>
                    </a:cubicBezTo>
                    <a:lnTo>
                      <a:pt x="0" y="25088"/>
                    </a:lnTo>
                    <a:cubicBezTo>
                      <a:pt x="0" y="11232"/>
                      <a:pt x="11232" y="0"/>
                      <a:pt x="2508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 cap="sq">
                <a:solidFill>
                  <a:srgbClr val="0070C0"/>
                </a:solidFill>
                <a:prstDash val="solid"/>
                <a:miter/>
              </a:ln>
            </p:spPr>
          </p:sp>
          <p:sp>
            <p:nvSpPr>
              <p:cNvPr id="9" name="TextBox 9"/>
              <p:cNvSpPr txBox="1"/>
              <p:nvPr/>
            </p:nvSpPr>
            <p:spPr>
              <a:xfrm>
                <a:off x="0" y="-161925"/>
                <a:ext cx="961469" cy="10912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>
              <a:off x="3383788" y="6308315"/>
              <a:ext cx="819508" cy="219646"/>
              <a:chOff x="0" y="0"/>
              <a:chExt cx="293693" cy="78716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293693" cy="78716"/>
              </a:xfrm>
              <a:custGeom>
                <a:avLst/>
                <a:gdLst/>
                <a:ahLst/>
                <a:cxnLst/>
                <a:rect l="l" t="t" r="r" b="b"/>
                <a:pathLst>
                  <a:path w="293693" h="78716">
                    <a:moveTo>
                      <a:pt x="39358" y="0"/>
                    </a:moveTo>
                    <a:lnTo>
                      <a:pt x="254335" y="0"/>
                    </a:lnTo>
                    <a:cubicBezTo>
                      <a:pt x="264774" y="0"/>
                      <a:pt x="274784" y="4147"/>
                      <a:pt x="282166" y="11528"/>
                    </a:cubicBezTo>
                    <a:cubicBezTo>
                      <a:pt x="289547" y="18909"/>
                      <a:pt x="293693" y="28920"/>
                      <a:pt x="293693" y="39358"/>
                    </a:cubicBezTo>
                    <a:lnTo>
                      <a:pt x="293693" y="39358"/>
                    </a:lnTo>
                    <a:cubicBezTo>
                      <a:pt x="293693" y="49796"/>
                      <a:pt x="289547" y="59807"/>
                      <a:pt x="282166" y="67188"/>
                    </a:cubicBezTo>
                    <a:cubicBezTo>
                      <a:pt x="274784" y="74569"/>
                      <a:pt x="264774" y="78716"/>
                      <a:pt x="254335" y="78716"/>
                    </a:cubicBezTo>
                    <a:lnTo>
                      <a:pt x="39358" y="78716"/>
                    </a:lnTo>
                    <a:cubicBezTo>
                      <a:pt x="28920" y="78716"/>
                      <a:pt x="18909" y="74569"/>
                      <a:pt x="11528" y="67188"/>
                    </a:cubicBezTo>
                    <a:cubicBezTo>
                      <a:pt x="4147" y="59807"/>
                      <a:pt x="0" y="49796"/>
                      <a:pt x="0" y="39358"/>
                    </a:cubicBezTo>
                    <a:lnTo>
                      <a:pt x="0" y="39358"/>
                    </a:lnTo>
                    <a:cubicBezTo>
                      <a:pt x="0" y="28920"/>
                      <a:pt x="4147" y="18909"/>
                      <a:pt x="11528" y="11528"/>
                    </a:cubicBezTo>
                    <a:cubicBezTo>
                      <a:pt x="18909" y="4147"/>
                      <a:pt x="28920" y="0"/>
                      <a:pt x="39358" y="0"/>
                    </a:cubicBezTo>
                    <a:close/>
                  </a:path>
                </a:pathLst>
              </a:custGeom>
              <a:ln w="9525" cap="rnd">
                <a:solidFill>
                  <a:schemeClr val="tx2">
                    <a:lumMod val="75000"/>
                  </a:schemeClr>
                </a:solidFill>
                <a:prstDash val="solid"/>
                <a:round/>
              </a:ln>
            </p:spPr>
          </p:sp>
          <p:sp>
            <p:nvSpPr>
              <p:cNvPr id="20" name="TextBox 20"/>
              <p:cNvSpPr txBox="1"/>
              <p:nvPr/>
            </p:nvSpPr>
            <p:spPr>
              <a:xfrm>
                <a:off x="0" y="-161925"/>
                <a:ext cx="293693" cy="24064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sp>
          <p:nvSpPr>
            <p:cNvPr id="63" name="TextBox 63"/>
            <p:cNvSpPr txBox="1"/>
            <p:nvPr/>
          </p:nvSpPr>
          <p:spPr>
            <a:xfrm>
              <a:off x="2863850" y="7652011"/>
              <a:ext cx="1981200" cy="38965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215899" lvl="1" indent="-107950" algn="l">
                <a:lnSpc>
                  <a:spcPts val="1599"/>
                </a:lnSpc>
                <a:buFont typeface="Arial"/>
                <a:buChar char="•"/>
              </a:pPr>
              <a:r>
                <a:rPr lang="en-US" sz="999" b="1" dirty="0">
                  <a:solidFill>
                    <a:srgbClr val="000000"/>
                  </a:solidFill>
                  <a:latin typeface="Noto Sans JP Medium"/>
                  <a:ea typeface="Noto Sans JP Medium"/>
                  <a:cs typeface="Noto Sans JP Medium"/>
                  <a:sym typeface="Noto Sans JP Medium"/>
                </a:rPr>
                <a:t>GENFLUX Local</a:t>
              </a:r>
              <a:r>
                <a:rPr lang="ja-JP" altLang="en-US" sz="999" b="1" dirty="0">
                  <a:solidFill>
                    <a:srgbClr val="000000"/>
                  </a:solidFill>
                  <a:latin typeface="Noto Sans JP Medium"/>
                  <a:ea typeface="Noto Sans JP Medium"/>
                  <a:cs typeface="Noto Sans JP Medium"/>
                  <a:sym typeface="Noto Sans JP Medium"/>
                </a:rPr>
                <a:t> </a:t>
              </a:r>
              <a:r>
                <a:rPr lang="en-US" sz="999" b="1" dirty="0" err="1">
                  <a:solidFill>
                    <a:srgbClr val="000000"/>
                  </a:solidFill>
                  <a:latin typeface="Noto Sans JP Medium"/>
                  <a:ea typeface="Noto Sans JP Medium"/>
                  <a:cs typeface="Noto Sans JP Medium"/>
                  <a:sym typeface="Noto Sans JP Medium"/>
                </a:rPr>
                <a:t>全機能</a:t>
              </a:r>
              <a:endParaRPr lang="en-US" sz="999" b="1" dirty="0">
                <a:solidFill>
                  <a:srgbClr val="000000"/>
                </a:solidFill>
                <a:latin typeface="Noto Sans JP Medium"/>
                <a:ea typeface="Noto Sans JP Medium"/>
                <a:cs typeface="Noto Sans JP Medium"/>
                <a:sym typeface="Noto Sans JP Medium"/>
              </a:endParaRPr>
            </a:p>
            <a:p>
              <a:pPr marL="215899" lvl="1" indent="-107950" algn="l">
                <a:lnSpc>
                  <a:spcPts val="1599"/>
                </a:lnSpc>
                <a:buFont typeface="Arial"/>
                <a:buChar char="•"/>
              </a:pPr>
              <a:r>
                <a:rPr lang="en-US" altLang="ja-JP" sz="999" b="1" dirty="0">
                  <a:solidFill>
                    <a:srgbClr val="000000"/>
                  </a:solidFill>
                  <a:latin typeface="Noto Sans JP Medium"/>
                  <a:ea typeface="Noto Sans JP Medium"/>
                  <a:cs typeface="Noto Sans JP Medium"/>
                  <a:sym typeface="Noto Sans JP Medium"/>
                </a:rPr>
                <a:t>HPC</a:t>
              </a:r>
              <a:r>
                <a:rPr lang="ja-JP" altLang="en-US" sz="999" b="1" dirty="0">
                  <a:solidFill>
                    <a:srgbClr val="000000"/>
                  </a:solidFill>
                  <a:latin typeface="Noto Sans JP Medium"/>
                  <a:ea typeface="Noto Sans JP Medium"/>
                  <a:cs typeface="Noto Sans JP Medium"/>
                  <a:sym typeface="Noto Sans JP Medium"/>
                </a:rPr>
                <a:t>（</a:t>
              </a:r>
              <a:r>
                <a:rPr lang="en-US" altLang="ja-JP" sz="999" b="1" dirty="0">
                  <a:solidFill>
                    <a:srgbClr val="000000"/>
                  </a:solidFill>
                  <a:latin typeface="Noto Sans JP Medium"/>
                  <a:ea typeface="Noto Sans JP Medium"/>
                  <a:cs typeface="Noto Sans JP Medium"/>
                  <a:sym typeface="Noto Sans JP Medium"/>
                </a:rPr>
                <a:t>GPU-Workstation</a:t>
              </a:r>
              <a:r>
                <a:rPr lang="ja-JP" altLang="en-US" sz="999" b="1" dirty="0">
                  <a:solidFill>
                    <a:srgbClr val="000000"/>
                  </a:solidFill>
                  <a:latin typeface="Noto Sans JP Medium"/>
                  <a:ea typeface="Noto Sans JP Medium"/>
                  <a:cs typeface="Noto Sans JP Medium"/>
                  <a:sym typeface="Noto Sans JP Medium"/>
                </a:rPr>
                <a:t>） </a:t>
              </a:r>
              <a:endParaRPr lang="en-US" sz="999" b="1" dirty="0">
                <a:solidFill>
                  <a:srgbClr val="000000"/>
                </a:solidFill>
                <a:latin typeface="Noto Sans JP Medium"/>
                <a:ea typeface="Noto Sans JP Medium"/>
                <a:cs typeface="Noto Sans JP Medium"/>
                <a:sym typeface="Noto Sans JP Medium"/>
              </a:endParaRPr>
            </a:p>
          </p:txBody>
        </p:sp>
        <p:grpSp>
          <p:nvGrpSpPr>
            <p:cNvPr id="64" name="Group 64"/>
            <p:cNvGrpSpPr/>
            <p:nvPr/>
          </p:nvGrpSpPr>
          <p:grpSpPr>
            <a:xfrm>
              <a:off x="4024073" y="6883790"/>
              <a:ext cx="504000" cy="425291"/>
              <a:chOff x="0" y="-57150"/>
              <a:chExt cx="672000" cy="567055"/>
            </a:xfrm>
          </p:grpSpPr>
          <p:sp>
            <p:nvSpPr>
              <p:cNvPr id="65" name="TextBox 65"/>
              <p:cNvSpPr txBox="1"/>
              <p:nvPr/>
            </p:nvSpPr>
            <p:spPr>
              <a:xfrm>
                <a:off x="0" y="-57150"/>
                <a:ext cx="599133" cy="368668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>
                  <a:lnSpc>
                    <a:spcPts val="2541"/>
                  </a:lnSpc>
                </a:pPr>
                <a:r>
                  <a:rPr lang="en-US" sz="1588" b="1" spc="95">
                    <a:solidFill>
                      <a:srgbClr val="262727"/>
                    </a:solidFill>
                    <a:latin typeface="Noto Sans JP Medium"/>
                    <a:ea typeface="Noto Sans JP Medium"/>
                    <a:cs typeface="Noto Sans JP Medium"/>
                    <a:sym typeface="Noto Sans JP Medium"/>
                  </a:rPr>
                  <a:t>万円</a:t>
                </a:r>
              </a:p>
            </p:txBody>
          </p:sp>
          <p:sp>
            <p:nvSpPr>
              <p:cNvPr id="66" name="TextBox 66"/>
              <p:cNvSpPr txBox="1"/>
              <p:nvPr/>
            </p:nvSpPr>
            <p:spPr>
              <a:xfrm>
                <a:off x="0" y="291466"/>
                <a:ext cx="672000" cy="218439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>
                  <a:lnSpc>
                    <a:spcPts val="1440"/>
                  </a:lnSpc>
                </a:pPr>
                <a:r>
                  <a:rPr lang="en-US" sz="900" b="1" spc="54" dirty="0">
                    <a:solidFill>
                      <a:srgbClr val="262727"/>
                    </a:solidFill>
                    <a:latin typeface="Noto Sans JP Medium"/>
                    <a:ea typeface="Noto Sans JP Medium"/>
                    <a:cs typeface="Noto Sans JP Medium"/>
                    <a:sym typeface="Noto Sans JP Medium"/>
                  </a:rPr>
                  <a:t>（</a:t>
                </a:r>
                <a:r>
                  <a:rPr lang="en-US" sz="900" b="1" spc="54" dirty="0" err="1">
                    <a:solidFill>
                      <a:srgbClr val="262727"/>
                    </a:solidFill>
                    <a:latin typeface="Noto Sans JP Medium"/>
                    <a:ea typeface="Noto Sans JP Medium"/>
                    <a:cs typeface="Noto Sans JP Medium"/>
                    <a:sym typeface="Noto Sans JP Medium"/>
                  </a:rPr>
                  <a:t>税別</a:t>
                </a:r>
                <a:r>
                  <a:rPr lang="en-US" sz="900" b="1" spc="54" dirty="0">
                    <a:solidFill>
                      <a:srgbClr val="262727"/>
                    </a:solidFill>
                    <a:latin typeface="Noto Sans JP Medium"/>
                    <a:ea typeface="Noto Sans JP Medium"/>
                    <a:cs typeface="Noto Sans JP Medium"/>
                    <a:sym typeface="Noto Sans JP Medium"/>
                  </a:rPr>
                  <a:t>）</a:t>
                </a:r>
              </a:p>
            </p:txBody>
          </p:sp>
        </p:grpSp>
        <p:sp>
          <p:nvSpPr>
            <p:cNvPr id="67" name="TextBox 67"/>
            <p:cNvSpPr txBox="1"/>
            <p:nvPr/>
          </p:nvSpPr>
          <p:spPr>
            <a:xfrm>
              <a:off x="3082503" y="6497286"/>
              <a:ext cx="893945" cy="9543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8651"/>
                </a:lnSpc>
              </a:pPr>
              <a:r>
                <a:rPr lang="en-US" sz="5407" b="1" dirty="0">
                  <a:solidFill>
                    <a:schemeClr val="accent1">
                      <a:lumMod val="75000"/>
                    </a:schemeClr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600</a:t>
              </a:r>
            </a:p>
          </p:txBody>
        </p:sp>
        <p:sp>
          <p:nvSpPr>
            <p:cNvPr id="68" name="TextBox 68"/>
            <p:cNvSpPr txBox="1"/>
            <p:nvPr/>
          </p:nvSpPr>
          <p:spPr>
            <a:xfrm>
              <a:off x="3438645" y="6312411"/>
              <a:ext cx="709793" cy="1621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440"/>
                </a:lnSpc>
              </a:pPr>
              <a:r>
                <a:rPr lang="en-US" sz="900" b="1" spc="54" dirty="0">
                  <a:solidFill>
                    <a:schemeClr val="accent1">
                      <a:lumMod val="75000"/>
                    </a:schemeClr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Premium</a:t>
              </a:r>
            </a:p>
          </p:txBody>
        </p:sp>
      </p:grpSp>
      <p:sp>
        <p:nvSpPr>
          <p:cNvPr id="69" name="TextBox 69"/>
          <p:cNvSpPr txBox="1"/>
          <p:nvPr/>
        </p:nvSpPr>
        <p:spPr>
          <a:xfrm>
            <a:off x="5283741" y="7179996"/>
            <a:ext cx="1877828" cy="9861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2721" lvl="1" indent="-86360" algn="l">
              <a:lnSpc>
                <a:spcPts val="1280"/>
              </a:lnSpc>
              <a:buFont typeface="Arial"/>
              <a:buChar char="•"/>
            </a:pPr>
            <a:r>
              <a:rPr lang="en-US" sz="950" b="1" dirty="0">
                <a:solidFill>
                  <a:srgbClr val="000000"/>
                </a:solidFill>
                <a:latin typeface="Noto Sans JP Medium"/>
                <a:ea typeface="Noto Sans JP Medium"/>
                <a:cs typeface="Noto Sans JP Medium"/>
                <a:sym typeface="Noto Sans JP Medium"/>
              </a:rPr>
              <a:t>GENFLUX </a:t>
            </a:r>
            <a:r>
              <a:rPr lang="en-US" sz="950" b="1" dirty="0" err="1">
                <a:solidFill>
                  <a:srgbClr val="000000"/>
                </a:solidFill>
                <a:latin typeface="Noto Sans JP Medium"/>
                <a:ea typeface="Noto Sans JP Medium"/>
                <a:cs typeface="Noto Sans JP Medium"/>
                <a:sym typeface="Noto Sans JP Medium"/>
              </a:rPr>
              <a:t>Local全機能</a:t>
            </a:r>
            <a:endParaRPr lang="en-US" sz="950" b="1" dirty="0">
              <a:solidFill>
                <a:srgbClr val="000000"/>
              </a:solidFill>
              <a:latin typeface="Noto Sans JP Medium"/>
              <a:ea typeface="Noto Sans JP Medium"/>
              <a:cs typeface="Noto Sans JP Medium"/>
              <a:sym typeface="Noto Sans JP Medium"/>
            </a:endParaRPr>
          </a:p>
          <a:p>
            <a:pPr marL="172721" lvl="1" indent="-86360" algn="l">
              <a:lnSpc>
                <a:spcPts val="1280"/>
              </a:lnSpc>
              <a:buFont typeface="Arial"/>
              <a:buChar char="•"/>
            </a:pPr>
            <a:r>
              <a:rPr lang="en-US" sz="950" b="1" dirty="0" err="1">
                <a:solidFill>
                  <a:srgbClr val="000000"/>
                </a:solidFill>
                <a:latin typeface="Noto Sans JP Medium"/>
                <a:ea typeface="Noto Sans JP Medium"/>
                <a:cs typeface="Noto Sans JP Medium"/>
                <a:sym typeface="Noto Sans JP Medium"/>
              </a:rPr>
              <a:t>カスタ</a:t>
            </a:r>
            <a:r>
              <a:rPr lang="en-US" altLang="ja-JP" sz="950" b="1" dirty="0" err="1">
                <a:solidFill>
                  <a:srgbClr val="000000"/>
                </a:solidFill>
                <a:latin typeface="Noto Sans JP Medium"/>
                <a:ea typeface="Noto Sans JP Medium"/>
                <a:cs typeface="Noto Sans JP Medium"/>
                <a:sym typeface="Noto Sans JP Medium"/>
              </a:rPr>
              <a:t>a</a:t>
            </a:r>
            <a:r>
              <a:rPr lang="en-US" sz="950" b="1" dirty="0" err="1">
                <a:solidFill>
                  <a:srgbClr val="000000"/>
                </a:solidFill>
                <a:latin typeface="Noto Sans JP Medium"/>
                <a:ea typeface="Noto Sans JP Medium"/>
                <a:cs typeface="Noto Sans JP Medium"/>
                <a:sym typeface="Noto Sans JP Medium"/>
              </a:rPr>
              <a:t>マイズ開発</a:t>
            </a:r>
            <a:endParaRPr lang="en-US" sz="950" b="1" dirty="0">
              <a:solidFill>
                <a:srgbClr val="000000"/>
              </a:solidFill>
              <a:latin typeface="Noto Sans JP Medium"/>
              <a:ea typeface="Noto Sans JP Medium"/>
              <a:cs typeface="Noto Sans JP Medium"/>
              <a:sym typeface="Noto Sans JP Medium"/>
            </a:endParaRPr>
          </a:p>
          <a:p>
            <a:pPr marL="172721" lvl="1" indent="-86360" algn="l">
              <a:lnSpc>
                <a:spcPts val="1280"/>
              </a:lnSpc>
              <a:buFont typeface="Arial"/>
              <a:buChar char="•"/>
            </a:pPr>
            <a:r>
              <a:rPr lang="en-US" sz="950" b="1" dirty="0" err="1">
                <a:solidFill>
                  <a:srgbClr val="000000"/>
                </a:solidFill>
                <a:latin typeface="Noto Sans JP Medium"/>
                <a:ea typeface="Noto Sans JP Medium"/>
                <a:cs typeface="Noto Sans JP Medium"/>
                <a:sym typeface="Noto Sans JP Medium"/>
              </a:rPr>
              <a:t>ファインチューニング</a:t>
            </a:r>
            <a:endParaRPr lang="en-US" sz="950" b="1" dirty="0">
              <a:solidFill>
                <a:srgbClr val="000000"/>
              </a:solidFill>
              <a:latin typeface="Noto Sans JP Medium"/>
              <a:ea typeface="Noto Sans JP Medium"/>
              <a:cs typeface="Noto Sans JP Medium"/>
              <a:sym typeface="Noto Sans JP Medium"/>
            </a:endParaRPr>
          </a:p>
          <a:p>
            <a:pPr marL="172721" lvl="1" indent="-86360" algn="l">
              <a:lnSpc>
                <a:spcPts val="1280"/>
              </a:lnSpc>
              <a:buFont typeface="Arial"/>
              <a:buChar char="•"/>
            </a:pPr>
            <a:r>
              <a:rPr lang="en-US" sz="950" b="1" dirty="0" err="1">
                <a:solidFill>
                  <a:srgbClr val="000000"/>
                </a:solidFill>
                <a:latin typeface="Noto Sans JP Medium"/>
                <a:ea typeface="Noto Sans JP Medium"/>
                <a:cs typeface="Noto Sans JP Medium"/>
                <a:sym typeface="Noto Sans JP Medium"/>
              </a:rPr>
              <a:t>既存システム連携</a:t>
            </a:r>
            <a:endParaRPr lang="en-US" sz="950" b="1" dirty="0">
              <a:solidFill>
                <a:srgbClr val="000000"/>
              </a:solidFill>
              <a:latin typeface="Noto Sans JP Medium"/>
              <a:ea typeface="Noto Sans JP Medium"/>
              <a:cs typeface="Noto Sans JP Medium"/>
              <a:sym typeface="Noto Sans JP Medium"/>
            </a:endParaRPr>
          </a:p>
          <a:p>
            <a:pPr marL="172721" lvl="1" indent="-86360" algn="l">
              <a:lnSpc>
                <a:spcPts val="1280"/>
              </a:lnSpc>
              <a:buFont typeface="Arial"/>
              <a:buChar char="•"/>
            </a:pPr>
            <a:endParaRPr lang="en-US" sz="950" b="1" dirty="0">
              <a:solidFill>
                <a:srgbClr val="000000"/>
              </a:solidFill>
              <a:latin typeface="Noto Sans JP Medium"/>
              <a:ea typeface="Noto Sans JP Medium"/>
              <a:cs typeface="Noto Sans JP Medium"/>
              <a:sym typeface="Noto Sans JP Medium"/>
            </a:endParaRPr>
          </a:p>
          <a:p>
            <a:pPr marL="172721" lvl="1" indent="-86360" algn="l">
              <a:lnSpc>
                <a:spcPts val="1280"/>
              </a:lnSpc>
              <a:buFont typeface="Arial"/>
              <a:buChar char="•"/>
            </a:pPr>
            <a:r>
              <a:rPr lang="en-US" sz="950" b="1" dirty="0">
                <a:solidFill>
                  <a:srgbClr val="000000"/>
                </a:solidFill>
                <a:latin typeface="Noto Sans JP Medium"/>
                <a:ea typeface="Noto Sans JP Medium"/>
                <a:cs typeface="Noto Sans JP Medium"/>
                <a:sym typeface="Noto Sans JP Medium"/>
              </a:rPr>
              <a:t>HPC-</a:t>
            </a:r>
            <a:r>
              <a:rPr lang="ja-JP" altLang="en-US" sz="950" b="1" dirty="0">
                <a:solidFill>
                  <a:srgbClr val="000000"/>
                </a:solidFill>
                <a:latin typeface="Noto Sans JP Medium"/>
                <a:ea typeface="Noto Sans JP Medium"/>
                <a:cs typeface="Noto Sans JP Medium"/>
                <a:sym typeface="Noto Sans JP Medium"/>
              </a:rPr>
              <a:t> 大規模</a:t>
            </a:r>
            <a:r>
              <a:rPr lang="en-US" sz="950" b="1" dirty="0">
                <a:solidFill>
                  <a:srgbClr val="000000"/>
                </a:solidFill>
                <a:latin typeface="Noto Sans JP Medium"/>
                <a:ea typeface="Noto Sans JP Medium"/>
                <a:cs typeface="Noto Sans JP Medium"/>
                <a:sym typeface="Noto Sans JP Medium"/>
              </a:rPr>
              <a:t>AI</a:t>
            </a:r>
            <a:r>
              <a:rPr lang="ja-JP" altLang="en-US" sz="950" b="1" dirty="0">
                <a:solidFill>
                  <a:srgbClr val="000000"/>
                </a:solidFill>
                <a:latin typeface="Noto Sans JP Medium"/>
                <a:ea typeface="Noto Sans JP Medium"/>
                <a:cs typeface="Noto Sans JP Medium"/>
                <a:sym typeface="Noto Sans JP Medium"/>
              </a:rPr>
              <a:t>開発サーバ　</a:t>
            </a:r>
            <a:endParaRPr lang="en-US" sz="950" b="1" dirty="0">
              <a:solidFill>
                <a:srgbClr val="000000"/>
              </a:solidFill>
              <a:latin typeface="Noto Sans JP Medium"/>
              <a:ea typeface="Noto Sans JP Medium"/>
              <a:cs typeface="Noto Sans JP Medium"/>
              <a:sym typeface="Noto Sans JP Medium"/>
            </a:endParaRPr>
          </a:p>
        </p:txBody>
      </p:sp>
      <p:sp>
        <p:nvSpPr>
          <p:cNvPr id="70" name="TextBox 70"/>
          <p:cNvSpPr txBox="1"/>
          <p:nvPr/>
        </p:nvSpPr>
        <p:spPr>
          <a:xfrm>
            <a:off x="5259753" y="6694170"/>
            <a:ext cx="1751417" cy="2527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400" b="1" spc="84" dirty="0" err="1">
                <a:solidFill>
                  <a:srgbClr val="262727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別途お問い合わせ</a:t>
            </a:r>
            <a:endParaRPr lang="en-US" sz="1400" b="1" spc="84" dirty="0">
              <a:solidFill>
                <a:srgbClr val="262727"/>
              </a:solidFill>
              <a:latin typeface="Noto Sans JP Bold"/>
              <a:ea typeface="Noto Sans JP Bold"/>
              <a:cs typeface="Noto Sans JP Bold"/>
              <a:sym typeface="Noto Sans JP Bold"/>
            </a:endParaRPr>
          </a:p>
        </p:txBody>
      </p:sp>
      <p:sp>
        <p:nvSpPr>
          <p:cNvPr id="71" name="TextBox 71"/>
          <p:cNvSpPr txBox="1"/>
          <p:nvPr/>
        </p:nvSpPr>
        <p:spPr>
          <a:xfrm>
            <a:off x="5780565" y="6312411"/>
            <a:ext cx="709793" cy="173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40"/>
              </a:lnSpc>
            </a:pPr>
            <a:r>
              <a:rPr lang="en-US" sz="900" b="1" spc="54">
                <a:solidFill>
                  <a:srgbClr val="262727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Custom</a:t>
            </a:r>
          </a:p>
        </p:txBody>
      </p:sp>
      <p:sp>
        <p:nvSpPr>
          <p:cNvPr id="75" name="TextBox 75"/>
          <p:cNvSpPr txBox="1"/>
          <p:nvPr/>
        </p:nvSpPr>
        <p:spPr>
          <a:xfrm>
            <a:off x="1586062" y="718849"/>
            <a:ext cx="2562376" cy="266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  <a:spcBef>
                <a:spcPct val="0"/>
              </a:spcBef>
            </a:pPr>
            <a:r>
              <a:rPr lang="en-US" sz="1500" b="1" spc="60">
                <a:solidFill>
                  <a:srgbClr val="262727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直面している課題</a:t>
            </a:r>
          </a:p>
        </p:txBody>
      </p:sp>
      <p:grpSp>
        <p:nvGrpSpPr>
          <p:cNvPr id="93" name="グループ化 92">
            <a:extLst>
              <a:ext uri="{FF2B5EF4-FFF2-40B4-BE49-F238E27FC236}">
                <a16:creationId xmlns:a16="http://schemas.microsoft.com/office/drawing/2014/main" id="{579EDEB9-751D-7D13-F0C7-1A93A45D9A60}"/>
              </a:ext>
            </a:extLst>
          </p:cNvPr>
          <p:cNvGrpSpPr/>
          <p:nvPr/>
        </p:nvGrpSpPr>
        <p:grpSpPr>
          <a:xfrm>
            <a:off x="371568" y="1093175"/>
            <a:ext cx="6843949" cy="1184862"/>
            <a:chOff x="371568" y="1320821"/>
            <a:chExt cx="6843949" cy="1184862"/>
          </a:xfrm>
        </p:grpSpPr>
        <p:sp>
          <p:nvSpPr>
            <p:cNvPr id="27" name="Freeform 27"/>
            <p:cNvSpPr/>
            <p:nvPr/>
          </p:nvSpPr>
          <p:spPr>
            <a:xfrm>
              <a:off x="371568" y="1320821"/>
              <a:ext cx="3877180" cy="1184862"/>
            </a:xfrm>
            <a:custGeom>
              <a:avLst/>
              <a:gdLst/>
              <a:ahLst/>
              <a:cxnLst/>
              <a:rect l="l" t="t" r="r" b="b"/>
              <a:pathLst>
                <a:path w="3877180" h="1184862">
                  <a:moveTo>
                    <a:pt x="0" y="0"/>
                  </a:moveTo>
                  <a:lnTo>
                    <a:pt x="3877180" y="0"/>
                  </a:lnTo>
                  <a:lnTo>
                    <a:pt x="3877180" y="1184862"/>
                  </a:lnTo>
                  <a:lnTo>
                    <a:pt x="0" y="11848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t="-59007" b="-59007"/>
              </a:stretch>
            </a:blipFill>
          </p:spPr>
        </p:sp>
        <p:grpSp>
          <p:nvGrpSpPr>
            <p:cNvPr id="30" name="Group 30"/>
            <p:cNvGrpSpPr/>
            <p:nvPr/>
          </p:nvGrpSpPr>
          <p:grpSpPr>
            <a:xfrm>
              <a:off x="4062173" y="1320821"/>
              <a:ext cx="3153344" cy="1184862"/>
              <a:chOff x="0" y="0"/>
              <a:chExt cx="1054951" cy="396396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1054951" cy="396396"/>
              </a:xfrm>
              <a:custGeom>
                <a:avLst/>
                <a:gdLst/>
                <a:ahLst/>
                <a:cxnLst/>
                <a:rect l="l" t="t" r="r" b="b"/>
                <a:pathLst>
                  <a:path w="1054951" h="396396">
                    <a:moveTo>
                      <a:pt x="0" y="0"/>
                    </a:moveTo>
                    <a:lnTo>
                      <a:pt x="1054951" y="0"/>
                    </a:lnTo>
                    <a:lnTo>
                      <a:pt x="1054951" y="396396"/>
                    </a:lnTo>
                    <a:lnTo>
                      <a:pt x="0" y="396396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39A8E6">
                      <a:alpha val="100000"/>
                    </a:srgbClr>
                  </a:gs>
                  <a:gs pos="100000">
                    <a:srgbClr val="2165B8">
                      <a:alpha val="100000"/>
                    </a:srgbClr>
                  </a:gs>
                </a:gsLst>
                <a:lin ang="2700000"/>
              </a:gradFill>
            </p:spPr>
          </p:sp>
          <p:sp>
            <p:nvSpPr>
              <p:cNvPr id="32" name="TextBox 32"/>
              <p:cNvSpPr txBox="1"/>
              <p:nvPr/>
            </p:nvSpPr>
            <p:spPr>
              <a:xfrm>
                <a:off x="0" y="-161925"/>
                <a:ext cx="1054951" cy="55832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sp>
          <p:nvSpPr>
            <p:cNvPr id="40" name="AutoShape 40"/>
            <p:cNvSpPr/>
            <p:nvPr/>
          </p:nvSpPr>
          <p:spPr>
            <a:xfrm>
              <a:off x="1629766" y="1461101"/>
              <a:ext cx="0" cy="907787"/>
            </a:xfrm>
            <a:prstGeom prst="line">
              <a:avLst/>
            </a:prstGeom>
            <a:ln w="9525" cap="flat">
              <a:solidFill>
                <a:srgbClr val="FFFFFF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72" name="TextBox 72"/>
            <p:cNvSpPr txBox="1"/>
            <p:nvPr/>
          </p:nvSpPr>
          <p:spPr>
            <a:xfrm>
              <a:off x="1850429" y="1535800"/>
              <a:ext cx="1961489" cy="75039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520"/>
                </a:lnSpc>
              </a:pPr>
              <a:r>
                <a:rPr lang="ja-JP" altLang="en-US" sz="950" b="1" spc="38" dirty="0">
                  <a:solidFill>
                    <a:srgbClr val="FFFFFF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機密</a:t>
              </a:r>
              <a:r>
                <a:rPr lang="en-US" sz="950" b="1" spc="38" dirty="0" err="1">
                  <a:solidFill>
                    <a:srgbClr val="FFFFFF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情報や</a:t>
              </a:r>
              <a:r>
                <a:rPr lang="ja-JP" altLang="en-US" sz="950" b="1" spc="38" dirty="0">
                  <a:solidFill>
                    <a:srgbClr val="FFFFFF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実測値</a:t>
              </a:r>
              <a:r>
                <a:rPr lang="en-US" sz="950" b="1" spc="38" dirty="0" err="1">
                  <a:solidFill>
                    <a:srgbClr val="FFFFFF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を扱うため</a:t>
              </a:r>
              <a:r>
                <a:rPr lang="en-US" sz="950" b="1" spc="38" dirty="0">
                  <a:solidFill>
                    <a:srgbClr val="FFFFFF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、</a:t>
              </a:r>
            </a:p>
            <a:p>
              <a:pPr algn="l">
                <a:lnSpc>
                  <a:spcPts val="1520"/>
                </a:lnSpc>
              </a:pPr>
              <a:r>
                <a:rPr lang="en-US" sz="950" b="1" spc="38" dirty="0" err="1">
                  <a:solidFill>
                    <a:srgbClr val="FFFFFF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外部AIの利用に慎重にならざるを得ない。規程・手続き・過去事例の確認にも時間がかかる</a:t>
              </a:r>
              <a:r>
                <a:rPr lang="en-US" sz="950" b="1" spc="38" dirty="0">
                  <a:solidFill>
                    <a:srgbClr val="FFFFFF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。</a:t>
              </a:r>
            </a:p>
          </p:txBody>
        </p:sp>
        <p:sp>
          <p:nvSpPr>
            <p:cNvPr id="76" name="TextBox 76"/>
            <p:cNvSpPr txBox="1"/>
            <p:nvPr/>
          </p:nvSpPr>
          <p:spPr>
            <a:xfrm>
              <a:off x="4208590" y="1534530"/>
              <a:ext cx="2732000" cy="665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215903" lvl="1" indent="-107951" algn="l">
                <a:lnSpc>
                  <a:spcPts val="1800"/>
                </a:lnSpc>
                <a:buFont typeface="Arial"/>
                <a:buChar char="•"/>
              </a:pPr>
              <a:r>
                <a:rPr lang="ja-JP" altLang="en-US" sz="1000" b="1" spc="40" dirty="0">
                  <a:solidFill>
                    <a:srgbClr val="FFFFFF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研究報告書の症例から</a:t>
              </a:r>
              <a:r>
                <a:rPr lang="en-US" sz="1000" b="1" spc="40" dirty="0">
                  <a:solidFill>
                    <a:srgbClr val="FFFFFF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AI</a:t>
              </a:r>
              <a:r>
                <a:rPr lang="ja-JP" altLang="en-US" sz="1000" b="1" spc="40" dirty="0">
                  <a:solidFill>
                    <a:srgbClr val="FFFFFF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で</a:t>
              </a:r>
              <a:r>
                <a:rPr lang="en-US" sz="1000" b="1" spc="40" dirty="0" err="1">
                  <a:solidFill>
                    <a:srgbClr val="FFFFFF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検索</a:t>
              </a:r>
              <a:endParaRPr lang="en-US" sz="1000" b="1" spc="40" dirty="0">
                <a:solidFill>
                  <a:srgbClr val="FFFFFF"/>
                </a:solidFill>
                <a:latin typeface="Noto Sans JP Bold"/>
                <a:ea typeface="Noto Sans JP Bold"/>
                <a:cs typeface="Noto Sans JP Bold"/>
                <a:sym typeface="Noto Sans JP Bold"/>
              </a:endParaRPr>
            </a:p>
            <a:p>
              <a:pPr marL="215903" lvl="1" indent="-107951" algn="l">
                <a:lnSpc>
                  <a:spcPts val="1800"/>
                </a:lnSpc>
                <a:buFont typeface="Arial"/>
                <a:buChar char="•"/>
              </a:pPr>
              <a:r>
                <a:rPr lang="ja-JP" altLang="en-US" sz="1000" b="1" spc="40" dirty="0">
                  <a:solidFill>
                    <a:srgbClr val="FFFFFF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実験データ</a:t>
              </a:r>
              <a:r>
                <a:rPr lang="en-US" sz="1000" b="1" spc="40" dirty="0">
                  <a:solidFill>
                    <a:srgbClr val="FFFFFF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・</a:t>
              </a:r>
              <a:r>
                <a:rPr lang="ja-JP" altLang="en-US" sz="1000" b="1" spc="40" dirty="0">
                  <a:solidFill>
                    <a:srgbClr val="FFFFFF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計測値から検索・</a:t>
              </a:r>
              <a:r>
                <a:rPr lang="en-US" sz="1000" b="1" spc="40" dirty="0" err="1">
                  <a:solidFill>
                    <a:srgbClr val="FFFFFF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自動生成</a:t>
              </a:r>
              <a:endParaRPr lang="en-US" sz="1000" b="1" spc="40" dirty="0">
                <a:solidFill>
                  <a:srgbClr val="FFFFFF"/>
                </a:solidFill>
                <a:latin typeface="Noto Sans JP Bold"/>
                <a:ea typeface="Noto Sans JP Bold"/>
                <a:cs typeface="Noto Sans JP Bold"/>
                <a:sym typeface="Noto Sans JP Bold"/>
              </a:endParaRPr>
            </a:p>
            <a:p>
              <a:pPr marL="215903" lvl="1" indent="-107951" algn="l">
                <a:lnSpc>
                  <a:spcPts val="1800"/>
                </a:lnSpc>
                <a:buFont typeface="Arial"/>
                <a:buChar char="•"/>
              </a:pPr>
              <a:r>
                <a:rPr lang="ja-JP" altLang="en-US" sz="1000" b="1" spc="40" dirty="0">
                  <a:solidFill>
                    <a:srgbClr val="FFFFFF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機密</a:t>
              </a:r>
              <a:r>
                <a:rPr lang="en-US" sz="1000" b="1" spc="40" dirty="0" err="1">
                  <a:solidFill>
                    <a:srgbClr val="FFFFFF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情報を外部に出さず安全にAI活用</a:t>
              </a:r>
              <a:endParaRPr lang="en-US" sz="1000" b="1" spc="40" dirty="0">
                <a:solidFill>
                  <a:srgbClr val="FFFFFF"/>
                </a:solidFill>
                <a:latin typeface="Noto Sans JP Bold"/>
                <a:ea typeface="Noto Sans JP Bold"/>
                <a:cs typeface="Noto Sans JP Bold"/>
                <a:sym typeface="Noto Sans JP Bold"/>
              </a:endParaRPr>
            </a:p>
          </p:txBody>
        </p:sp>
        <p:grpSp>
          <p:nvGrpSpPr>
            <p:cNvPr id="79" name="Group 79"/>
            <p:cNvGrpSpPr/>
            <p:nvPr/>
          </p:nvGrpSpPr>
          <p:grpSpPr>
            <a:xfrm>
              <a:off x="477425" y="1716406"/>
              <a:ext cx="1091640" cy="421162"/>
              <a:chOff x="0" y="-46170"/>
              <a:chExt cx="1455520" cy="561551"/>
            </a:xfrm>
          </p:grpSpPr>
          <p:sp>
            <p:nvSpPr>
              <p:cNvPr id="80" name="TextBox 80"/>
              <p:cNvSpPr txBox="1"/>
              <p:nvPr/>
            </p:nvSpPr>
            <p:spPr>
              <a:xfrm>
                <a:off x="32300" y="-46170"/>
                <a:ext cx="1423220" cy="347362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ts val="2239"/>
                  </a:lnSpc>
                  <a:spcBef>
                    <a:spcPct val="0"/>
                  </a:spcBef>
                </a:pPr>
                <a:r>
                  <a:rPr lang="ja-JP" altLang="en-US" sz="1599" b="1" spc="479" dirty="0">
                    <a:solidFill>
                      <a:srgbClr val="FFFFFF"/>
                    </a:solidFill>
                    <a:latin typeface="Noto Sans JP Bold"/>
                    <a:ea typeface="Noto Sans JP Bold"/>
                    <a:cs typeface="Noto Sans JP Bold"/>
                    <a:sym typeface="Noto Sans JP Bold"/>
                  </a:rPr>
                  <a:t>研究開発</a:t>
                </a:r>
                <a:endParaRPr lang="en-US" sz="1599" b="1" spc="479" dirty="0">
                  <a:solidFill>
                    <a:srgbClr val="FFFFFF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endParaRPr>
              </a:p>
            </p:txBody>
          </p:sp>
          <p:sp>
            <p:nvSpPr>
              <p:cNvPr id="81" name="TextBox 81"/>
              <p:cNvSpPr txBox="1"/>
              <p:nvPr/>
            </p:nvSpPr>
            <p:spPr>
              <a:xfrm>
                <a:off x="0" y="295063"/>
                <a:ext cx="1409183" cy="220318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>
                  <a:lnSpc>
                    <a:spcPts val="1400"/>
                  </a:lnSpc>
                  <a:spcBef>
                    <a:spcPct val="0"/>
                  </a:spcBef>
                </a:pPr>
                <a:r>
                  <a:rPr lang="en-US" sz="1000" b="1" spc="40" dirty="0">
                    <a:solidFill>
                      <a:srgbClr val="D9D9D9"/>
                    </a:solidFill>
                    <a:latin typeface="Noto Sans JP Bold"/>
                    <a:ea typeface="Noto Sans JP Bold"/>
                    <a:cs typeface="Noto Sans JP Bold"/>
                    <a:sym typeface="Noto Sans JP Bold"/>
                  </a:rPr>
                  <a:t>R&amp;D</a:t>
                </a:r>
              </a:p>
            </p:txBody>
          </p:sp>
        </p:grp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97B96C8E-BDC0-C33A-2C3F-BEF7A2EAA7F3}"/>
              </a:ext>
            </a:extLst>
          </p:cNvPr>
          <p:cNvGrpSpPr/>
          <p:nvPr/>
        </p:nvGrpSpPr>
        <p:grpSpPr>
          <a:xfrm>
            <a:off x="371566" y="2409238"/>
            <a:ext cx="6843949" cy="1184862"/>
            <a:chOff x="371568" y="3997646"/>
            <a:chExt cx="6843949" cy="1184862"/>
          </a:xfrm>
        </p:grpSpPr>
        <p:sp>
          <p:nvSpPr>
            <p:cNvPr id="29" name="Freeform 29"/>
            <p:cNvSpPr/>
            <p:nvPr/>
          </p:nvSpPr>
          <p:spPr>
            <a:xfrm>
              <a:off x="371568" y="3997646"/>
              <a:ext cx="3877180" cy="1184862"/>
            </a:xfrm>
            <a:custGeom>
              <a:avLst/>
              <a:gdLst/>
              <a:ahLst/>
              <a:cxnLst/>
              <a:rect l="l" t="t" r="r" b="b"/>
              <a:pathLst>
                <a:path w="3877180" h="1184862">
                  <a:moveTo>
                    <a:pt x="0" y="0"/>
                  </a:moveTo>
                  <a:lnTo>
                    <a:pt x="3877180" y="0"/>
                  </a:lnTo>
                  <a:lnTo>
                    <a:pt x="3877180" y="1184862"/>
                  </a:lnTo>
                  <a:lnTo>
                    <a:pt x="0" y="11848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t="-59007" b="-59007"/>
              </a:stretch>
            </a:blipFill>
          </p:spPr>
        </p:sp>
        <p:grpSp>
          <p:nvGrpSpPr>
            <p:cNvPr id="36" name="Group 36"/>
            <p:cNvGrpSpPr/>
            <p:nvPr/>
          </p:nvGrpSpPr>
          <p:grpSpPr>
            <a:xfrm>
              <a:off x="4062173" y="3997646"/>
              <a:ext cx="3153344" cy="1184862"/>
              <a:chOff x="0" y="0"/>
              <a:chExt cx="1054951" cy="396396"/>
            </a:xfrm>
          </p:grpSpPr>
          <p:sp>
            <p:nvSpPr>
              <p:cNvPr id="37" name="Freeform 37"/>
              <p:cNvSpPr/>
              <p:nvPr/>
            </p:nvSpPr>
            <p:spPr>
              <a:xfrm>
                <a:off x="0" y="0"/>
                <a:ext cx="1054951" cy="396396"/>
              </a:xfrm>
              <a:custGeom>
                <a:avLst/>
                <a:gdLst/>
                <a:ahLst/>
                <a:cxnLst/>
                <a:rect l="l" t="t" r="r" b="b"/>
                <a:pathLst>
                  <a:path w="1054951" h="396396">
                    <a:moveTo>
                      <a:pt x="0" y="0"/>
                    </a:moveTo>
                    <a:lnTo>
                      <a:pt x="1054951" y="0"/>
                    </a:lnTo>
                    <a:lnTo>
                      <a:pt x="1054951" y="396396"/>
                    </a:lnTo>
                    <a:lnTo>
                      <a:pt x="0" y="396396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39A8E6">
                      <a:alpha val="100000"/>
                    </a:srgbClr>
                  </a:gs>
                  <a:gs pos="100000">
                    <a:srgbClr val="2165B8">
                      <a:alpha val="100000"/>
                    </a:srgbClr>
                  </a:gs>
                </a:gsLst>
                <a:lin ang="2700000"/>
              </a:gradFill>
            </p:spPr>
          </p:sp>
          <p:sp>
            <p:nvSpPr>
              <p:cNvPr id="38" name="TextBox 38"/>
              <p:cNvSpPr txBox="1"/>
              <p:nvPr/>
            </p:nvSpPr>
            <p:spPr>
              <a:xfrm>
                <a:off x="0" y="-161925"/>
                <a:ext cx="1054951" cy="55832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sp>
          <p:nvSpPr>
            <p:cNvPr id="42" name="AutoShape 42"/>
            <p:cNvSpPr/>
            <p:nvPr/>
          </p:nvSpPr>
          <p:spPr>
            <a:xfrm>
              <a:off x="1629766" y="4163040"/>
              <a:ext cx="0" cy="907787"/>
            </a:xfrm>
            <a:prstGeom prst="line">
              <a:avLst/>
            </a:prstGeom>
            <a:ln w="9525" cap="flat">
              <a:solidFill>
                <a:srgbClr val="FFFFFF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74" name="TextBox 74"/>
            <p:cNvSpPr txBox="1"/>
            <p:nvPr/>
          </p:nvSpPr>
          <p:spPr>
            <a:xfrm>
              <a:off x="1857800" y="4197671"/>
              <a:ext cx="1946748" cy="7423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520"/>
                </a:lnSpc>
              </a:pPr>
              <a:r>
                <a:rPr lang="en-US" sz="950" b="1" spc="38">
                  <a:solidFill>
                    <a:srgbClr val="FFFFFF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機密図面・仕様書・過去トラブル情報が散在し、必要なノウハウを探すのに時間がかかる。</a:t>
              </a:r>
            </a:p>
            <a:p>
              <a:pPr algn="l">
                <a:lnSpc>
                  <a:spcPts val="1520"/>
                </a:lnSpc>
              </a:pPr>
              <a:r>
                <a:rPr lang="en-US" sz="950" b="1" spc="38">
                  <a:solidFill>
                    <a:srgbClr val="FFFFFF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現場でAIを活用しづらい。</a:t>
              </a:r>
            </a:p>
          </p:txBody>
        </p:sp>
        <p:sp>
          <p:nvSpPr>
            <p:cNvPr id="78" name="TextBox 78"/>
            <p:cNvSpPr txBox="1"/>
            <p:nvPr/>
          </p:nvSpPr>
          <p:spPr>
            <a:xfrm>
              <a:off x="4208590" y="4216721"/>
              <a:ext cx="2860510" cy="6667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215903" lvl="1" indent="-107951" algn="l">
                <a:lnSpc>
                  <a:spcPts val="1800"/>
                </a:lnSpc>
                <a:buFont typeface="Arial"/>
                <a:buChar char="•"/>
              </a:pPr>
              <a:r>
                <a:rPr lang="en-US" sz="1000" b="1" spc="40" dirty="0" err="1">
                  <a:solidFill>
                    <a:srgbClr val="FFFFFF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機密図面・仕様書を社内環境でAI検索</a:t>
              </a:r>
              <a:endParaRPr lang="en-US" sz="1000" b="1" spc="40" dirty="0">
                <a:solidFill>
                  <a:srgbClr val="FFFFFF"/>
                </a:solidFill>
                <a:latin typeface="Noto Sans JP Bold"/>
                <a:ea typeface="Noto Sans JP Bold"/>
                <a:cs typeface="Noto Sans JP Bold"/>
                <a:sym typeface="Noto Sans JP Bold"/>
              </a:endParaRPr>
            </a:p>
            <a:p>
              <a:pPr marL="215903" lvl="1" indent="-107951" algn="l">
                <a:lnSpc>
                  <a:spcPts val="1800"/>
                </a:lnSpc>
                <a:buFont typeface="Arial"/>
                <a:buChar char="•"/>
              </a:pPr>
              <a:r>
                <a:rPr lang="en-US" sz="1000" b="1" spc="40" dirty="0" err="1">
                  <a:solidFill>
                    <a:srgbClr val="FFFFFF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過去トラブル・品質記録からノウハウを抽出</a:t>
              </a:r>
              <a:endParaRPr lang="en-US" sz="1000" b="1" spc="40" dirty="0">
                <a:solidFill>
                  <a:srgbClr val="FFFFFF"/>
                </a:solidFill>
                <a:latin typeface="Noto Sans JP Bold"/>
                <a:ea typeface="Noto Sans JP Bold"/>
                <a:cs typeface="Noto Sans JP Bold"/>
                <a:sym typeface="Noto Sans JP Bold"/>
              </a:endParaRPr>
            </a:p>
            <a:p>
              <a:pPr marL="215903" lvl="1" indent="-107951" algn="l">
                <a:lnSpc>
                  <a:spcPts val="1800"/>
                </a:lnSpc>
                <a:buFont typeface="Arial"/>
                <a:buChar char="•"/>
              </a:pPr>
              <a:r>
                <a:rPr lang="en-US" sz="1000" b="1" spc="40" dirty="0" err="1">
                  <a:solidFill>
                    <a:srgbClr val="FFFFFF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作業手順書・マニュアルを横断検索</a:t>
              </a:r>
              <a:endParaRPr lang="en-US" sz="1000" b="1" spc="40" dirty="0">
                <a:solidFill>
                  <a:srgbClr val="FFFFFF"/>
                </a:solidFill>
                <a:latin typeface="Noto Sans JP Bold"/>
                <a:ea typeface="Noto Sans JP Bold"/>
                <a:cs typeface="Noto Sans JP Bold"/>
                <a:sym typeface="Noto Sans JP Bold"/>
              </a:endParaRPr>
            </a:p>
          </p:txBody>
        </p:sp>
        <p:grpSp>
          <p:nvGrpSpPr>
            <p:cNvPr id="85" name="Group 85"/>
            <p:cNvGrpSpPr/>
            <p:nvPr/>
          </p:nvGrpSpPr>
          <p:grpSpPr>
            <a:xfrm>
              <a:off x="457144" y="4399260"/>
              <a:ext cx="1056887" cy="381635"/>
              <a:chOff x="0" y="0"/>
              <a:chExt cx="1409183" cy="508847"/>
            </a:xfrm>
          </p:grpSpPr>
          <p:sp>
            <p:nvSpPr>
              <p:cNvPr id="86" name="TextBox 86"/>
              <p:cNvSpPr txBox="1"/>
              <p:nvPr/>
            </p:nvSpPr>
            <p:spPr>
              <a:xfrm>
                <a:off x="319636" y="-28575"/>
                <a:ext cx="769911" cy="342688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>
                  <a:lnSpc>
                    <a:spcPts val="2239"/>
                  </a:lnSpc>
                  <a:spcBef>
                    <a:spcPct val="0"/>
                  </a:spcBef>
                </a:pPr>
                <a:r>
                  <a:rPr lang="en-US" sz="1599" b="1" spc="479">
                    <a:solidFill>
                      <a:srgbClr val="FFFFFF"/>
                    </a:solidFill>
                    <a:latin typeface="Noto Sans JP Bold"/>
                    <a:ea typeface="Noto Sans JP Bold"/>
                    <a:cs typeface="Noto Sans JP Bold"/>
                    <a:sym typeface="Noto Sans JP Bold"/>
                  </a:rPr>
                  <a:t>製造</a:t>
                </a:r>
              </a:p>
            </p:txBody>
          </p:sp>
          <p:sp>
            <p:nvSpPr>
              <p:cNvPr id="87" name="TextBox 87"/>
              <p:cNvSpPr txBox="1"/>
              <p:nvPr/>
            </p:nvSpPr>
            <p:spPr>
              <a:xfrm>
                <a:off x="0" y="295063"/>
                <a:ext cx="1409183" cy="213783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>
                  <a:lnSpc>
                    <a:spcPts val="1400"/>
                  </a:lnSpc>
                  <a:spcBef>
                    <a:spcPct val="0"/>
                  </a:spcBef>
                </a:pPr>
                <a:r>
                  <a:rPr lang="en-US" sz="1000" b="1" spc="40">
                    <a:solidFill>
                      <a:srgbClr val="D9D9D9"/>
                    </a:solidFill>
                    <a:latin typeface="Noto Sans JP Bold"/>
                    <a:ea typeface="Noto Sans JP Bold"/>
                    <a:cs typeface="Noto Sans JP Bold"/>
                    <a:sym typeface="Noto Sans JP Bold"/>
                  </a:rPr>
                  <a:t>Manufacture</a:t>
                </a:r>
              </a:p>
            </p:txBody>
          </p:sp>
        </p:grpSp>
      </p:grpSp>
      <p:sp>
        <p:nvSpPr>
          <p:cNvPr id="88" name="TextBox 88"/>
          <p:cNvSpPr txBox="1"/>
          <p:nvPr/>
        </p:nvSpPr>
        <p:spPr>
          <a:xfrm>
            <a:off x="4014277" y="10074649"/>
            <a:ext cx="3532575" cy="4554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00"/>
              </a:lnSpc>
            </a:pPr>
            <a:r>
              <a:rPr lang="en-US" sz="800" b="1" spc="32">
                <a:solidFill>
                  <a:srgbClr val="000000"/>
                </a:solidFill>
                <a:latin typeface="Noto Sans JP Medium"/>
                <a:ea typeface="Noto Sans JP Medium"/>
                <a:cs typeface="Noto Sans JP Medium"/>
                <a:sym typeface="Noto Sans JP Medium"/>
              </a:rPr>
              <a:t>所在地：〒101-0052　東京都千代田区神田小川町1-11-12 クロスタ4F</a:t>
            </a:r>
          </a:p>
          <a:p>
            <a:pPr algn="l">
              <a:lnSpc>
                <a:spcPts val="1200"/>
              </a:lnSpc>
            </a:pPr>
            <a:r>
              <a:rPr lang="en-US" sz="800" b="1" spc="32">
                <a:solidFill>
                  <a:srgbClr val="000000"/>
                </a:solidFill>
                <a:latin typeface="Noto Sans JP Medium"/>
                <a:ea typeface="Noto Sans JP Medium"/>
                <a:cs typeface="Noto Sans JP Medium"/>
                <a:sym typeface="Noto Sans JP Medium"/>
              </a:rPr>
              <a:t>メールアドレス：hpc-pro@applied-net.co.jp</a:t>
            </a:r>
          </a:p>
          <a:p>
            <a:pPr algn="l">
              <a:lnSpc>
                <a:spcPts val="1200"/>
              </a:lnSpc>
            </a:pPr>
            <a:r>
              <a:rPr lang="en-US" sz="800" b="1" spc="32">
                <a:solidFill>
                  <a:srgbClr val="000000"/>
                </a:solidFill>
                <a:latin typeface="Noto Sans JP Medium"/>
                <a:ea typeface="Noto Sans JP Medium"/>
                <a:cs typeface="Noto Sans JP Medium"/>
                <a:sym typeface="Noto Sans JP Medium"/>
              </a:rPr>
              <a:t>コーポレートサイト：https://mfrdx.applied-g.com/</a:t>
            </a:r>
          </a:p>
        </p:txBody>
      </p:sp>
      <p:sp>
        <p:nvSpPr>
          <p:cNvPr id="89" name="TextBox 89"/>
          <p:cNvSpPr txBox="1"/>
          <p:nvPr/>
        </p:nvSpPr>
        <p:spPr>
          <a:xfrm>
            <a:off x="6349695" y="9614346"/>
            <a:ext cx="1095528" cy="3096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80"/>
              </a:lnSpc>
            </a:pPr>
            <a:r>
              <a:rPr lang="en-US" sz="800" spc="48">
                <a:solidFill>
                  <a:srgbClr val="262727"/>
                </a:solidFill>
                <a:latin typeface="Noto Sans JP"/>
                <a:ea typeface="Noto Sans JP"/>
                <a:cs typeface="Noto Sans JP"/>
                <a:sym typeface="Noto Sans JP"/>
              </a:rPr>
              <a:t>アプライド株式会社</a:t>
            </a:r>
          </a:p>
          <a:p>
            <a:pPr marL="0" lvl="0" indent="0" algn="l">
              <a:lnSpc>
                <a:spcPts val="1280"/>
              </a:lnSpc>
              <a:spcBef>
                <a:spcPct val="0"/>
              </a:spcBef>
            </a:pPr>
            <a:r>
              <a:rPr lang="en-US" sz="800" spc="48">
                <a:solidFill>
                  <a:srgbClr val="262727"/>
                </a:solidFill>
                <a:latin typeface="Noto Sans JP"/>
                <a:ea typeface="Noto Sans JP"/>
                <a:cs typeface="Noto Sans JP"/>
                <a:sym typeface="Noto Sans JP"/>
              </a:rPr>
              <a:t>広域システム営業部</a:t>
            </a:r>
          </a:p>
        </p:txBody>
      </p:sp>
      <p:grpSp>
        <p:nvGrpSpPr>
          <p:cNvPr id="99" name="グループ化 98">
            <a:extLst>
              <a:ext uri="{FF2B5EF4-FFF2-40B4-BE49-F238E27FC236}">
                <a16:creationId xmlns:a16="http://schemas.microsoft.com/office/drawing/2014/main" id="{7A7EBECF-B027-F923-E393-2D011468446B}"/>
              </a:ext>
            </a:extLst>
          </p:cNvPr>
          <p:cNvGrpSpPr/>
          <p:nvPr/>
        </p:nvGrpSpPr>
        <p:grpSpPr>
          <a:xfrm>
            <a:off x="349250" y="6206862"/>
            <a:ext cx="2160111" cy="2088002"/>
            <a:chOff x="2713487" y="6206862"/>
            <a:chExt cx="2160111" cy="2088002"/>
          </a:xfrm>
        </p:grpSpPr>
        <p:grpSp>
          <p:nvGrpSpPr>
            <p:cNvPr id="100" name="Group 7">
              <a:extLst>
                <a:ext uri="{FF2B5EF4-FFF2-40B4-BE49-F238E27FC236}">
                  <a16:creationId xmlns:a16="http://schemas.microsoft.com/office/drawing/2014/main" id="{EBFA569C-090C-7915-D698-00CCCAF16CB0}"/>
                </a:ext>
              </a:extLst>
            </p:cNvPr>
            <p:cNvGrpSpPr/>
            <p:nvPr/>
          </p:nvGrpSpPr>
          <p:grpSpPr>
            <a:xfrm>
              <a:off x="2713487" y="6206862"/>
              <a:ext cx="2160111" cy="2088002"/>
              <a:chOff x="0" y="0"/>
              <a:chExt cx="961469" cy="929373"/>
            </a:xfrm>
          </p:grpSpPr>
          <p:sp>
            <p:nvSpPr>
              <p:cNvPr id="110" name="Freeform 8">
                <a:extLst>
                  <a:ext uri="{FF2B5EF4-FFF2-40B4-BE49-F238E27FC236}">
                    <a16:creationId xmlns:a16="http://schemas.microsoft.com/office/drawing/2014/main" id="{4C5F3379-C42A-F79F-405E-180EF68ECCB8}"/>
                  </a:ext>
                </a:extLst>
              </p:cNvPr>
              <p:cNvSpPr/>
              <p:nvPr/>
            </p:nvSpPr>
            <p:spPr>
              <a:xfrm>
                <a:off x="0" y="0"/>
                <a:ext cx="961469" cy="929373"/>
              </a:xfrm>
              <a:custGeom>
                <a:avLst/>
                <a:gdLst/>
                <a:ahLst/>
                <a:cxnLst/>
                <a:rect l="l" t="t" r="r" b="b"/>
                <a:pathLst>
                  <a:path w="961469" h="929373">
                    <a:moveTo>
                      <a:pt x="25088" y="0"/>
                    </a:moveTo>
                    <a:lnTo>
                      <a:pt x="936381" y="0"/>
                    </a:lnTo>
                    <a:cubicBezTo>
                      <a:pt x="950237" y="0"/>
                      <a:pt x="961469" y="11232"/>
                      <a:pt x="961469" y="25088"/>
                    </a:cubicBezTo>
                    <a:lnTo>
                      <a:pt x="961469" y="904285"/>
                    </a:lnTo>
                    <a:cubicBezTo>
                      <a:pt x="961469" y="918141"/>
                      <a:pt x="950237" y="929373"/>
                      <a:pt x="936381" y="929373"/>
                    </a:cubicBezTo>
                    <a:lnTo>
                      <a:pt x="25088" y="929373"/>
                    </a:lnTo>
                    <a:cubicBezTo>
                      <a:pt x="11232" y="929373"/>
                      <a:pt x="0" y="918141"/>
                      <a:pt x="0" y="904285"/>
                    </a:cubicBezTo>
                    <a:lnTo>
                      <a:pt x="0" y="25088"/>
                    </a:lnTo>
                    <a:cubicBezTo>
                      <a:pt x="0" y="11232"/>
                      <a:pt x="11232" y="0"/>
                      <a:pt x="2508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 cap="sq">
                <a:solidFill>
                  <a:srgbClr val="00B0F0"/>
                </a:solidFill>
                <a:prstDash val="solid"/>
                <a:miter/>
              </a:ln>
            </p:spPr>
          </p:sp>
          <p:sp>
            <p:nvSpPr>
              <p:cNvPr id="111" name="TextBox 9">
                <a:extLst>
                  <a:ext uri="{FF2B5EF4-FFF2-40B4-BE49-F238E27FC236}">
                    <a16:creationId xmlns:a16="http://schemas.microsoft.com/office/drawing/2014/main" id="{2EB609D2-1081-4B31-5FF4-F09027B0B787}"/>
                  </a:ext>
                </a:extLst>
              </p:cNvPr>
              <p:cNvSpPr txBox="1"/>
              <p:nvPr/>
            </p:nvSpPr>
            <p:spPr>
              <a:xfrm>
                <a:off x="0" y="-161925"/>
                <a:ext cx="961469" cy="10912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01" name="Group 18">
              <a:extLst>
                <a:ext uri="{FF2B5EF4-FFF2-40B4-BE49-F238E27FC236}">
                  <a16:creationId xmlns:a16="http://schemas.microsoft.com/office/drawing/2014/main" id="{E2F9F7BD-88A9-B1C0-7AC1-A7C846794693}"/>
                </a:ext>
              </a:extLst>
            </p:cNvPr>
            <p:cNvGrpSpPr/>
            <p:nvPr/>
          </p:nvGrpSpPr>
          <p:grpSpPr>
            <a:xfrm>
              <a:off x="3383788" y="6308315"/>
              <a:ext cx="819508" cy="219646"/>
              <a:chOff x="0" y="0"/>
              <a:chExt cx="293693" cy="78716"/>
            </a:xfrm>
          </p:grpSpPr>
          <p:sp>
            <p:nvSpPr>
              <p:cNvPr id="108" name="Freeform 19">
                <a:extLst>
                  <a:ext uri="{FF2B5EF4-FFF2-40B4-BE49-F238E27FC236}">
                    <a16:creationId xmlns:a16="http://schemas.microsoft.com/office/drawing/2014/main" id="{1F41BAAF-B2B4-6AC2-A0B2-A962DE6F594B}"/>
                  </a:ext>
                </a:extLst>
              </p:cNvPr>
              <p:cNvSpPr/>
              <p:nvPr/>
            </p:nvSpPr>
            <p:spPr>
              <a:xfrm>
                <a:off x="0" y="0"/>
                <a:ext cx="293693" cy="78716"/>
              </a:xfrm>
              <a:custGeom>
                <a:avLst/>
                <a:gdLst/>
                <a:ahLst/>
                <a:cxnLst/>
                <a:rect l="l" t="t" r="r" b="b"/>
                <a:pathLst>
                  <a:path w="293693" h="78716">
                    <a:moveTo>
                      <a:pt x="39358" y="0"/>
                    </a:moveTo>
                    <a:lnTo>
                      <a:pt x="254335" y="0"/>
                    </a:lnTo>
                    <a:cubicBezTo>
                      <a:pt x="264774" y="0"/>
                      <a:pt x="274784" y="4147"/>
                      <a:pt x="282166" y="11528"/>
                    </a:cubicBezTo>
                    <a:cubicBezTo>
                      <a:pt x="289547" y="18909"/>
                      <a:pt x="293693" y="28920"/>
                      <a:pt x="293693" y="39358"/>
                    </a:cubicBezTo>
                    <a:lnTo>
                      <a:pt x="293693" y="39358"/>
                    </a:lnTo>
                    <a:cubicBezTo>
                      <a:pt x="293693" y="49796"/>
                      <a:pt x="289547" y="59807"/>
                      <a:pt x="282166" y="67188"/>
                    </a:cubicBezTo>
                    <a:cubicBezTo>
                      <a:pt x="274784" y="74569"/>
                      <a:pt x="264774" y="78716"/>
                      <a:pt x="254335" y="78716"/>
                    </a:cubicBezTo>
                    <a:lnTo>
                      <a:pt x="39358" y="78716"/>
                    </a:lnTo>
                    <a:cubicBezTo>
                      <a:pt x="28920" y="78716"/>
                      <a:pt x="18909" y="74569"/>
                      <a:pt x="11528" y="67188"/>
                    </a:cubicBezTo>
                    <a:cubicBezTo>
                      <a:pt x="4147" y="59807"/>
                      <a:pt x="0" y="49796"/>
                      <a:pt x="0" y="39358"/>
                    </a:cubicBezTo>
                    <a:lnTo>
                      <a:pt x="0" y="39358"/>
                    </a:lnTo>
                    <a:cubicBezTo>
                      <a:pt x="0" y="28920"/>
                      <a:pt x="4147" y="18909"/>
                      <a:pt x="11528" y="11528"/>
                    </a:cubicBezTo>
                    <a:cubicBezTo>
                      <a:pt x="18909" y="4147"/>
                      <a:pt x="28920" y="0"/>
                      <a:pt x="39358" y="0"/>
                    </a:cubicBezTo>
                    <a:close/>
                  </a:path>
                </a:pathLst>
              </a:custGeom>
              <a:ln w="9525" cap="rnd">
                <a:gradFill>
                  <a:gsLst>
                    <a:gs pos="0">
                      <a:srgbClr val="098FDB">
                        <a:alpha val="100000"/>
                      </a:srgbClr>
                    </a:gs>
                    <a:gs pos="100000">
                      <a:srgbClr val="145EDC">
                        <a:alpha val="100000"/>
                      </a:srgbClr>
                    </a:gs>
                  </a:gsLst>
                  <a:lin ang="0"/>
                </a:gradFill>
                <a:prstDash val="solid"/>
                <a:round/>
              </a:ln>
            </p:spPr>
          </p:sp>
          <p:sp>
            <p:nvSpPr>
              <p:cNvPr id="109" name="TextBox 20">
                <a:extLst>
                  <a:ext uri="{FF2B5EF4-FFF2-40B4-BE49-F238E27FC236}">
                    <a16:creationId xmlns:a16="http://schemas.microsoft.com/office/drawing/2014/main" id="{DF519374-D340-C0A1-8A91-A7015E35CB61}"/>
                  </a:ext>
                </a:extLst>
              </p:cNvPr>
              <p:cNvSpPr txBox="1"/>
              <p:nvPr/>
            </p:nvSpPr>
            <p:spPr>
              <a:xfrm>
                <a:off x="0" y="-161925"/>
                <a:ext cx="293693" cy="24064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sp>
          <p:nvSpPr>
            <p:cNvPr id="102" name="TextBox 63">
              <a:extLst>
                <a:ext uri="{FF2B5EF4-FFF2-40B4-BE49-F238E27FC236}">
                  <a16:creationId xmlns:a16="http://schemas.microsoft.com/office/drawing/2014/main" id="{FB3D0253-DA77-935D-0A00-7205A9CCFD8F}"/>
                </a:ext>
              </a:extLst>
            </p:cNvPr>
            <p:cNvSpPr txBox="1"/>
            <p:nvPr/>
          </p:nvSpPr>
          <p:spPr>
            <a:xfrm>
              <a:off x="2878046" y="7652011"/>
              <a:ext cx="1759969" cy="3896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215899" lvl="1" indent="-107950" algn="l">
                <a:lnSpc>
                  <a:spcPts val="1599"/>
                </a:lnSpc>
                <a:buFont typeface="Arial"/>
                <a:buChar char="•"/>
              </a:pPr>
              <a:r>
                <a:rPr lang="en-US" sz="999" b="1" dirty="0">
                  <a:solidFill>
                    <a:srgbClr val="000000"/>
                  </a:solidFill>
                  <a:latin typeface="Noto Sans JP Medium"/>
                  <a:ea typeface="Noto Sans JP Medium"/>
                  <a:cs typeface="Noto Sans JP Medium"/>
                  <a:sym typeface="Noto Sans JP Medium"/>
                </a:rPr>
                <a:t>GENFLUX Local</a:t>
              </a:r>
              <a:r>
                <a:rPr lang="ja-JP" altLang="en-US" sz="999" b="1" dirty="0">
                  <a:solidFill>
                    <a:srgbClr val="000000"/>
                  </a:solidFill>
                  <a:latin typeface="Noto Sans JP Medium"/>
                  <a:ea typeface="Noto Sans JP Medium"/>
                  <a:cs typeface="Noto Sans JP Medium"/>
                  <a:sym typeface="Noto Sans JP Medium"/>
                </a:rPr>
                <a:t> </a:t>
              </a:r>
              <a:r>
                <a:rPr lang="en-US" sz="999" b="1" dirty="0" err="1">
                  <a:solidFill>
                    <a:srgbClr val="000000"/>
                  </a:solidFill>
                  <a:latin typeface="Noto Sans JP Medium"/>
                  <a:ea typeface="Noto Sans JP Medium"/>
                  <a:cs typeface="Noto Sans JP Medium"/>
                  <a:sym typeface="Noto Sans JP Medium"/>
                </a:rPr>
                <a:t>全機能</a:t>
              </a:r>
              <a:endParaRPr lang="en-US" sz="999" b="1" dirty="0">
                <a:solidFill>
                  <a:srgbClr val="000000"/>
                </a:solidFill>
                <a:latin typeface="Noto Sans JP Medium"/>
                <a:ea typeface="Noto Sans JP Medium"/>
                <a:cs typeface="Noto Sans JP Medium"/>
                <a:sym typeface="Noto Sans JP Medium"/>
              </a:endParaRPr>
            </a:p>
            <a:p>
              <a:pPr marL="215899" lvl="1" indent="-107950" algn="l">
                <a:lnSpc>
                  <a:spcPts val="1599"/>
                </a:lnSpc>
                <a:buFont typeface="Arial"/>
                <a:buChar char="•"/>
              </a:pPr>
              <a:r>
                <a:rPr lang="en-US" sz="999" b="1" dirty="0">
                  <a:solidFill>
                    <a:srgbClr val="000000"/>
                  </a:solidFill>
                  <a:latin typeface="Noto Sans JP Medium"/>
                  <a:ea typeface="Noto Sans JP Medium"/>
                  <a:cs typeface="Noto Sans JP Medium"/>
                  <a:sym typeface="Noto Sans JP Medium"/>
                </a:rPr>
                <a:t>MSI </a:t>
              </a:r>
              <a:r>
                <a:rPr lang="en-US" sz="999" b="1" dirty="0" err="1">
                  <a:solidFill>
                    <a:srgbClr val="000000"/>
                  </a:solidFill>
                  <a:latin typeface="Noto Sans JP Medium"/>
                  <a:ea typeface="Noto Sans JP Medium"/>
                  <a:cs typeface="Noto Sans JP Medium"/>
                  <a:sym typeface="Noto Sans JP Medium"/>
                </a:rPr>
                <a:t>EdgeXpert</a:t>
              </a:r>
              <a:r>
                <a:rPr lang="en-US" sz="999" b="1" dirty="0">
                  <a:solidFill>
                    <a:srgbClr val="000000"/>
                  </a:solidFill>
                  <a:latin typeface="Noto Sans JP Medium"/>
                  <a:ea typeface="Noto Sans JP Medium"/>
                  <a:cs typeface="Noto Sans JP Medium"/>
                  <a:sym typeface="Noto Sans JP Medium"/>
                </a:rPr>
                <a:t> </a:t>
              </a:r>
              <a:r>
                <a:rPr lang="ja-JP" altLang="en-US" sz="999" b="1" dirty="0">
                  <a:solidFill>
                    <a:srgbClr val="000000"/>
                  </a:solidFill>
                  <a:latin typeface="Noto Sans JP Medium"/>
                  <a:ea typeface="Noto Sans JP Medium"/>
                  <a:cs typeface="Noto Sans JP Medium"/>
                  <a:sym typeface="Noto Sans JP Medium"/>
                </a:rPr>
                <a:t> </a:t>
              </a:r>
              <a:r>
                <a:rPr lang="en-US" altLang="ja-JP" sz="999" b="1" dirty="0">
                  <a:solidFill>
                    <a:srgbClr val="000000"/>
                  </a:solidFill>
                  <a:latin typeface="Noto Sans JP Medium"/>
                  <a:ea typeface="Noto Sans JP Medium"/>
                  <a:cs typeface="Noto Sans JP Medium"/>
                  <a:sym typeface="Noto Sans JP Medium"/>
                </a:rPr>
                <a:t>1</a:t>
              </a:r>
              <a:r>
                <a:rPr lang="ja-JP" altLang="en-US" sz="999" b="1" dirty="0">
                  <a:solidFill>
                    <a:srgbClr val="000000"/>
                  </a:solidFill>
                  <a:latin typeface="Noto Sans JP Medium"/>
                  <a:ea typeface="Noto Sans JP Medium"/>
                  <a:cs typeface="Noto Sans JP Medium"/>
                  <a:sym typeface="Noto Sans JP Medium"/>
                </a:rPr>
                <a:t>台セット</a:t>
              </a:r>
              <a:r>
                <a:rPr lang="en-US" sz="999" b="1" dirty="0">
                  <a:solidFill>
                    <a:srgbClr val="000000"/>
                  </a:solidFill>
                  <a:latin typeface="Noto Sans JP Medium"/>
                  <a:ea typeface="Noto Sans JP Medium"/>
                  <a:cs typeface="Noto Sans JP Medium"/>
                  <a:sym typeface="Noto Sans JP Medium"/>
                </a:rPr>
                <a:t> </a:t>
              </a:r>
            </a:p>
          </p:txBody>
        </p:sp>
        <p:grpSp>
          <p:nvGrpSpPr>
            <p:cNvPr id="103" name="Group 64">
              <a:extLst>
                <a:ext uri="{FF2B5EF4-FFF2-40B4-BE49-F238E27FC236}">
                  <a16:creationId xmlns:a16="http://schemas.microsoft.com/office/drawing/2014/main" id="{3FF0D454-046C-9000-9DDC-310160A0B61A}"/>
                </a:ext>
              </a:extLst>
            </p:cNvPr>
            <p:cNvGrpSpPr/>
            <p:nvPr/>
          </p:nvGrpSpPr>
          <p:grpSpPr>
            <a:xfrm>
              <a:off x="4024073" y="6883790"/>
              <a:ext cx="504000" cy="425291"/>
              <a:chOff x="0" y="-57150"/>
              <a:chExt cx="672000" cy="567055"/>
            </a:xfrm>
          </p:grpSpPr>
          <p:sp>
            <p:nvSpPr>
              <p:cNvPr id="106" name="TextBox 65">
                <a:extLst>
                  <a:ext uri="{FF2B5EF4-FFF2-40B4-BE49-F238E27FC236}">
                    <a16:creationId xmlns:a16="http://schemas.microsoft.com/office/drawing/2014/main" id="{16044E83-140D-CEA7-E8E6-9C4B78F221CE}"/>
                  </a:ext>
                </a:extLst>
              </p:cNvPr>
              <p:cNvSpPr txBox="1"/>
              <p:nvPr/>
            </p:nvSpPr>
            <p:spPr>
              <a:xfrm>
                <a:off x="0" y="-57150"/>
                <a:ext cx="599133" cy="368668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>
                  <a:lnSpc>
                    <a:spcPts val="2541"/>
                  </a:lnSpc>
                </a:pPr>
                <a:r>
                  <a:rPr lang="en-US" sz="1588" b="1" spc="95">
                    <a:solidFill>
                      <a:srgbClr val="262727"/>
                    </a:solidFill>
                    <a:latin typeface="Noto Sans JP Medium"/>
                    <a:ea typeface="Noto Sans JP Medium"/>
                    <a:cs typeface="Noto Sans JP Medium"/>
                    <a:sym typeface="Noto Sans JP Medium"/>
                  </a:rPr>
                  <a:t>万円</a:t>
                </a:r>
              </a:p>
            </p:txBody>
          </p:sp>
          <p:sp>
            <p:nvSpPr>
              <p:cNvPr id="107" name="TextBox 66">
                <a:extLst>
                  <a:ext uri="{FF2B5EF4-FFF2-40B4-BE49-F238E27FC236}">
                    <a16:creationId xmlns:a16="http://schemas.microsoft.com/office/drawing/2014/main" id="{3EF98D8A-571A-181F-C1B0-856E46DE726A}"/>
                  </a:ext>
                </a:extLst>
              </p:cNvPr>
              <p:cNvSpPr txBox="1"/>
              <p:nvPr/>
            </p:nvSpPr>
            <p:spPr>
              <a:xfrm>
                <a:off x="0" y="291466"/>
                <a:ext cx="672000" cy="218439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>
                  <a:lnSpc>
                    <a:spcPts val="1440"/>
                  </a:lnSpc>
                </a:pPr>
                <a:r>
                  <a:rPr lang="en-US" sz="900" b="1" spc="54" dirty="0">
                    <a:solidFill>
                      <a:srgbClr val="262727"/>
                    </a:solidFill>
                    <a:latin typeface="Noto Sans JP Medium"/>
                    <a:ea typeface="Noto Sans JP Medium"/>
                    <a:cs typeface="Noto Sans JP Medium"/>
                    <a:sym typeface="Noto Sans JP Medium"/>
                  </a:rPr>
                  <a:t>（</a:t>
                </a:r>
                <a:r>
                  <a:rPr lang="en-US" sz="900" b="1" spc="54" dirty="0" err="1">
                    <a:solidFill>
                      <a:srgbClr val="262727"/>
                    </a:solidFill>
                    <a:latin typeface="Noto Sans JP Medium"/>
                    <a:ea typeface="Noto Sans JP Medium"/>
                    <a:cs typeface="Noto Sans JP Medium"/>
                    <a:sym typeface="Noto Sans JP Medium"/>
                  </a:rPr>
                  <a:t>税別</a:t>
                </a:r>
                <a:r>
                  <a:rPr lang="en-US" sz="900" b="1" spc="54" dirty="0">
                    <a:solidFill>
                      <a:srgbClr val="262727"/>
                    </a:solidFill>
                    <a:latin typeface="Noto Sans JP Medium"/>
                    <a:ea typeface="Noto Sans JP Medium"/>
                    <a:cs typeface="Noto Sans JP Medium"/>
                    <a:sym typeface="Noto Sans JP Medium"/>
                  </a:rPr>
                  <a:t>）</a:t>
                </a:r>
              </a:p>
            </p:txBody>
          </p:sp>
        </p:grpSp>
        <p:sp>
          <p:nvSpPr>
            <p:cNvPr id="104" name="TextBox 67">
              <a:extLst>
                <a:ext uri="{FF2B5EF4-FFF2-40B4-BE49-F238E27FC236}">
                  <a16:creationId xmlns:a16="http://schemas.microsoft.com/office/drawing/2014/main" id="{166C0A66-2332-DC45-5EE8-0D746FA9FC26}"/>
                </a:ext>
              </a:extLst>
            </p:cNvPr>
            <p:cNvSpPr txBox="1"/>
            <p:nvPr/>
          </p:nvSpPr>
          <p:spPr>
            <a:xfrm>
              <a:off x="3082503" y="6497286"/>
              <a:ext cx="893945" cy="9543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8651"/>
                </a:lnSpc>
              </a:pPr>
              <a:r>
                <a:rPr lang="en-US" sz="5407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300</a:t>
              </a:r>
            </a:p>
          </p:txBody>
        </p:sp>
        <p:sp>
          <p:nvSpPr>
            <p:cNvPr id="105" name="TextBox 68">
              <a:extLst>
                <a:ext uri="{FF2B5EF4-FFF2-40B4-BE49-F238E27FC236}">
                  <a16:creationId xmlns:a16="http://schemas.microsoft.com/office/drawing/2014/main" id="{70585A2B-251C-14DC-5317-7056638FDC07}"/>
                </a:ext>
              </a:extLst>
            </p:cNvPr>
            <p:cNvSpPr txBox="1"/>
            <p:nvPr/>
          </p:nvSpPr>
          <p:spPr>
            <a:xfrm>
              <a:off x="3438645" y="6312411"/>
              <a:ext cx="709793" cy="1621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440"/>
                </a:lnSpc>
              </a:pPr>
              <a:r>
                <a:rPr lang="en-US" sz="900" b="1" spc="54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Standard</a:t>
              </a:r>
            </a:p>
          </p:txBody>
        </p:sp>
      </p:grpSp>
      <p:sp>
        <p:nvSpPr>
          <p:cNvPr id="115" name="Freeform 15">
            <a:extLst>
              <a:ext uri="{FF2B5EF4-FFF2-40B4-BE49-F238E27FC236}">
                <a16:creationId xmlns:a16="http://schemas.microsoft.com/office/drawing/2014/main" id="{7091726B-C3E4-709F-833A-F07E94B5A21D}"/>
              </a:ext>
            </a:extLst>
          </p:cNvPr>
          <p:cNvSpPr>
            <a:spLocks noChangeAspect="1"/>
          </p:cNvSpPr>
          <p:nvPr/>
        </p:nvSpPr>
        <p:spPr>
          <a:xfrm>
            <a:off x="654050" y="4360481"/>
            <a:ext cx="1435730" cy="1435730"/>
          </a:xfrm>
          <a:custGeom>
            <a:avLst/>
            <a:gdLst/>
            <a:ahLst/>
            <a:cxnLst/>
            <a:rect l="l" t="t" r="r" b="b"/>
            <a:pathLst>
              <a:path w="2841194" h="2841194">
                <a:moveTo>
                  <a:pt x="0" y="0"/>
                </a:moveTo>
                <a:lnTo>
                  <a:pt x="2841195" y="0"/>
                </a:lnTo>
                <a:lnTo>
                  <a:pt x="2841195" y="2841194"/>
                </a:lnTo>
                <a:lnTo>
                  <a:pt x="0" y="284119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ja-JP" altLang="en-US" dirty="0"/>
          </a:p>
        </p:txBody>
      </p:sp>
      <p:pic>
        <p:nvPicPr>
          <p:cNvPr id="121" name="図 120">
            <a:extLst>
              <a:ext uri="{FF2B5EF4-FFF2-40B4-BE49-F238E27FC236}">
                <a16:creationId xmlns:a16="http://schemas.microsoft.com/office/drawing/2014/main" id="{583E5BBC-2D35-5A58-BD2F-C48CED5BBFB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39" b="27450"/>
          <a:stretch>
            <a:fillRect/>
          </a:stretch>
        </p:blipFill>
        <p:spPr>
          <a:xfrm>
            <a:off x="3082503" y="5707975"/>
            <a:ext cx="791065" cy="178030"/>
          </a:xfrm>
          <a:prstGeom prst="rect">
            <a:avLst/>
          </a:prstGeom>
        </p:spPr>
      </p:pic>
      <p:pic>
        <p:nvPicPr>
          <p:cNvPr id="123" name="図 122">
            <a:extLst>
              <a:ext uri="{FF2B5EF4-FFF2-40B4-BE49-F238E27FC236}">
                <a16:creationId xmlns:a16="http://schemas.microsoft.com/office/drawing/2014/main" id="{B7B475BA-6A74-FAC6-EDD1-9E65F8061AB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80" b="21731"/>
          <a:stretch>
            <a:fillRect/>
          </a:stretch>
        </p:blipFill>
        <p:spPr>
          <a:xfrm>
            <a:off x="2536023" y="4224855"/>
            <a:ext cx="2383977" cy="1341931"/>
          </a:xfrm>
          <a:prstGeom prst="rect">
            <a:avLst/>
          </a:prstGeom>
        </p:spPr>
      </p:pic>
      <p:pic>
        <p:nvPicPr>
          <p:cNvPr id="125" name="図 124">
            <a:extLst>
              <a:ext uri="{FF2B5EF4-FFF2-40B4-BE49-F238E27FC236}">
                <a16:creationId xmlns:a16="http://schemas.microsoft.com/office/drawing/2014/main" id="{88D55287-73AC-5FC2-D63A-E701766B6CA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8931" y="5110421"/>
            <a:ext cx="1228729" cy="922079"/>
          </a:xfrm>
          <a:prstGeom prst="rect">
            <a:avLst/>
          </a:prstGeom>
        </p:spPr>
      </p:pic>
      <p:pic>
        <p:nvPicPr>
          <p:cNvPr id="127" name="図 126">
            <a:extLst>
              <a:ext uri="{FF2B5EF4-FFF2-40B4-BE49-F238E27FC236}">
                <a16:creationId xmlns:a16="http://schemas.microsoft.com/office/drawing/2014/main" id="{FE08A358-57EA-12EF-EE42-CD7CBDA0F42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154" y="5507500"/>
            <a:ext cx="1346569" cy="382195"/>
          </a:xfrm>
          <a:prstGeom prst="rect">
            <a:avLst/>
          </a:prstGeom>
        </p:spPr>
      </p:pic>
      <p:pic>
        <p:nvPicPr>
          <p:cNvPr id="131" name="図 130">
            <a:extLst>
              <a:ext uri="{FF2B5EF4-FFF2-40B4-BE49-F238E27FC236}">
                <a16:creationId xmlns:a16="http://schemas.microsoft.com/office/drawing/2014/main" id="{3A2623F0-381C-8685-A3EB-B722F8E1A51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97" b="22321"/>
          <a:stretch>
            <a:fillRect/>
          </a:stretch>
        </p:blipFill>
        <p:spPr>
          <a:xfrm>
            <a:off x="5078741" y="4979319"/>
            <a:ext cx="2101858" cy="1122005"/>
          </a:xfrm>
          <a:prstGeom prst="rect">
            <a:avLst/>
          </a:prstGeom>
        </p:spPr>
      </p:pic>
      <p:pic>
        <p:nvPicPr>
          <p:cNvPr id="133" name="図 132">
            <a:extLst>
              <a:ext uri="{FF2B5EF4-FFF2-40B4-BE49-F238E27FC236}">
                <a16:creationId xmlns:a16="http://schemas.microsoft.com/office/drawing/2014/main" id="{6B5639B0-AC14-5216-8A39-8050FC914A8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5120" y="4385416"/>
            <a:ext cx="1229099" cy="988575"/>
          </a:xfrm>
          <a:prstGeom prst="rect">
            <a:avLst/>
          </a:prstGeom>
        </p:spPr>
      </p:pic>
      <p:pic>
        <p:nvPicPr>
          <p:cNvPr id="135" name="図 134">
            <a:extLst>
              <a:ext uri="{FF2B5EF4-FFF2-40B4-BE49-F238E27FC236}">
                <a16:creationId xmlns:a16="http://schemas.microsoft.com/office/drawing/2014/main" id="{B12E89F6-506B-5EAD-B910-748DD10985F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39" b="27450"/>
          <a:stretch>
            <a:fillRect/>
          </a:stretch>
        </p:blipFill>
        <p:spPr>
          <a:xfrm>
            <a:off x="6363170" y="4600368"/>
            <a:ext cx="791065" cy="17803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418</Words>
  <Application>Microsoft Office PowerPoint</Application>
  <PresentationFormat>ユーザー設定</PresentationFormat>
  <Paragraphs>129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13" baseType="lpstr">
      <vt:lpstr>Helvetica Now Bold Italics</vt:lpstr>
      <vt:lpstr>Calibri</vt:lpstr>
      <vt:lpstr>DIN Next Devanagari Medium</vt:lpstr>
      <vt:lpstr>Noto Sans JP</vt:lpstr>
      <vt:lpstr>Bebas Neue Bold</vt:lpstr>
      <vt:lpstr>Arial</vt:lpstr>
      <vt:lpstr>Noto Sans JP Bold</vt:lpstr>
      <vt:lpstr>Noto Sans JP Medium</vt:lpstr>
      <vt:lpstr>Office Theme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GENFLUX Local_チラシ</dc:title>
  <cp:lastModifiedBy>圭祐 根尾</cp:lastModifiedBy>
  <cp:revision>1</cp:revision>
  <dcterms:created xsi:type="dcterms:W3CDTF">2006-08-16T00:00:00Z</dcterms:created>
  <dcterms:modified xsi:type="dcterms:W3CDTF">2026-07-12T09:23:18Z</dcterms:modified>
  <dc:identifier>DAHLZp2Zy8Q</dc:identifier>
</cp:coreProperties>
</file>