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3E6"/>
    <a:srgbClr val="0978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457" autoAdjust="0"/>
    <p:restoredTop sz="94660"/>
  </p:normalViewPr>
  <p:slideViewPr>
    <p:cSldViewPr snapToGrid="0">
      <p:cViewPr>
        <p:scale>
          <a:sx n="125" d="100"/>
          <a:sy n="125" d="100"/>
        </p:scale>
        <p:origin x="1133"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960"/>
            </a:lvl1pPr>
          </a:lstStyle>
          <a:p>
            <a:r>
              <a:rPr lang="ja-JP" altLang="en-US"/>
              <a:t>マスター タイトルの書式設定</a:t>
            </a:r>
            <a:endParaRPr lang="en-US" dirty="0"/>
          </a:p>
        </p:txBody>
      </p:sp>
      <p:sp>
        <p:nvSpPr>
          <p:cNvPr id="3" name="Subtitle 2"/>
          <p:cNvSpPr>
            <a:spLocks noGrp="1"/>
          </p:cNvSpPr>
          <p:nvPr>
            <p:ph type="subTitle" idx="1"/>
          </p:nvPr>
        </p:nvSpPr>
        <p:spPr>
          <a:xfrm>
            <a:off x="944960" y="5615678"/>
            <a:ext cx="5669756" cy="2581379"/>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C1143E9B-7526-4C09-9BF3-C432B02C60B4}" type="datetimeFigureOut">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7267F4E-7B46-4888-9109-7843E083CC75}" type="slidenum">
              <a:rPr kumimoji="1" lang="ja-JP" altLang="en-US" smtClean="0"/>
              <a:t>‹#›</a:t>
            </a:fld>
            <a:endParaRPr kumimoji="1" lang="ja-JP" altLang="en-US"/>
          </a:p>
        </p:txBody>
      </p:sp>
    </p:spTree>
    <p:extLst>
      <p:ext uri="{BB962C8B-B14F-4D97-AF65-F5344CB8AC3E}">
        <p14:creationId xmlns:p14="http://schemas.microsoft.com/office/powerpoint/2010/main" val="171712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1143E9B-7526-4C09-9BF3-C432B02C60B4}" type="datetimeFigureOut">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7267F4E-7B46-4888-9109-7843E083CC75}" type="slidenum">
              <a:rPr kumimoji="1" lang="ja-JP" altLang="en-US" smtClean="0"/>
              <a:t>‹#›</a:t>
            </a:fld>
            <a:endParaRPr kumimoji="1" lang="ja-JP" altLang="en-US"/>
          </a:p>
        </p:txBody>
      </p:sp>
    </p:spTree>
    <p:extLst>
      <p:ext uri="{BB962C8B-B14F-4D97-AF65-F5344CB8AC3E}">
        <p14:creationId xmlns:p14="http://schemas.microsoft.com/office/powerpoint/2010/main" val="3932749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1143E9B-7526-4C09-9BF3-C432B02C60B4}" type="datetimeFigureOut">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7267F4E-7B46-4888-9109-7843E083CC75}" type="slidenum">
              <a:rPr kumimoji="1" lang="ja-JP" altLang="en-US" smtClean="0"/>
              <a:t>‹#›</a:t>
            </a:fld>
            <a:endParaRPr kumimoji="1" lang="ja-JP" altLang="en-US"/>
          </a:p>
        </p:txBody>
      </p:sp>
    </p:spTree>
    <p:extLst>
      <p:ext uri="{BB962C8B-B14F-4D97-AF65-F5344CB8AC3E}">
        <p14:creationId xmlns:p14="http://schemas.microsoft.com/office/powerpoint/2010/main" val="423142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1143E9B-7526-4C09-9BF3-C432B02C60B4}" type="datetimeFigureOut">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7267F4E-7B46-4888-9109-7843E083CC75}" type="slidenum">
              <a:rPr kumimoji="1" lang="ja-JP" altLang="en-US" smtClean="0"/>
              <a:t>‹#›</a:t>
            </a:fld>
            <a:endParaRPr kumimoji="1" lang="ja-JP" altLang="en-US"/>
          </a:p>
        </p:txBody>
      </p:sp>
    </p:spTree>
    <p:extLst>
      <p:ext uri="{BB962C8B-B14F-4D97-AF65-F5344CB8AC3E}">
        <p14:creationId xmlns:p14="http://schemas.microsoft.com/office/powerpoint/2010/main" val="3408773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C1143E9B-7526-4C09-9BF3-C432B02C60B4}" type="datetimeFigureOut">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7267F4E-7B46-4888-9109-7843E083CC75}" type="slidenum">
              <a:rPr kumimoji="1" lang="ja-JP" altLang="en-US" smtClean="0"/>
              <a:t>‹#›</a:t>
            </a:fld>
            <a:endParaRPr kumimoji="1" lang="ja-JP" altLang="en-US"/>
          </a:p>
        </p:txBody>
      </p:sp>
    </p:spTree>
    <p:extLst>
      <p:ext uri="{BB962C8B-B14F-4D97-AF65-F5344CB8AC3E}">
        <p14:creationId xmlns:p14="http://schemas.microsoft.com/office/powerpoint/2010/main" val="3038745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C1143E9B-7526-4C09-9BF3-C432B02C60B4}" type="datetimeFigureOut">
              <a:rPr kumimoji="1" lang="ja-JP" altLang="en-US" smtClean="0"/>
              <a:t>2026/7/30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7267F4E-7B46-4888-9109-7843E083CC75}" type="slidenum">
              <a:rPr kumimoji="1" lang="ja-JP" altLang="en-US" smtClean="0"/>
              <a:t>‹#›</a:t>
            </a:fld>
            <a:endParaRPr kumimoji="1" lang="ja-JP" altLang="en-US"/>
          </a:p>
        </p:txBody>
      </p:sp>
    </p:spTree>
    <p:extLst>
      <p:ext uri="{BB962C8B-B14F-4D97-AF65-F5344CB8AC3E}">
        <p14:creationId xmlns:p14="http://schemas.microsoft.com/office/powerpoint/2010/main" val="34219956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ja-JP" altLang="en-US"/>
              <a:t>マスター テキストの書式設定</a:t>
            </a:r>
          </a:p>
        </p:txBody>
      </p:sp>
      <p:sp>
        <p:nvSpPr>
          <p:cNvPr id="4" name="Content Placeholder 3"/>
          <p:cNvSpPr>
            <a:spLocks noGrp="1"/>
          </p:cNvSpPr>
          <p:nvPr>
            <p:ph sz="half" idx="2"/>
          </p:nvPr>
        </p:nvSpPr>
        <p:spPr>
          <a:xfrm>
            <a:off x="520713" y="3905482"/>
            <a:ext cx="3198096"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ja-JP" altLang="en-US"/>
              <a:t>マスター テキストの書式設定</a:t>
            </a:r>
          </a:p>
        </p:txBody>
      </p:sp>
      <p:sp>
        <p:nvSpPr>
          <p:cNvPr id="6" name="Content Placeholder 5"/>
          <p:cNvSpPr>
            <a:spLocks noGrp="1"/>
          </p:cNvSpPr>
          <p:nvPr>
            <p:ph sz="quarter" idx="4"/>
          </p:nvPr>
        </p:nvSpPr>
        <p:spPr>
          <a:xfrm>
            <a:off x="3827086" y="3905482"/>
            <a:ext cx="3213847"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C1143E9B-7526-4C09-9BF3-C432B02C60B4}" type="datetimeFigureOut">
              <a:rPr kumimoji="1" lang="ja-JP" altLang="en-US" smtClean="0"/>
              <a:t>2026/7/30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7267F4E-7B46-4888-9109-7843E083CC75}" type="slidenum">
              <a:rPr kumimoji="1" lang="ja-JP" altLang="en-US" smtClean="0"/>
              <a:t>‹#›</a:t>
            </a:fld>
            <a:endParaRPr kumimoji="1" lang="ja-JP" altLang="en-US"/>
          </a:p>
        </p:txBody>
      </p:sp>
    </p:spTree>
    <p:extLst>
      <p:ext uri="{BB962C8B-B14F-4D97-AF65-F5344CB8AC3E}">
        <p14:creationId xmlns:p14="http://schemas.microsoft.com/office/powerpoint/2010/main" val="31798528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C1143E9B-7526-4C09-9BF3-C432B02C60B4}" type="datetimeFigureOut">
              <a:rPr kumimoji="1" lang="ja-JP" altLang="en-US" smtClean="0"/>
              <a:t>2026/7/30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7267F4E-7B46-4888-9109-7843E083CC75}" type="slidenum">
              <a:rPr kumimoji="1" lang="ja-JP" altLang="en-US" smtClean="0"/>
              <a:t>‹#›</a:t>
            </a:fld>
            <a:endParaRPr kumimoji="1" lang="ja-JP" altLang="en-US"/>
          </a:p>
        </p:txBody>
      </p:sp>
    </p:spTree>
    <p:extLst>
      <p:ext uri="{BB962C8B-B14F-4D97-AF65-F5344CB8AC3E}">
        <p14:creationId xmlns:p14="http://schemas.microsoft.com/office/powerpoint/2010/main" val="42527891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143E9B-7526-4C09-9BF3-C432B02C60B4}" type="datetimeFigureOut">
              <a:rPr kumimoji="1" lang="ja-JP" altLang="en-US" smtClean="0"/>
              <a:t>2026/7/30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7267F4E-7B46-4888-9109-7843E083CC75}" type="slidenum">
              <a:rPr kumimoji="1" lang="ja-JP" altLang="en-US" smtClean="0"/>
              <a:t>‹#›</a:t>
            </a:fld>
            <a:endParaRPr kumimoji="1" lang="ja-JP" altLang="en-US"/>
          </a:p>
        </p:txBody>
      </p:sp>
    </p:spTree>
    <p:extLst>
      <p:ext uri="{BB962C8B-B14F-4D97-AF65-F5344CB8AC3E}">
        <p14:creationId xmlns:p14="http://schemas.microsoft.com/office/powerpoint/2010/main" val="3111176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ja-JP" altLang="en-US"/>
              <a:t>マスター タイトルの書式設定</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1143E9B-7526-4C09-9BF3-C432B02C60B4}" type="datetimeFigureOut">
              <a:rPr kumimoji="1" lang="ja-JP" altLang="en-US" smtClean="0"/>
              <a:t>2026/7/30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7267F4E-7B46-4888-9109-7843E083CC75}" type="slidenum">
              <a:rPr kumimoji="1" lang="ja-JP" altLang="en-US" smtClean="0"/>
              <a:t>‹#›</a:t>
            </a:fld>
            <a:endParaRPr kumimoji="1" lang="ja-JP" altLang="en-US"/>
          </a:p>
        </p:txBody>
      </p:sp>
    </p:spTree>
    <p:extLst>
      <p:ext uri="{BB962C8B-B14F-4D97-AF65-F5344CB8AC3E}">
        <p14:creationId xmlns:p14="http://schemas.microsoft.com/office/powerpoint/2010/main" val="1155122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1143E9B-7526-4C09-9BF3-C432B02C60B4}" type="datetimeFigureOut">
              <a:rPr kumimoji="1" lang="ja-JP" altLang="en-US" smtClean="0"/>
              <a:t>2026/7/30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7267F4E-7B46-4888-9109-7843E083CC75}" type="slidenum">
              <a:rPr kumimoji="1" lang="ja-JP" altLang="en-US" smtClean="0"/>
              <a:t>‹#›</a:t>
            </a:fld>
            <a:endParaRPr kumimoji="1" lang="ja-JP" altLang="en-US"/>
          </a:p>
        </p:txBody>
      </p:sp>
    </p:spTree>
    <p:extLst>
      <p:ext uri="{BB962C8B-B14F-4D97-AF65-F5344CB8AC3E}">
        <p14:creationId xmlns:p14="http://schemas.microsoft.com/office/powerpoint/2010/main" val="3890283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C1143E9B-7526-4C09-9BF3-C432B02C60B4}" type="datetimeFigureOut">
              <a:rPr kumimoji="1" lang="ja-JP" altLang="en-US" smtClean="0"/>
              <a:t>2026/7/30</a:t>
            </a:fld>
            <a:endParaRPr kumimoji="1" lang="ja-JP" altLang="en-US"/>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07267F4E-7B46-4888-9109-7843E083CC75}" type="slidenum">
              <a:rPr kumimoji="1" lang="ja-JP" altLang="en-US" smtClean="0"/>
              <a:t>‹#›</a:t>
            </a:fld>
            <a:endParaRPr kumimoji="1" lang="ja-JP" altLang="en-US"/>
          </a:p>
        </p:txBody>
      </p:sp>
    </p:spTree>
    <p:extLst>
      <p:ext uri="{BB962C8B-B14F-4D97-AF65-F5344CB8AC3E}">
        <p14:creationId xmlns:p14="http://schemas.microsoft.com/office/powerpoint/2010/main" val="15947561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5934" rtl="0" eaLnBrk="1" latinLnBrk="0" hangingPunct="1">
        <a:lnSpc>
          <a:spcPct val="90000"/>
        </a:lnSpc>
        <a:spcBef>
          <a:spcPct val="0"/>
        </a:spcBef>
        <a:buNone/>
        <a:defRPr kumimoji="1"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kumimoji="1"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kumimoji="1"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kumimoji="1"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9pPr>
    </p:bodyStyle>
    <p:otherStyle>
      <a:defPPr>
        <a:defRPr lang="en-US"/>
      </a:defPPr>
      <a:lvl1pPr marL="0" algn="l" defTabSz="755934" rtl="0" eaLnBrk="1" latinLnBrk="0" hangingPunct="1">
        <a:defRPr kumimoji="1" sz="1488" kern="1200">
          <a:solidFill>
            <a:schemeClr val="tx1"/>
          </a:solidFill>
          <a:latin typeface="+mn-lt"/>
          <a:ea typeface="+mn-ea"/>
          <a:cs typeface="+mn-cs"/>
        </a:defRPr>
      </a:lvl1pPr>
      <a:lvl2pPr marL="377967" algn="l" defTabSz="755934" rtl="0" eaLnBrk="1" latinLnBrk="0" hangingPunct="1">
        <a:defRPr kumimoji="1" sz="1488" kern="1200">
          <a:solidFill>
            <a:schemeClr val="tx1"/>
          </a:solidFill>
          <a:latin typeface="+mn-lt"/>
          <a:ea typeface="+mn-ea"/>
          <a:cs typeface="+mn-cs"/>
        </a:defRPr>
      </a:lvl2pPr>
      <a:lvl3pPr marL="755934" algn="l" defTabSz="755934" rtl="0" eaLnBrk="1" latinLnBrk="0" hangingPunct="1">
        <a:defRPr kumimoji="1" sz="1488" kern="1200">
          <a:solidFill>
            <a:schemeClr val="tx1"/>
          </a:solidFill>
          <a:latin typeface="+mn-lt"/>
          <a:ea typeface="+mn-ea"/>
          <a:cs typeface="+mn-cs"/>
        </a:defRPr>
      </a:lvl3pPr>
      <a:lvl4pPr marL="1133902" algn="l" defTabSz="755934" rtl="0" eaLnBrk="1" latinLnBrk="0" hangingPunct="1">
        <a:defRPr kumimoji="1" sz="1488" kern="1200">
          <a:solidFill>
            <a:schemeClr val="tx1"/>
          </a:solidFill>
          <a:latin typeface="+mn-lt"/>
          <a:ea typeface="+mn-ea"/>
          <a:cs typeface="+mn-cs"/>
        </a:defRPr>
      </a:lvl4pPr>
      <a:lvl5pPr marL="1511869" algn="l" defTabSz="755934" rtl="0" eaLnBrk="1" latinLnBrk="0" hangingPunct="1">
        <a:defRPr kumimoji="1" sz="1488" kern="1200">
          <a:solidFill>
            <a:schemeClr val="tx1"/>
          </a:solidFill>
          <a:latin typeface="+mn-lt"/>
          <a:ea typeface="+mn-ea"/>
          <a:cs typeface="+mn-cs"/>
        </a:defRPr>
      </a:lvl5pPr>
      <a:lvl6pPr marL="1889836" algn="l" defTabSz="755934" rtl="0" eaLnBrk="1" latinLnBrk="0" hangingPunct="1">
        <a:defRPr kumimoji="1" sz="1488" kern="1200">
          <a:solidFill>
            <a:schemeClr val="tx1"/>
          </a:solidFill>
          <a:latin typeface="+mn-lt"/>
          <a:ea typeface="+mn-ea"/>
          <a:cs typeface="+mn-cs"/>
        </a:defRPr>
      </a:lvl6pPr>
      <a:lvl7pPr marL="2267803" algn="l" defTabSz="755934" rtl="0" eaLnBrk="1" latinLnBrk="0" hangingPunct="1">
        <a:defRPr kumimoji="1" sz="1488" kern="1200">
          <a:solidFill>
            <a:schemeClr val="tx1"/>
          </a:solidFill>
          <a:latin typeface="+mn-lt"/>
          <a:ea typeface="+mn-ea"/>
          <a:cs typeface="+mn-cs"/>
        </a:defRPr>
      </a:lvl7pPr>
      <a:lvl8pPr marL="2645771" algn="l" defTabSz="755934" rtl="0" eaLnBrk="1" latinLnBrk="0" hangingPunct="1">
        <a:defRPr kumimoji="1" sz="1488" kern="1200">
          <a:solidFill>
            <a:schemeClr val="tx1"/>
          </a:solidFill>
          <a:latin typeface="+mn-lt"/>
          <a:ea typeface="+mn-ea"/>
          <a:cs typeface="+mn-cs"/>
        </a:defRPr>
      </a:lvl8pPr>
      <a:lvl9pPr marL="3023738" algn="l" defTabSz="755934" rtl="0" eaLnBrk="1" latinLnBrk="0" hangingPunct="1">
        <a:defRPr kumimoji="1"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png"/><Relationship Id="rId7"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jpeg"/><Relationship Id="rId10" Type="http://schemas.openxmlformats.org/officeDocument/2006/relationships/image" Target="../media/image16.png"/><Relationship Id="rId4" Type="http://schemas.openxmlformats.org/officeDocument/2006/relationships/image" Target="../media/image11.png"/><Relationship Id="rId9"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0" name="グループ化 69">
            <a:extLst>
              <a:ext uri="{FF2B5EF4-FFF2-40B4-BE49-F238E27FC236}">
                <a16:creationId xmlns:a16="http://schemas.microsoft.com/office/drawing/2014/main" id="{FA232587-4E77-B799-A634-499FE23B2A93}"/>
              </a:ext>
            </a:extLst>
          </p:cNvPr>
          <p:cNvGrpSpPr/>
          <p:nvPr/>
        </p:nvGrpSpPr>
        <p:grpSpPr>
          <a:xfrm>
            <a:off x="431149" y="7580855"/>
            <a:ext cx="6728493" cy="2823209"/>
            <a:chOff x="431149" y="7839066"/>
            <a:chExt cx="6728493" cy="2393235"/>
          </a:xfrm>
        </p:grpSpPr>
        <p:sp>
          <p:nvSpPr>
            <p:cNvPr id="61" name="正方形/長方形 60">
              <a:extLst>
                <a:ext uri="{FF2B5EF4-FFF2-40B4-BE49-F238E27FC236}">
                  <a16:creationId xmlns:a16="http://schemas.microsoft.com/office/drawing/2014/main" id="{06B73D58-0E47-1AD6-85F2-EE5584CBCCA8}"/>
                </a:ext>
              </a:extLst>
            </p:cNvPr>
            <p:cNvSpPr/>
            <p:nvPr/>
          </p:nvSpPr>
          <p:spPr>
            <a:xfrm>
              <a:off x="431149" y="7839066"/>
              <a:ext cx="3241671" cy="707886"/>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正方形/長方形 61">
              <a:extLst>
                <a:ext uri="{FF2B5EF4-FFF2-40B4-BE49-F238E27FC236}">
                  <a16:creationId xmlns:a16="http://schemas.microsoft.com/office/drawing/2014/main" id="{A66576E2-1012-15C9-6AF4-173847DD4CB1}"/>
                </a:ext>
              </a:extLst>
            </p:cNvPr>
            <p:cNvSpPr/>
            <p:nvPr/>
          </p:nvSpPr>
          <p:spPr>
            <a:xfrm>
              <a:off x="431149" y="8661199"/>
              <a:ext cx="3241671" cy="707886"/>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正方形/長方形 62">
              <a:extLst>
                <a:ext uri="{FF2B5EF4-FFF2-40B4-BE49-F238E27FC236}">
                  <a16:creationId xmlns:a16="http://schemas.microsoft.com/office/drawing/2014/main" id="{C23FA509-37B7-F132-FC91-46E7BCC8DBB7}"/>
                </a:ext>
              </a:extLst>
            </p:cNvPr>
            <p:cNvSpPr/>
            <p:nvPr/>
          </p:nvSpPr>
          <p:spPr>
            <a:xfrm>
              <a:off x="431149" y="9524415"/>
              <a:ext cx="3241671" cy="707886"/>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正方形/長方形 63">
              <a:extLst>
                <a:ext uri="{FF2B5EF4-FFF2-40B4-BE49-F238E27FC236}">
                  <a16:creationId xmlns:a16="http://schemas.microsoft.com/office/drawing/2014/main" id="{02430B48-F707-94C4-BC86-919BA4564D80}"/>
                </a:ext>
              </a:extLst>
            </p:cNvPr>
            <p:cNvSpPr/>
            <p:nvPr/>
          </p:nvSpPr>
          <p:spPr>
            <a:xfrm>
              <a:off x="3917971" y="7839066"/>
              <a:ext cx="3241671" cy="707886"/>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正方形/長方形 64">
              <a:extLst>
                <a:ext uri="{FF2B5EF4-FFF2-40B4-BE49-F238E27FC236}">
                  <a16:creationId xmlns:a16="http://schemas.microsoft.com/office/drawing/2014/main" id="{F101E233-E5A7-2021-4D07-5B90899A94C6}"/>
                </a:ext>
              </a:extLst>
            </p:cNvPr>
            <p:cNvSpPr/>
            <p:nvPr/>
          </p:nvSpPr>
          <p:spPr>
            <a:xfrm>
              <a:off x="3917971" y="8661199"/>
              <a:ext cx="3241671" cy="707886"/>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正方形/長方形 65">
              <a:extLst>
                <a:ext uri="{FF2B5EF4-FFF2-40B4-BE49-F238E27FC236}">
                  <a16:creationId xmlns:a16="http://schemas.microsoft.com/office/drawing/2014/main" id="{E54B9E8E-2D66-FF69-05C4-925D657DE678}"/>
                </a:ext>
              </a:extLst>
            </p:cNvPr>
            <p:cNvSpPr/>
            <p:nvPr/>
          </p:nvSpPr>
          <p:spPr>
            <a:xfrm>
              <a:off x="3917971" y="9524415"/>
              <a:ext cx="3241671" cy="707886"/>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9" name="正方形/長方形 28">
            <a:extLst>
              <a:ext uri="{FF2B5EF4-FFF2-40B4-BE49-F238E27FC236}">
                <a16:creationId xmlns:a16="http://schemas.microsoft.com/office/drawing/2014/main" id="{8A86FAF2-30C1-ACA1-2265-D33A1AA56F00}"/>
              </a:ext>
            </a:extLst>
          </p:cNvPr>
          <p:cNvSpPr/>
          <p:nvPr/>
        </p:nvSpPr>
        <p:spPr>
          <a:xfrm>
            <a:off x="328615" y="4539884"/>
            <a:ext cx="6914206" cy="45719"/>
          </a:xfrm>
          <a:prstGeom prst="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a:extLst>
              <a:ext uri="{FF2B5EF4-FFF2-40B4-BE49-F238E27FC236}">
                <a16:creationId xmlns:a16="http://schemas.microsoft.com/office/drawing/2014/main" id="{209C0567-68E7-399A-F8C6-6FF0309FE19F}"/>
              </a:ext>
            </a:extLst>
          </p:cNvPr>
          <p:cNvSpPr txBox="1"/>
          <p:nvPr/>
        </p:nvSpPr>
        <p:spPr>
          <a:xfrm>
            <a:off x="405757" y="4768122"/>
            <a:ext cx="2847983" cy="276999"/>
          </a:xfrm>
          <a:prstGeom prst="rect">
            <a:avLst/>
          </a:prstGeom>
          <a:noFill/>
          <a:ln>
            <a:noFill/>
          </a:ln>
        </p:spPr>
        <p:txBody>
          <a:bodyPr wrap="square" rtlCol="0">
            <a:spAutoFit/>
          </a:bodyPr>
          <a:lstStyle/>
          <a:p>
            <a:pPr algn="ctr"/>
            <a:r>
              <a:rPr kumimoji="1" lang="ja-JP" altLang="en-US" sz="1200" kern="1200" dirty="0">
                <a:effectLst/>
                <a:latin typeface="A-OTF 新ゴ Pro DB" panose="020B0600000000000000" pitchFamily="50" charset="-128"/>
                <a:ea typeface="A-OTF 新ゴ Pro DB" panose="020B0600000000000000" pitchFamily="50" charset="-128"/>
                <a:cs typeface="LINE Seed Sans ExtraBold" panose="020B0803020203020204" pitchFamily="34" charset="0"/>
              </a:rPr>
              <a:t>多彩な画像処理機能を</a:t>
            </a:r>
            <a:r>
              <a:rPr kumimoji="1" lang="en-US" altLang="ja-JP" sz="1200" kern="1200" dirty="0">
                <a:effectLst/>
                <a:latin typeface="A-OTF 新ゴ Pro DB" panose="020B0600000000000000" pitchFamily="50" charset="-128"/>
                <a:ea typeface="A-OTF 新ゴ Pro DB" panose="020B0600000000000000" pitchFamily="50" charset="-128"/>
                <a:cs typeface="LINE Seed Sans ExtraBold" panose="020B0803020203020204" pitchFamily="34" charset="0"/>
              </a:rPr>
              <a:t>DLL</a:t>
            </a:r>
            <a:r>
              <a:rPr kumimoji="1" lang="ja-JP" altLang="en-US" sz="1200" kern="1200" dirty="0">
                <a:effectLst/>
                <a:latin typeface="A-OTF 新ゴ Pro DB" panose="020B0600000000000000" pitchFamily="50" charset="-128"/>
                <a:ea typeface="A-OTF 新ゴ Pro DB" panose="020B0600000000000000" pitchFamily="50" charset="-128"/>
                <a:cs typeface="LINE Seed Sans ExtraBold" panose="020B0803020203020204" pitchFamily="34" charset="0"/>
              </a:rPr>
              <a:t>形式で提供</a:t>
            </a:r>
            <a:endParaRPr lang="ja-JP" sz="1200" kern="100" dirty="0">
              <a:effectLst/>
              <a:latin typeface="A-OTF 新ゴ Pro DB" panose="020B0600000000000000" pitchFamily="50" charset="-128"/>
              <a:ea typeface="A-OTF 新ゴ Pro DB" panose="020B0600000000000000" pitchFamily="50" charset="-128"/>
              <a:cs typeface="Times New Roman" panose="02020603050405020304" pitchFamily="18" charset="0"/>
            </a:endParaRPr>
          </a:p>
        </p:txBody>
      </p:sp>
      <p:pic>
        <p:nvPicPr>
          <p:cNvPr id="6" name="図 5">
            <a:extLst>
              <a:ext uri="{FF2B5EF4-FFF2-40B4-BE49-F238E27FC236}">
                <a16:creationId xmlns:a16="http://schemas.microsoft.com/office/drawing/2014/main" id="{9AC95110-2724-360A-4A95-486F3EA4FD43}"/>
              </a:ext>
            </a:extLst>
          </p:cNvPr>
          <p:cNvPicPr>
            <a:picLocks noChangeAspect="1"/>
          </p:cNvPicPr>
          <p:nvPr/>
        </p:nvPicPr>
        <p:blipFill>
          <a:blip r:embed="rId2">
            <a:extLst>
              <a:ext uri="{28A0092B-C50C-407E-A947-70E740481C1C}">
                <a14:useLocalDpi xmlns:a14="http://schemas.microsoft.com/office/drawing/2010/main" val="0"/>
              </a:ext>
            </a:extLst>
          </a:blip>
          <a:srcRect t="39463" r="18317" b="12734"/>
          <a:stretch>
            <a:fillRect/>
          </a:stretch>
        </p:blipFill>
        <p:spPr>
          <a:xfrm>
            <a:off x="1384663" y="0"/>
            <a:ext cx="6175011" cy="2710318"/>
          </a:xfrm>
          <a:prstGeom prst="rect">
            <a:avLst/>
          </a:prstGeom>
        </p:spPr>
      </p:pic>
      <p:sp>
        <p:nvSpPr>
          <p:cNvPr id="9" name="直角三角形 8">
            <a:extLst>
              <a:ext uri="{FF2B5EF4-FFF2-40B4-BE49-F238E27FC236}">
                <a16:creationId xmlns:a16="http://schemas.microsoft.com/office/drawing/2014/main" id="{15C695A9-2B62-2E25-9E4E-D1C3720E93BB}"/>
              </a:ext>
            </a:extLst>
          </p:cNvPr>
          <p:cNvSpPr/>
          <p:nvPr/>
        </p:nvSpPr>
        <p:spPr>
          <a:xfrm>
            <a:off x="3122023" y="0"/>
            <a:ext cx="1619794" cy="2710318"/>
          </a:xfrm>
          <a:prstGeom prst="rtTriangle">
            <a:avLst/>
          </a:prstGeom>
          <a:solidFill>
            <a:srgbClr val="0978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5FA107BC-2B5A-C004-94E7-A1739D317C60}"/>
              </a:ext>
            </a:extLst>
          </p:cNvPr>
          <p:cNvSpPr/>
          <p:nvPr/>
        </p:nvSpPr>
        <p:spPr>
          <a:xfrm>
            <a:off x="1" y="0"/>
            <a:ext cx="3122022" cy="2710318"/>
          </a:xfrm>
          <a:prstGeom prst="rect">
            <a:avLst/>
          </a:prstGeom>
          <a:solidFill>
            <a:srgbClr val="0073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直角三角形 10">
            <a:extLst>
              <a:ext uri="{FF2B5EF4-FFF2-40B4-BE49-F238E27FC236}">
                <a16:creationId xmlns:a16="http://schemas.microsoft.com/office/drawing/2014/main" id="{9992DD20-FA1C-20A0-41A1-D12EEFE27C72}"/>
              </a:ext>
            </a:extLst>
          </p:cNvPr>
          <p:cNvSpPr/>
          <p:nvPr/>
        </p:nvSpPr>
        <p:spPr>
          <a:xfrm>
            <a:off x="0" y="1756551"/>
            <a:ext cx="1737360" cy="953767"/>
          </a:xfrm>
          <a:prstGeom prst="rtTriangle">
            <a:avLst/>
          </a:prstGeom>
          <a:solidFill>
            <a:srgbClr val="0978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直角三角形 11">
            <a:extLst>
              <a:ext uri="{FF2B5EF4-FFF2-40B4-BE49-F238E27FC236}">
                <a16:creationId xmlns:a16="http://schemas.microsoft.com/office/drawing/2014/main" id="{1C92E3F0-549D-085D-B047-7959F5AD17AB}"/>
              </a:ext>
            </a:extLst>
          </p:cNvPr>
          <p:cNvSpPr/>
          <p:nvPr/>
        </p:nvSpPr>
        <p:spPr>
          <a:xfrm rot="10800000">
            <a:off x="0" y="11437"/>
            <a:ext cx="1927860" cy="1955403"/>
          </a:xfrm>
          <a:prstGeom prst="rtTriangle">
            <a:avLst/>
          </a:prstGeom>
          <a:solidFill>
            <a:srgbClr val="0978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7" name="グループ化 16">
            <a:extLst>
              <a:ext uri="{FF2B5EF4-FFF2-40B4-BE49-F238E27FC236}">
                <a16:creationId xmlns:a16="http://schemas.microsoft.com/office/drawing/2014/main" id="{466C8FC7-187A-6126-5B4E-AC54219C8030}"/>
              </a:ext>
            </a:extLst>
          </p:cNvPr>
          <p:cNvGrpSpPr/>
          <p:nvPr/>
        </p:nvGrpSpPr>
        <p:grpSpPr>
          <a:xfrm>
            <a:off x="601065" y="812621"/>
            <a:ext cx="3001121" cy="1076747"/>
            <a:chOff x="601065" y="1056853"/>
            <a:chExt cx="2385203" cy="855767"/>
          </a:xfrm>
        </p:grpSpPr>
        <p:sp>
          <p:nvSpPr>
            <p:cNvPr id="13" name="テキスト ボックス 12">
              <a:extLst>
                <a:ext uri="{FF2B5EF4-FFF2-40B4-BE49-F238E27FC236}">
                  <a16:creationId xmlns:a16="http://schemas.microsoft.com/office/drawing/2014/main" id="{98E1CD36-6F47-8FA8-D741-B27094E13211}"/>
                </a:ext>
              </a:extLst>
            </p:cNvPr>
            <p:cNvSpPr txBox="1"/>
            <p:nvPr/>
          </p:nvSpPr>
          <p:spPr>
            <a:xfrm>
              <a:off x="601065" y="1056853"/>
              <a:ext cx="1459444" cy="359702"/>
            </a:xfrm>
            <a:custGeom>
              <a:avLst/>
              <a:gdLst/>
              <a:ahLst/>
              <a:cxnLst/>
              <a:rect l="l" t="t" r="r" b="b"/>
              <a:pathLst>
                <a:path w="1593602" h="392767">
                  <a:moveTo>
                    <a:pt x="1478430" y="268035"/>
                  </a:moveTo>
                  <a:cubicBezTo>
                    <a:pt x="1460845" y="268035"/>
                    <a:pt x="1448075" y="271127"/>
                    <a:pt x="1440120" y="277311"/>
                  </a:cubicBezTo>
                  <a:cubicBezTo>
                    <a:pt x="1432165" y="283495"/>
                    <a:pt x="1428253" y="292771"/>
                    <a:pt x="1428381" y="305139"/>
                  </a:cubicBezTo>
                  <a:cubicBezTo>
                    <a:pt x="1428580" y="317975"/>
                    <a:pt x="1432962" y="327298"/>
                    <a:pt x="1441526" y="333107"/>
                  </a:cubicBezTo>
                  <a:cubicBezTo>
                    <a:pt x="1450090" y="338916"/>
                    <a:pt x="1461642" y="341774"/>
                    <a:pt x="1476180" y="341680"/>
                  </a:cubicBezTo>
                  <a:cubicBezTo>
                    <a:pt x="1494609" y="342232"/>
                    <a:pt x="1508926" y="338318"/>
                    <a:pt x="1519130" y="329939"/>
                  </a:cubicBezTo>
                  <a:cubicBezTo>
                    <a:pt x="1529334" y="321560"/>
                    <a:pt x="1534512" y="305406"/>
                    <a:pt x="1534665" y="281479"/>
                  </a:cubicBezTo>
                  <a:lnTo>
                    <a:pt x="1534665" y="268035"/>
                  </a:lnTo>
                  <a:close/>
                  <a:moveTo>
                    <a:pt x="996057" y="153910"/>
                  </a:moveTo>
                  <a:cubicBezTo>
                    <a:pt x="975838" y="154074"/>
                    <a:pt x="960750" y="160774"/>
                    <a:pt x="950792" y="174008"/>
                  </a:cubicBezTo>
                  <a:cubicBezTo>
                    <a:pt x="940835" y="187243"/>
                    <a:pt x="935867" y="206029"/>
                    <a:pt x="935891" y="230367"/>
                  </a:cubicBezTo>
                  <a:lnTo>
                    <a:pt x="935891" y="262974"/>
                  </a:lnTo>
                  <a:cubicBezTo>
                    <a:pt x="935551" y="285415"/>
                    <a:pt x="939886" y="303920"/>
                    <a:pt x="948894" y="318490"/>
                  </a:cubicBezTo>
                  <a:cubicBezTo>
                    <a:pt x="957903" y="333060"/>
                    <a:pt x="973624" y="340603"/>
                    <a:pt x="996057" y="341118"/>
                  </a:cubicBezTo>
                  <a:cubicBezTo>
                    <a:pt x="1017238" y="340603"/>
                    <a:pt x="1032513" y="333060"/>
                    <a:pt x="1041885" y="318490"/>
                  </a:cubicBezTo>
                  <a:cubicBezTo>
                    <a:pt x="1051257" y="303920"/>
                    <a:pt x="1055849" y="285415"/>
                    <a:pt x="1055662" y="262974"/>
                  </a:cubicBezTo>
                  <a:lnTo>
                    <a:pt x="1055662" y="230367"/>
                  </a:lnTo>
                  <a:cubicBezTo>
                    <a:pt x="1055674" y="205783"/>
                    <a:pt x="1050730" y="186926"/>
                    <a:pt x="1040831" y="173797"/>
                  </a:cubicBezTo>
                  <a:cubicBezTo>
                    <a:pt x="1030932" y="160668"/>
                    <a:pt x="1016007" y="154039"/>
                    <a:pt x="996057" y="153910"/>
                  </a:cubicBezTo>
                  <a:close/>
                  <a:moveTo>
                    <a:pt x="364319" y="106775"/>
                  </a:moveTo>
                  <a:lnTo>
                    <a:pt x="424380" y="106775"/>
                  </a:lnTo>
                  <a:lnTo>
                    <a:pt x="424380" y="275929"/>
                  </a:lnTo>
                  <a:cubicBezTo>
                    <a:pt x="424661" y="300481"/>
                    <a:pt x="429722" y="317410"/>
                    <a:pt x="439563" y="326718"/>
                  </a:cubicBezTo>
                  <a:cubicBezTo>
                    <a:pt x="449403" y="336025"/>
                    <a:pt x="462337" y="340451"/>
                    <a:pt x="478363" y="339994"/>
                  </a:cubicBezTo>
                  <a:cubicBezTo>
                    <a:pt x="496991" y="339772"/>
                    <a:pt x="511189" y="334035"/>
                    <a:pt x="520960" y="322784"/>
                  </a:cubicBezTo>
                  <a:cubicBezTo>
                    <a:pt x="530730" y="311533"/>
                    <a:pt x="535651" y="296102"/>
                    <a:pt x="535721" y="276491"/>
                  </a:cubicBezTo>
                  <a:lnTo>
                    <a:pt x="535721" y="106775"/>
                  </a:lnTo>
                  <a:lnTo>
                    <a:pt x="595220" y="106775"/>
                  </a:lnTo>
                  <a:lnTo>
                    <a:pt x="595220" y="387692"/>
                  </a:lnTo>
                  <a:lnTo>
                    <a:pt x="536282" y="387692"/>
                  </a:lnTo>
                  <a:lnTo>
                    <a:pt x="536282" y="362443"/>
                  </a:lnTo>
                  <a:cubicBezTo>
                    <a:pt x="530203" y="372546"/>
                    <a:pt x="521978" y="380122"/>
                    <a:pt x="511610" y="385173"/>
                  </a:cubicBezTo>
                  <a:cubicBezTo>
                    <a:pt x="501243" y="390224"/>
                    <a:pt x="486411" y="392750"/>
                    <a:pt x="467116" y="392750"/>
                  </a:cubicBezTo>
                  <a:cubicBezTo>
                    <a:pt x="437505" y="393196"/>
                    <a:pt x="413135" y="384868"/>
                    <a:pt x="394008" y="367765"/>
                  </a:cubicBezTo>
                  <a:cubicBezTo>
                    <a:pt x="374880" y="350663"/>
                    <a:pt x="364983" y="322112"/>
                    <a:pt x="364319" y="282111"/>
                  </a:cubicBezTo>
                  <a:close/>
                  <a:moveTo>
                    <a:pt x="1482928" y="101717"/>
                  </a:moveTo>
                  <a:cubicBezTo>
                    <a:pt x="1519015" y="101096"/>
                    <a:pt x="1546453" y="107950"/>
                    <a:pt x="1565244" y="122279"/>
                  </a:cubicBezTo>
                  <a:cubicBezTo>
                    <a:pt x="1584034" y="136608"/>
                    <a:pt x="1593487" y="162138"/>
                    <a:pt x="1593602" y="198868"/>
                  </a:cubicBezTo>
                  <a:lnTo>
                    <a:pt x="1593602" y="387692"/>
                  </a:lnTo>
                  <a:lnTo>
                    <a:pt x="1534665" y="387692"/>
                  </a:lnTo>
                  <a:lnTo>
                    <a:pt x="1534665" y="361884"/>
                  </a:lnTo>
                  <a:cubicBezTo>
                    <a:pt x="1528186" y="372745"/>
                    <a:pt x="1519914" y="380625"/>
                    <a:pt x="1509851" y="385524"/>
                  </a:cubicBezTo>
                  <a:cubicBezTo>
                    <a:pt x="1499787" y="390423"/>
                    <a:pt x="1486314" y="392832"/>
                    <a:pt x="1469433" y="392750"/>
                  </a:cubicBezTo>
                  <a:cubicBezTo>
                    <a:pt x="1438220" y="392611"/>
                    <a:pt x="1413828" y="385032"/>
                    <a:pt x="1396256" y="370013"/>
                  </a:cubicBezTo>
                  <a:cubicBezTo>
                    <a:pt x="1378684" y="354994"/>
                    <a:pt x="1369747" y="333370"/>
                    <a:pt x="1369444" y="305139"/>
                  </a:cubicBezTo>
                  <a:lnTo>
                    <a:pt x="1369444" y="305082"/>
                  </a:lnTo>
                  <a:cubicBezTo>
                    <a:pt x="1370039" y="275309"/>
                    <a:pt x="1379935" y="253930"/>
                    <a:pt x="1399133" y="240946"/>
                  </a:cubicBezTo>
                  <a:cubicBezTo>
                    <a:pt x="1418332" y="227962"/>
                    <a:pt x="1443264" y="221617"/>
                    <a:pt x="1473931" y="221909"/>
                  </a:cubicBezTo>
                  <a:lnTo>
                    <a:pt x="1534665" y="221909"/>
                  </a:lnTo>
                  <a:lnTo>
                    <a:pt x="1534665" y="198306"/>
                  </a:lnTo>
                  <a:cubicBezTo>
                    <a:pt x="1534981" y="180944"/>
                    <a:pt x="1530974" y="169025"/>
                    <a:pt x="1522644" y="162551"/>
                  </a:cubicBezTo>
                  <a:cubicBezTo>
                    <a:pt x="1514315" y="156076"/>
                    <a:pt x="1499764" y="153009"/>
                    <a:pt x="1478992" y="153348"/>
                  </a:cubicBezTo>
                  <a:cubicBezTo>
                    <a:pt x="1464090" y="153032"/>
                    <a:pt x="1452141" y="154507"/>
                    <a:pt x="1443145" y="157774"/>
                  </a:cubicBezTo>
                  <a:cubicBezTo>
                    <a:pt x="1434149" y="161040"/>
                    <a:pt x="1426421" y="167995"/>
                    <a:pt x="1419962" y="178637"/>
                  </a:cubicBezTo>
                  <a:lnTo>
                    <a:pt x="1376741" y="148297"/>
                  </a:lnTo>
                  <a:cubicBezTo>
                    <a:pt x="1386527" y="131870"/>
                    <a:pt x="1399791" y="119968"/>
                    <a:pt x="1416536" y="112590"/>
                  </a:cubicBezTo>
                  <a:cubicBezTo>
                    <a:pt x="1433281" y="105213"/>
                    <a:pt x="1455411" y="101588"/>
                    <a:pt x="1482928" y="101717"/>
                  </a:cubicBezTo>
                  <a:close/>
                  <a:moveTo>
                    <a:pt x="1286297" y="101717"/>
                  </a:moveTo>
                  <a:cubicBezTo>
                    <a:pt x="1304198" y="101729"/>
                    <a:pt x="1319535" y="105213"/>
                    <a:pt x="1332308" y="112170"/>
                  </a:cubicBezTo>
                  <a:cubicBezTo>
                    <a:pt x="1345081" y="119127"/>
                    <a:pt x="1355783" y="129486"/>
                    <a:pt x="1364411" y="143248"/>
                  </a:cubicBezTo>
                  <a:lnTo>
                    <a:pt x="1316644" y="176951"/>
                  </a:lnTo>
                  <a:cubicBezTo>
                    <a:pt x="1312218" y="170383"/>
                    <a:pt x="1306738" y="165115"/>
                    <a:pt x="1300206" y="161146"/>
                  </a:cubicBezTo>
                  <a:cubicBezTo>
                    <a:pt x="1293673" y="157177"/>
                    <a:pt x="1285665" y="155140"/>
                    <a:pt x="1276181" y="155034"/>
                  </a:cubicBezTo>
                  <a:cubicBezTo>
                    <a:pt x="1260751" y="155127"/>
                    <a:pt x="1248340" y="160561"/>
                    <a:pt x="1238950" y="171337"/>
                  </a:cubicBezTo>
                  <a:cubicBezTo>
                    <a:pt x="1229561" y="182112"/>
                    <a:pt x="1224737" y="197672"/>
                    <a:pt x="1224480" y="218017"/>
                  </a:cubicBezTo>
                  <a:lnTo>
                    <a:pt x="1224480" y="387692"/>
                  </a:lnTo>
                  <a:lnTo>
                    <a:pt x="1164419" y="387692"/>
                  </a:lnTo>
                  <a:lnTo>
                    <a:pt x="1164419" y="106775"/>
                  </a:lnTo>
                  <a:lnTo>
                    <a:pt x="1223356" y="106775"/>
                  </a:lnTo>
                  <a:lnTo>
                    <a:pt x="1223356" y="132024"/>
                  </a:lnTo>
                  <a:cubicBezTo>
                    <a:pt x="1228578" y="123640"/>
                    <a:pt x="1236258" y="116555"/>
                    <a:pt x="1246397" y="110767"/>
                  </a:cubicBezTo>
                  <a:cubicBezTo>
                    <a:pt x="1256536" y="104979"/>
                    <a:pt x="1269835" y="101962"/>
                    <a:pt x="1286297" y="101717"/>
                  </a:cubicBezTo>
                  <a:close/>
                  <a:moveTo>
                    <a:pt x="996057" y="101717"/>
                  </a:moveTo>
                  <a:cubicBezTo>
                    <a:pt x="1034218" y="101866"/>
                    <a:pt x="1063554" y="112792"/>
                    <a:pt x="1084065" y="134494"/>
                  </a:cubicBezTo>
                  <a:cubicBezTo>
                    <a:pt x="1104576" y="156196"/>
                    <a:pt x="1114941" y="187779"/>
                    <a:pt x="1115161" y="229243"/>
                  </a:cubicBezTo>
                  <a:lnTo>
                    <a:pt x="1115161" y="264661"/>
                  </a:lnTo>
                  <a:cubicBezTo>
                    <a:pt x="1115362" y="302710"/>
                    <a:pt x="1105839" y="333405"/>
                    <a:pt x="1086591" y="356744"/>
                  </a:cubicBezTo>
                  <a:cubicBezTo>
                    <a:pt x="1067344" y="380084"/>
                    <a:pt x="1037165" y="392086"/>
                    <a:pt x="996057" y="392750"/>
                  </a:cubicBezTo>
                  <a:cubicBezTo>
                    <a:pt x="956645" y="392261"/>
                    <a:pt x="926864" y="380611"/>
                    <a:pt x="906716" y="357798"/>
                  </a:cubicBezTo>
                  <a:cubicBezTo>
                    <a:pt x="886568" y="334985"/>
                    <a:pt x="876460" y="303939"/>
                    <a:pt x="876392" y="264661"/>
                  </a:cubicBezTo>
                  <a:lnTo>
                    <a:pt x="876392" y="229243"/>
                  </a:lnTo>
                  <a:cubicBezTo>
                    <a:pt x="876635" y="187779"/>
                    <a:pt x="887094" y="156196"/>
                    <a:pt x="907769" y="134494"/>
                  </a:cubicBezTo>
                  <a:cubicBezTo>
                    <a:pt x="928443" y="112792"/>
                    <a:pt x="957873" y="101866"/>
                    <a:pt x="996057" y="101717"/>
                  </a:cubicBezTo>
                  <a:close/>
                  <a:moveTo>
                    <a:pt x="781472" y="101717"/>
                  </a:moveTo>
                  <a:cubicBezTo>
                    <a:pt x="799373" y="101729"/>
                    <a:pt x="814710" y="105213"/>
                    <a:pt x="827483" y="112170"/>
                  </a:cubicBezTo>
                  <a:cubicBezTo>
                    <a:pt x="840256" y="119127"/>
                    <a:pt x="850958" y="129486"/>
                    <a:pt x="859586" y="143248"/>
                  </a:cubicBezTo>
                  <a:lnTo>
                    <a:pt x="811819" y="176951"/>
                  </a:lnTo>
                  <a:cubicBezTo>
                    <a:pt x="807393" y="170383"/>
                    <a:pt x="801913" y="165115"/>
                    <a:pt x="795381" y="161146"/>
                  </a:cubicBezTo>
                  <a:cubicBezTo>
                    <a:pt x="788848" y="157177"/>
                    <a:pt x="780840" y="155140"/>
                    <a:pt x="771356" y="155034"/>
                  </a:cubicBezTo>
                  <a:cubicBezTo>
                    <a:pt x="755926" y="155127"/>
                    <a:pt x="743515" y="160561"/>
                    <a:pt x="734125" y="171337"/>
                  </a:cubicBezTo>
                  <a:cubicBezTo>
                    <a:pt x="724736" y="182112"/>
                    <a:pt x="719912" y="197672"/>
                    <a:pt x="719655" y="218017"/>
                  </a:cubicBezTo>
                  <a:lnTo>
                    <a:pt x="719655" y="387692"/>
                  </a:lnTo>
                  <a:lnTo>
                    <a:pt x="659594" y="387692"/>
                  </a:lnTo>
                  <a:lnTo>
                    <a:pt x="659594" y="106775"/>
                  </a:lnTo>
                  <a:lnTo>
                    <a:pt x="718532" y="106775"/>
                  </a:lnTo>
                  <a:lnTo>
                    <a:pt x="718532" y="132024"/>
                  </a:lnTo>
                  <a:cubicBezTo>
                    <a:pt x="723753" y="123640"/>
                    <a:pt x="731433" y="116555"/>
                    <a:pt x="741572" y="110767"/>
                  </a:cubicBezTo>
                  <a:cubicBezTo>
                    <a:pt x="751711" y="104979"/>
                    <a:pt x="765010" y="101962"/>
                    <a:pt x="781472" y="101717"/>
                  </a:cubicBezTo>
                  <a:close/>
                  <a:moveTo>
                    <a:pt x="165782" y="94411"/>
                  </a:moveTo>
                  <a:lnTo>
                    <a:pt x="114081" y="251202"/>
                  </a:lnTo>
                  <a:lnTo>
                    <a:pt x="217485" y="251202"/>
                  </a:lnTo>
                  <a:close/>
                  <a:moveTo>
                    <a:pt x="134874" y="0"/>
                  </a:moveTo>
                  <a:lnTo>
                    <a:pt x="196691" y="0"/>
                  </a:lnTo>
                  <a:lnTo>
                    <a:pt x="331565" y="387692"/>
                  </a:lnTo>
                  <a:lnTo>
                    <a:pt x="262443" y="387692"/>
                  </a:lnTo>
                  <a:lnTo>
                    <a:pt x="236030" y="307330"/>
                  </a:lnTo>
                  <a:lnTo>
                    <a:pt x="96098" y="307330"/>
                  </a:lnTo>
                  <a:lnTo>
                    <a:pt x="69685" y="387692"/>
                  </a:lnTo>
                  <a:lnTo>
                    <a:pt x="0" y="387692"/>
                  </a:ln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en-US" altLang="ja-JP" sz="4400" dirty="0">
                <a:solidFill>
                  <a:srgbClr val="FFFF00"/>
                </a:solidFill>
                <a:latin typeface="DIN 2014 Demi" panose="020B0604020202020204" pitchFamily="34" charset="0"/>
                <a:ea typeface="源ノ角ゴシック JP" panose="020B0800000000000000" pitchFamily="34" charset="-128"/>
                <a:cs typeface="Segoe UI" panose="020B0502040204020203" pitchFamily="34" charset="0"/>
              </a:endParaRPr>
            </a:p>
          </p:txBody>
        </p:sp>
        <p:sp>
          <p:nvSpPr>
            <p:cNvPr id="14" name="テキスト ボックス 13">
              <a:extLst>
                <a:ext uri="{FF2B5EF4-FFF2-40B4-BE49-F238E27FC236}">
                  <a16:creationId xmlns:a16="http://schemas.microsoft.com/office/drawing/2014/main" id="{423EF4A3-6FA9-4B57-03FA-CACDA5C45AD5}"/>
                </a:ext>
              </a:extLst>
            </p:cNvPr>
            <p:cNvSpPr txBox="1"/>
            <p:nvPr/>
          </p:nvSpPr>
          <p:spPr>
            <a:xfrm>
              <a:off x="601065" y="1590128"/>
              <a:ext cx="2385203" cy="322492"/>
            </a:xfrm>
            <a:custGeom>
              <a:avLst/>
              <a:gdLst/>
              <a:ahLst/>
              <a:cxnLst/>
              <a:rect l="l" t="t" r="r" b="b"/>
              <a:pathLst>
                <a:path w="3682302" h="497867">
                  <a:moveTo>
                    <a:pt x="3040914" y="268035"/>
                  </a:moveTo>
                  <a:cubicBezTo>
                    <a:pt x="3023329" y="268035"/>
                    <a:pt x="3010560" y="271127"/>
                    <a:pt x="3002604" y="277311"/>
                  </a:cubicBezTo>
                  <a:cubicBezTo>
                    <a:pt x="2994650" y="283495"/>
                    <a:pt x="2990737" y="292771"/>
                    <a:pt x="2990866" y="305139"/>
                  </a:cubicBezTo>
                  <a:cubicBezTo>
                    <a:pt x="2991065" y="317975"/>
                    <a:pt x="2995446" y="327298"/>
                    <a:pt x="3004011" y="333107"/>
                  </a:cubicBezTo>
                  <a:cubicBezTo>
                    <a:pt x="3012575" y="338916"/>
                    <a:pt x="3024126" y="341774"/>
                    <a:pt x="3038665" y="341680"/>
                  </a:cubicBezTo>
                  <a:cubicBezTo>
                    <a:pt x="3057094" y="342232"/>
                    <a:pt x="3071410" y="338318"/>
                    <a:pt x="3081614" y="329939"/>
                  </a:cubicBezTo>
                  <a:cubicBezTo>
                    <a:pt x="3091819" y="321560"/>
                    <a:pt x="3096997" y="305406"/>
                    <a:pt x="3097149" y="281479"/>
                  </a:cubicBezTo>
                  <a:lnTo>
                    <a:pt x="3097149" y="268035"/>
                  </a:lnTo>
                  <a:close/>
                  <a:moveTo>
                    <a:pt x="688239" y="268035"/>
                  </a:moveTo>
                  <a:cubicBezTo>
                    <a:pt x="670654" y="268035"/>
                    <a:pt x="657884" y="271127"/>
                    <a:pt x="649930" y="277311"/>
                  </a:cubicBezTo>
                  <a:cubicBezTo>
                    <a:pt x="641975" y="283495"/>
                    <a:pt x="638062" y="292771"/>
                    <a:pt x="638191" y="305139"/>
                  </a:cubicBezTo>
                  <a:cubicBezTo>
                    <a:pt x="638390" y="317975"/>
                    <a:pt x="642771" y="327298"/>
                    <a:pt x="651335" y="333107"/>
                  </a:cubicBezTo>
                  <a:cubicBezTo>
                    <a:pt x="659900" y="338916"/>
                    <a:pt x="671451" y="341774"/>
                    <a:pt x="685990" y="341680"/>
                  </a:cubicBezTo>
                  <a:cubicBezTo>
                    <a:pt x="704418" y="342232"/>
                    <a:pt x="718735" y="338318"/>
                    <a:pt x="728939" y="329939"/>
                  </a:cubicBezTo>
                  <a:cubicBezTo>
                    <a:pt x="739143" y="321560"/>
                    <a:pt x="744322" y="305406"/>
                    <a:pt x="744474" y="281479"/>
                  </a:cubicBezTo>
                  <a:lnTo>
                    <a:pt x="744474" y="268035"/>
                  </a:lnTo>
                  <a:close/>
                  <a:moveTo>
                    <a:pt x="2558571" y="153910"/>
                  </a:moveTo>
                  <a:cubicBezTo>
                    <a:pt x="2539148" y="154074"/>
                    <a:pt x="2524434" y="160493"/>
                    <a:pt x="2514430" y="173165"/>
                  </a:cubicBezTo>
                  <a:cubicBezTo>
                    <a:pt x="2504425" y="185837"/>
                    <a:pt x="2499271" y="203780"/>
                    <a:pt x="2498966" y="226994"/>
                  </a:cubicBezTo>
                  <a:lnTo>
                    <a:pt x="2498966" y="262974"/>
                  </a:lnTo>
                  <a:cubicBezTo>
                    <a:pt x="2498708" y="285415"/>
                    <a:pt x="2503160" y="303920"/>
                    <a:pt x="2512321" y="318490"/>
                  </a:cubicBezTo>
                  <a:cubicBezTo>
                    <a:pt x="2521482" y="333060"/>
                    <a:pt x="2536899" y="340603"/>
                    <a:pt x="2558571" y="341118"/>
                  </a:cubicBezTo>
                  <a:cubicBezTo>
                    <a:pt x="2579997" y="340603"/>
                    <a:pt x="2595343" y="333060"/>
                    <a:pt x="2604610" y="318490"/>
                  </a:cubicBezTo>
                  <a:cubicBezTo>
                    <a:pt x="2613876" y="303920"/>
                    <a:pt x="2618398" y="285415"/>
                    <a:pt x="2618175" y="262974"/>
                  </a:cubicBezTo>
                  <a:lnTo>
                    <a:pt x="2618175" y="230367"/>
                  </a:lnTo>
                  <a:cubicBezTo>
                    <a:pt x="2618222" y="205783"/>
                    <a:pt x="2613349" y="186926"/>
                    <a:pt x="2603556" y="173797"/>
                  </a:cubicBezTo>
                  <a:cubicBezTo>
                    <a:pt x="2593762" y="160668"/>
                    <a:pt x="2578767" y="154039"/>
                    <a:pt x="2558571" y="153910"/>
                  </a:cubicBezTo>
                  <a:close/>
                  <a:moveTo>
                    <a:pt x="1710817" y="153910"/>
                  </a:moveTo>
                  <a:cubicBezTo>
                    <a:pt x="1690597" y="154038"/>
                    <a:pt x="1675509" y="160669"/>
                    <a:pt x="1665552" y="173803"/>
                  </a:cubicBezTo>
                  <a:cubicBezTo>
                    <a:pt x="1655594" y="186936"/>
                    <a:pt x="1650627" y="205805"/>
                    <a:pt x="1650650" y="230409"/>
                  </a:cubicBezTo>
                  <a:lnTo>
                    <a:pt x="1650650" y="263004"/>
                  </a:lnTo>
                  <a:cubicBezTo>
                    <a:pt x="1650452" y="285436"/>
                    <a:pt x="1655067" y="303934"/>
                    <a:pt x="1664497" y="318499"/>
                  </a:cubicBezTo>
                  <a:cubicBezTo>
                    <a:pt x="1673927" y="333063"/>
                    <a:pt x="1689367" y="340603"/>
                    <a:pt x="1710817" y="341118"/>
                  </a:cubicBezTo>
                  <a:cubicBezTo>
                    <a:pt x="1732981" y="340603"/>
                    <a:pt x="1748538" y="333060"/>
                    <a:pt x="1757488" y="318490"/>
                  </a:cubicBezTo>
                  <a:cubicBezTo>
                    <a:pt x="1766439" y="303920"/>
                    <a:pt x="1770749" y="285415"/>
                    <a:pt x="1770422" y="262974"/>
                  </a:cubicBezTo>
                  <a:lnTo>
                    <a:pt x="1770422" y="230367"/>
                  </a:lnTo>
                  <a:cubicBezTo>
                    <a:pt x="1770433" y="206029"/>
                    <a:pt x="1765489" y="187243"/>
                    <a:pt x="1755590" y="174008"/>
                  </a:cubicBezTo>
                  <a:cubicBezTo>
                    <a:pt x="1745692" y="160774"/>
                    <a:pt x="1730767" y="154074"/>
                    <a:pt x="1710817" y="153910"/>
                  </a:cubicBezTo>
                  <a:close/>
                  <a:moveTo>
                    <a:pt x="977392" y="153910"/>
                  </a:moveTo>
                  <a:cubicBezTo>
                    <a:pt x="957172" y="154038"/>
                    <a:pt x="942084" y="160669"/>
                    <a:pt x="932126" y="173803"/>
                  </a:cubicBezTo>
                  <a:cubicBezTo>
                    <a:pt x="922169" y="186936"/>
                    <a:pt x="917202" y="205805"/>
                    <a:pt x="917226" y="230409"/>
                  </a:cubicBezTo>
                  <a:lnTo>
                    <a:pt x="917226" y="263004"/>
                  </a:lnTo>
                  <a:cubicBezTo>
                    <a:pt x="917027" y="285436"/>
                    <a:pt x="921642" y="303934"/>
                    <a:pt x="931072" y="318499"/>
                  </a:cubicBezTo>
                  <a:cubicBezTo>
                    <a:pt x="940503" y="333063"/>
                    <a:pt x="955942" y="340603"/>
                    <a:pt x="977392" y="341118"/>
                  </a:cubicBezTo>
                  <a:cubicBezTo>
                    <a:pt x="999556" y="340603"/>
                    <a:pt x="1015113" y="333060"/>
                    <a:pt x="1024064" y="318490"/>
                  </a:cubicBezTo>
                  <a:cubicBezTo>
                    <a:pt x="1033013" y="303920"/>
                    <a:pt x="1037325" y="285415"/>
                    <a:pt x="1036997" y="262974"/>
                  </a:cubicBezTo>
                  <a:lnTo>
                    <a:pt x="1036997" y="230367"/>
                  </a:lnTo>
                  <a:cubicBezTo>
                    <a:pt x="1037008" y="206029"/>
                    <a:pt x="1032065" y="187243"/>
                    <a:pt x="1022165" y="174008"/>
                  </a:cubicBezTo>
                  <a:cubicBezTo>
                    <a:pt x="1012266" y="160774"/>
                    <a:pt x="997342" y="154074"/>
                    <a:pt x="977392" y="153910"/>
                  </a:cubicBezTo>
                  <a:close/>
                  <a:moveTo>
                    <a:pt x="3421545" y="106775"/>
                  </a:moveTo>
                  <a:lnTo>
                    <a:pt x="3485048" y="106775"/>
                  </a:lnTo>
                  <a:lnTo>
                    <a:pt x="3556419" y="304590"/>
                  </a:lnTo>
                  <a:lnTo>
                    <a:pt x="3620484" y="106775"/>
                  </a:lnTo>
                  <a:lnTo>
                    <a:pt x="3682302" y="106775"/>
                  </a:lnTo>
                  <a:lnTo>
                    <a:pt x="3583394" y="399002"/>
                  </a:lnTo>
                  <a:cubicBezTo>
                    <a:pt x="3575717" y="422813"/>
                    <a:pt x="3567280" y="441714"/>
                    <a:pt x="3558084" y="455704"/>
                  </a:cubicBezTo>
                  <a:cubicBezTo>
                    <a:pt x="3548888" y="469695"/>
                    <a:pt x="3536664" y="479691"/>
                    <a:pt x="3521410" y="485693"/>
                  </a:cubicBezTo>
                  <a:cubicBezTo>
                    <a:pt x="3506157" y="491695"/>
                    <a:pt x="3485607" y="494620"/>
                    <a:pt x="3459760" y="494467"/>
                  </a:cubicBezTo>
                  <a:lnTo>
                    <a:pt x="3459760" y="439464"/>
                  </a:lnTo>
                  <a:cubicBezTo>
                    <a:pt x="3478972" y="440084"/>
                    <a:pt x="3493654" y="437298"/>
                    <a:pt x="3503804" y="431105"/>
                  </a:cubicBezTo>
                  <a:cubicBezTo>
                    <a:pt x="3513955" y="424911"/>
                    <a:pt x="3522315" y="411588"/>
                    <a:pt x="3528882" y="391134"/>
                  </a:cubicBezTo>
                  <a:close/>
                  <a:moveTo>
                    <a:pt x="2306707" y="106775"/>
                  </a:moveTo>
                  <a:lnTo>
                    <a:pt x="2366769" y="106775"/>
                  </a:lnTo>
                  <a:lnTo>
                    <a:pt x="2366769" y="387692"/>
                  </a:lnTo>
                  <a:lnTo>
                    <a:pt x="2306707" y="387692"/>
                  </a:lnTo>
                  <a:close/>
                  <a:moveTo>
                    <a:pt x="1173232" y="106775"/>
                  </a:moveTo>
                  <a:lnTo>
                    <a:pt x="1233294" y="106775"/>
                  </a:lnTo>
                  <a:lnTo>
                    <a:pt x="1233294" y="387692"/>
                  </a:lnTo>
                  <a:lnTo>
                    <a:pt x="1173232" y="387692"/>
                  </a:lnTo>
                  <a:close/>
                  <a:moveTo>
                    <a:pt x="3344081" y="101717"/>
                  </a:moveTo>
                  <a:cubicBezTo>
                    <a:pt x="3361983" y="101729"/>
                    <a:pt x="3377320" y="105213"/>
                    <a:pt x="3390093" y="112170"/>
                  </a:cubicBezTo>
                  <a:cubicBezTo>
                    <a:pt x="3402866" y="119127"/>
                    <a:pt x="3413567" y="129486"/>
                    <a:pt x="3422196" y="143248"/>
                  </a:cubicBezTo>
                  <a:lnTo>
                    <a:pt x="3374428" y="176951"/>
                  </a:lnTo>
                  <a:cubicBezTo>
                    <a:pt x="3370002" y="170383"/>
                    <a:pt x="3364523" y="165115"/>
                    <a:pt x="3357990" y="161146"/>
                  </a:cubicBezTo>
                  <a:cubicBezTo>
                    <a:pt x="3351457" y="157177"/>
                    <a:pt x="3343449" y="155140"/>
                    <a:pt x="3333966" y="155034"/>
                  </a:cubicBezTo>
                  <a:cubicBezTo>
                    <a:pt x="3318535" y="155127"/>
                    <a:pt x="3306125" y="160561"/>
                    <a:pt x="3296735" y="171337"/>
                  </a:cubicBezTo>
                  <a:cubicBezTo>
                    <a:pt x="3287345" y="182112"/>
                    <a:pt x="3282522" y="197672"/>
                    <a:pt x="3282264" y="218017"/>
                  </a:cubicBezTo>
                  <a:lnTo>
                    <a:pt x="3282264" y="387692"/>
                  </a:lnTo>
                  <a:lnTo>
                    <a:pt x="3222203" y="387692"/>
                  </a:lnTo>
                  <a:lnTo>
                    <a:pt x="3222203" y="106775"/>
                  </a:lnTo>
                  <a:lnTo>
                    <a:pt x="3281141" y="106775"/>
                  </a:lnTo>
                  <a:lnTo>
                    <a:pt x="3281141" y="132024"/>
                  </a:lnTo>
                  <a:cubicBezTo>
                    <a:pt x="3286362" y="123640"/>
                    <a:pt x="3294042" y="116554"/>
                    <a:pt x="3304181" y="110767"/>
                  </a:cubicBezTo>
                  <a:cubicBezTo>
                    <a:pt x="3314320" y="104979"/>
                    <a:pt x="3327620" y="101963"/>
                    <a:pt x="3344081" y="101717"/>
                  </a:cubicBezTo>
                  <a:close/>
                  <a:moveTo>
                    <a:pt x="3045413" y="101717"/>
                  </a:moveTo>
                  <a:cubicBezTo>
                    <a:pt x="3081500" y="101096"/>
                    <a:pt x="3108938" y="107950"/>
                    <a:pt x="3127728" y="122279"/>
                  </a:cubicBezTo>
                  <a:cubicBezTo>
                    <a:pt x="3146519" y="136608"/>
                    <a:pt x="3155971" y="162138"/>
                    <a:pt x="3156086" y="198868"/>
                  </a:cubicBezTo>
                  <a:lnTo>
                    <a:pt x="3156086" y="387692"/>
                  </a:lnTo>
                  <a:lnTo>
                    <a:pt x="3097149" y="387692"/>
                  </a:lnTo>
                  <a:lnTo>
                    <a:pt x="3097149" y="361884"/>
                  </a:lnTo>
                  <a:cubicBezTo>
                    <a:pt x="3090671" y="372745"/>
                    <a:pt x="3082399" y="380625"/>
                    <a:pt x="3072336" y="385524"/>
                  </a:cubicBezTo>
                  <a:cubicBezTo>
                    <a:pt x="3062272" y="390423"/>
                    <a:pt x="3048799" y="392832"/>
                    <a:pt x="3031917" y="392750"/>
                  </a:cubicBezTo>
                  <a:cubicBezTo>
                    <a:pt x="3000705" y="392611"/>
                    <a:pt x="2976312" y="385032"/>
                    <a:pt x="2958740" y="370013"/>
                  </a:cubicBezTo>
                  <a:cubicBezTo>
                    <a:pt x="2941168" y="354994"/>
                    <a:pt x="2932231" y="333370"/>
                    <a:pt x="2931929" y="305139"/>
                  </a:cubicBezTo>
                  <a:lnTo>
                    <a:pt x="2931929" y="305082"/>
                  </a:lnTo>
                  <a:cubicBezTo>
                    <a:pt x="2932523" y="275309"/>
                    <a:pt x="2942420" y="253930"/>
                    <a:pt x="2961618" y="240946"/>
                  </a:cubicBezTo>
                  <a:cubicBezTo>
                    <a:pt x="2980817" y="227962"/>
                    <a:pt x="3005749" y="221617"/>
                    <a:pt x="3036416" y="221909"/>
                  </a:cubicBezTo>
                  <a:lnTo>
                    <a:pt x="3097149" y="221909"/>
                  </a:lnTo>
                  <a:lnTo>
                    <a:pt x="3097149" y="198306"/>
                  </a:lnTo>
                  <a:cubicBezTo>
                    <a:pt x="3097466" y="180944"/>
                    <a:pt x="3093459" y="169025"/>
                    <a:pt x="3085129" y="162551"/>
                  </a:cubicBezTo>
                  <a:cubicBezTo>
                    <a:pt x="3076799" y="156076"/>
                    <a:pt x="3062248" y="153009"/>
                    <a:pt x="3041476" y="153348"/>
                  </a:cubicBezTo>
                  <a:cubicBezTo>
                    <a:pt x="3026574" y="153032"/>
                    <a:pt x="3014625" y="154507"/>
                    <a:pt x="3005629" y="157774"/>
                  </a:cubicBezTo>
                  <a:cubicBezTo>
                    <a:pt x="2996633" y="161040"/>
                    <a:pt x="2988906" y="167995"/>
                    <a:pt x="2982446" y="178637"/>
                  </a:cubicBezTo>
                  <a:lnTo>
                    <a:pt x="2939226" y="148298"/>
                  </a:lnTo>
                  <a:cubicBezTo>
                    <a:pt x="2949011" y="131870"/>
                    <a:pt x="2962277" y="119968"/>
                    <a:pt x="2979020" y="112590"/>
                  </a:cubicBezTo>
                  <a:cubicBezTo>
                    <a:pt x="2995765" y="105213"/>
                    <a:pt x="3017896" y="101588"/>
                    <a:pt x="3045413" y="101717"/>
                  </a:cubicBezTo>
                  <a:close/>
                  <a:moveTo>
                    <a:pt x="2848781" y="101717"/>
                  </a:moveTo>
                  <a:cubicBezTo>
                    <a:pt x="2866683" y="101729"/>
                    <a:pt x="2882020" y="105213"/>
                    <a:pt x="2894793" y="112170"/>
                  </a:cubicBezTo>
                  <a:cubicBezTo>
                    <a:pt x="2907566" y="119127"/>
                    <a:pt x="2918267" y="129486"/>
                    <a:pt x="2926896" y="143248"/>
                  </a:cubicBezTo>
                  <a:lnTo>
                    <a:pt x="2879128" y="176951"/>
                  </a:lnTo>
                  <a:cubicBezTo>
                    <a:pt x="2874702" y="170383"/>
                    <a:pt x="2869223" y="165115"/>
                    <a:pt x="2862690" y="161146"/>
                  </a:cubicBezTo>
                  <a:cubicBezTo>
                    <a:pt x="2856157" y="157177"/>
                    <a:pt x="2848149" y="155140"/>
                    <a:pt x="2838666" y="155034"/>
                  </a:cubicBezTo>
                  <a:cubicBezTo>
                    <a:pt x="2823235" y="155127"/>
                    <a:pt x="2810825" y="160561"/>
                    <a:pt x="2801435" y="171337"/>
                  </a:cubicBezTo>
                  <a:cubicBezTo>
                    <a:pt x="2792045" y="182112"/>
                    <a:pt x="2787222" y="197672"/>
                    <a:pt x="2786964" y="218017"/>
                  </a:cubicBezTo>
                  <a:lnTo>
                    <a:pt x="2786964" y="387692"/>
                  </a:lnTo>
                  <a:lnTo>
                    <a:pt x="2726903" y="387692"/>
                  </a:lnTo>
                  <a:lnTo>
                    <a:pt x="2726903" y="106775"/>
                  </a:lnTo>
                  <a:lnTo>
                    <a:pt x="2785841" y="106775"/>
                  </a:lnTo>
                  <a:lnTo>
                    <a:pt x="2785841" y="132024"/>
                  </a:lnTo>
                  <a:cubicBezTo>
                    <a:pt x="2791062" y="123640"/>
                    <a:pt x="2798742" y="116554"/>
                    <a:pt x="2808881" y="110767"/>
                  </a:cubicBezTo>
                  <a:cubicBezTo>
                    <a:pt x="2819020" y="104979"/>
                    <a:pt x="2832320" y="101963"/>
                    <a:pt x="2848781" y="101717"/>
                  </a:cubicBezTo>
                  <a:close/>
                  <a:moveTo>
                    <a:pt x="1702945" y="101717"/>
                  </a:moveTo>
                  <a:cubicBezTo>
                    <a:pt x="1718092" y="101764"/>
                    <a:pt x="1731236" y="103915"/>
                    <a:pt x="1742376" y="108171"/>
                  </a:cubicBezTo>
                  <a:cubicBezTo>
                    <a:pt x="1753517" y="112427"/>
                    <a:pt x="1762865" y="118507"/>
                    <a:pt x="1770422" y="126411"/>
                  </a:cubicBezTo>
                  <a:lnTo>
                    <a:pt x="1770422" y="106775"/>
                  </a:lnTo>
                  <a:lnTo>
                    <a:pt x="1829921" y="106775"/>
                  </a:lnTo>
                  <a:lnTo>
                    <a:pt x="1829921" y="382087"/>
                  </a:lnTo>
                  <a:cubicBezTo>
                    <a:pt x="1829385" y="424784"/>
                    <a:pt x="1818108" y="454897"/>
                    <a:pt x="1796087" y="472427"/>
                  </a:cubicBezTo>
                  <a:cubicBezTo>
                    <a:pt x="1774068" y="489956"/>
                    <a:pt x="1744520" y="498427"/>
                    <a:pt x="1707443" y="497839"/>
                  </a:cubicBezTo>
                  <a:cubicBezTo>
                    <a:pt x="1682351" y="498050"/>
                    <a:pt x="1661415" y="494402"/>
                    <a:pt x="1644633" y="486896"/>
                  </a:cubicBezTo>
                  <a:cubicBezTo>
                    <a:pt x="1627852" y="479390"/>
                    <a:pt x="1613953" y="466762"/>
                    <a:pt x="1602940" y="449014"/>
                  </a:cubicBezTo>
                  <a:lnTo>
                    <a:pt x="1645038" y="418634"/>
                  </a:lnTo>
                  <a:cubicBezTo>
                    <a:pt x="1651042" y="427931"/>
                    <a:pt x="1658841" y="434941"/>
                    <a:pt x="1668435" y="439666"/>
                  </a:cubicBezTo>
                  <a:cubicBezTo>
                    <a:pt x="1678028" y="444390"/>
                    <a:pt x="1690469" y="446758"/>
                    <a:pt x="1705756" y="446770"/>
                  </a:cubicBezTo>
                  <a:cubicBezTo>
                    <a:pt x="1728131" y="446921"/>
                    <a:pt x="1744532" y="441835"/>
                    <a:pt x="1754958" y="431510"/>
                  </a:cubicBezTo>
                  <a:cubicBezTo>
                    <a:pt x="1765384" y="421185"/>
                    <a:pt x="1770538" y="404710"/>
                    <a:pt x="1770422" y="382087"/>
                  </a:cubicBezTo>
                  <a:lnTo>
                    <a:pt x="1770422" y="369179"/>
                  </a:lnTo>
                  <a:cubicBezTo>
                    <a:pt x="1755239" y="384893"/>
                    <a:pt x="1732746" y="392750"/>
                    <a:pt x="1702945" y="392750"/>
                  </a:cubicBezTo>
                  <a:cubicBezTo>
                    <a:pt x="1665585" y="392063"/>
                    <a:pt x="1637609" y="380108"/>
                    <a:pt x="1619018" y="356885"/>
                  </a:cubicBezTo>
                  <a:cubicBezTo>
                    <a:pt x="1600427" y="333662"/>
                    <a:pt x="1591138" y="303296"/>
                    <a:pt x="1591152" y="265785"/>
                  </a:cubicBezTo>
                  <a:lnTo>
                    <a:pt x="1591152" y="227556"/>
                  </a:lnTo>
                  <a:cubicBezTo>
                    <a:pt x="1591559" y="186901"/>
                    <a:pt x="1601690" y="155810"/>
                    <a:pt x="1621544" y="134283"/>
                  </a:cubicBezTo>
                  <a:cubicBezTo>
                    <a:pt x="1641399" y="112757"/>
                    <a:pt x="1668532" y="101901"/>
                    <a:pt x="1702945" y="101717"/>
                  </a:cubicBezTo>
                  <a:close/>
                  <a:moveTo>
                    <a:pt x="1436343" y="101717"/>
                  </a:moveTo>
                  <a:cubicBezTo>
                    <a:pt x="1465931" y="101248"/>
                    <a:pt x="1490207" y="109482"/>
                    <a:pt x="1509171" y="126421"/>
                  </a:cubicBezTo>
                  <a:cubicBezTo>
                    <a:pt x="1528135" y="143359"/>
                    <a:pt x="1537938" y="171817"/>
                    <a:pt x="1538580" y="211794"/>
                  </a:cubicBezTo>
                  <a:lnTo>
                    <a:pt x="1538580" y="387692"/>
                  </a:lnTo>
                  <a:lnTo>
                    <a:pt x="1479081" y="387692"/>
                  </a:lnTo>
                  <a:lnTo>
                    <a:pt x="1479081" y="218538"/>
                  </a:lnTo>
                  <a:cubicBezTo>
                    <a:pt x="1478788" y="194256"/>
                    <a:pt x="1473750" y="177490"/>
                    <a:pt x="1463968" y="168241"/>
                  </a:cubicBezTo>
                  <a:cubicBezTo>
                    <a:pt x="1454186" y="158992"/>
                    <a:pt x="1441415" y="154590"/>
                    <a:pt x="1425659" y="155034"/>
                  </a:cubicBezTo>
                  <a:cubicBezTo>
                    <a:pt x="1407009" y="155304"/>
                    <a:pt x="1392716" y="161087"/>
                    <a:pt x="1382781" y="172385"/>
                  </a:cubicBezTo>
                  <a:cubicBezTo>
                    <a:pt x="1372847" y="183683"/>
                    <a:pt x="1367833" y="198880"/>
                    <a:pt x="1367739" y="217976"/>
                  </a:cubicBezTo>
                  <a:lnTo>
                    <a:pt x="1367739" y="387692"/>
                  </a:lnTo>
                  <a:lnTo>
                    <a:pt x="1307678" y="387692"/>
                  </a:lnTo>
                  <a:lnTo>
                    <a:pt x="1307678" y="106775"/>
                  </a:lnTo>
                  <a:lnTo>
                    <a:pt x="1366616" y="106775"/>
                  </a:lnTo>
                  <a:lnTo>
                    <a:pt x="1366616" y="132024"/>
                  </a:lnTo>
                  <a:cubicBezTo>
                    <a:pt x="1372613" y="123395"/>
                    <a:pt x="1381141" y="116239"/>
                    <a:pt x="1392200" y="110556"/>
                  </a:cubicBezTo>
                  <a:cubicBezTo>
                    <a:pt x="1403259" y="104874"/>
                    <a:pt x="1417974" y="101927"/>
                    <a:pt x="1436343" y="101717"/>
                  </a:cubicBezTo>
                  <a:close/>
                  <a:moveTo>
                    <a:pt x="969520" y="101717"/>
                  </a:moveTo>
                  <a:cubicBezTo>
                    <a:pt x="984667" y="101764"/>
                    <a:pt x="997811" y="103915"/>
                    <a:pt x="1008951" y="108171"/>
                  </a:cubicBezTo>
                  <a:cubicBezTo>
                    <a:pt x="1020092" y="112427"/>
                    <a:pt x="1029440" y="118507"/>
                    <a:pt x="1036997" y="126411"/>
                  </a:cubicBezTo>
                  <a:lnTo>
                    <a:pt x="1036997" y="106775"/>
                  </a:lnTo>
                  <a:lnTo>
                    <a:pt x="1096496" y="106775"/>
                  </a:lnTo>
                  <a:lnTo>
                    <a:pt x="1096496" y="382087"/>
                  </a:lnTo>
                  <a:cubicBezTo>
                    <a:pt x="1095960" y="424784"/>
                    <a:pt x="1084683" y="454897"/>
                    <a:pt x="1062663" y="472427"/>
                  </a:cubicBezTo>
                  <a:cubicBezTo>
                    <a:pt x="1040643" y="489956"/>
                    <a:pt x="1011095" y="498427"/>
                    <a:pt x="974018" y="497839"/>
                  </a:cubicBezTo>
                  <a:cubicBezTo>
                    <a:pt x="948926" y="498050"/>
                    <a:pt x="927990" y="494402"/>
                    <a:pt x="911208" y="486896"/>
                  </a:cubicBezTo>
                  <a:cubicBezTo>
                    <a:pt x="894426" y="479390"/>
                    <a:pt x="880528" y="466762"/>
                    <a:pt x="869514" y="449014"/>
                  </a:cubicBezTo>
                  <a:lnTo>
                    <a:pt x="911613" y="418634"/>
                  </a:lnTo>
                  <a:cubicBezTo>
                    <a:pt x="917617" y="427931"/>
                    <a:pt x="925416" y="434941"/>
                    <a:pt x="935010" y="439666"/>
                  </a:cubicBezTo>
                  <a:cubicBezTo>
                    <a:pt x="944603" y="444390"/>
                    <a:pt x="957043" y="446758"/>
                    <a:pt x="972331" y="446770"/>
                  </a:cubicBezTo>
                  <a:cubicBezTo>
                    <a:pt x="994706" y="446921"/>
                    <a:pt x="1011107" y="441835"/>
                    <a:pt x="1021533" y="431510"/>
                  </a:cubicBezTo>
                  <a:cubicBezTo>
                    <a:pt x="1031959" y="421185"/>
                    <a:pt x="1037114" y="404710"/>
                    <a:pt x="1036997" y="382087"/>
                  </a:cubicBezTo>
                  <a:lnTo>
                    <a:pt x="1036997" y="369179"/>
                  </a:lnTo>
                  <a:cubicBezTo>
                    <a:pt x="1021814" y="384893"/>
                    <a:pt x="999321" y="392750"/>
                    <a:pt x="969520" y="392750"/>
                  </a:cubicBezTo>
                  <a:cubicBezTo>
                    <a:pt x="932161" y="392063"/>
                    <a:pt x="904185" y="380108"/>
                    <a:pt x="885593" y="356885"/>
                  </a:cubicBezTo>
                  <a:cubicBezTo>
                    <a:pt x="867002" y="333662"/>
                    <a:pt x="857713" y="303296"/>
                    <a:pt x="857727" y="265785"/>
                  </a:cubicBezTo>
                  <a:lnTo>
                    <a:pt x="857727" y="227556"/>
                  </a:lnTo>
                  <a:cubicBezTo>
                    <a:pt x="858134" y="186901"/>
                    <a:pt x="868265" y="155810"/>
                    <a:pt x="888119" y="134283"/>
                  </a:cubicBezTo>
                  <a:cubicBezTo>
                    <a:pt x="907974" y="112757"/>
                    <a:pt x="935107" y="101901"/>
                    <a:pt x="969520" y="101717"/>
                  </a:cubicBezTo>
                  <a:close/>
                  <a:moveTo>
                    <a:pt x="692738" y="101717"/>
                  </a:moveTo>
                  <a:cubicBezTo>
                    <a:pt x="728825" y="101096"/>
                    <a:pt x="756263" y="107950"/>
                    <a:pt x="775053" y="122279"/>
                  </a:cubicBezTo>
                  <a:cubicBezTo>
                    <a:pt x="793844" y="136608"/>
                    <a:pt x="803297" y="162138"/>
                    <a:pt x="803411" y="198868"/>
                  </a:cubicBezTo>
                  <a:lnTo>
                    <a:pt x="803411" y="387692"/>
                  </a:lnTo>
                  <a:lnTo>
                    <a:pt x="744474" y="387692"/>
                  </a:lnTo>
                  <a:lnTo>
                    <a:pt x="744474" y="361884"/>
                  </a:lnTo>
                  <a:cubicBezTo>
                    <a:pt x="737995" y="372745"/>
                    <a:pt x="729724" y="380625"/>
                    <a:pt x="719660" y="385524"/>
                  </a:cubicBezTo>
                  <a:cubicBezTo>
                    <a:pt x="709597" y="390423"/>
                    <a:pt x="696124" y="392832"/>
                    <a:pt x="679242" y="392750"/>
                  </a:cubicBezTo>
                  <a:cubicBezTo>
                    <a:pt x="648030" y="392611"/>
                    <a:pt x="623637" y="385032"/>
                    <a:pt x="606065" y="370013"/>
                  </a:cubicBezTo>
                  <a:cubicBezTo>
                    <a:pt x="588493" y="354994"/>
                    <a:pt x="579556" y="333370"/>
                    <a:pt x="579253" y="305139"/>
                  </a:cubicBezTo>
                  <a:lnTo>
                    <a:pt x="579253" y="305082"/>
                  </a:lnTo>
                  <a:cubicBezTo>
                    <a:pt x="579848" y="275309"/>
                    <a:pt x="589745" y="253930"/>
                    <a:pt x="608943" y="240946"/>
                  </a:cubicBezTo>
                  <a:cubicBezTo>
                    <a:pt x="628141" y="227962"/>
                    <a:pt x="653074" y="221617"/>
                    <a:pt x="683740" y="221909"/>
                  </a:cubicBezTo>
                  <a:lnTo>
                    <a:pt x="744474" y="221909"/>
                  </a:lnTo>
                  <a:lnTo>
                    <a:pt x="744474" y="198306"/>
                  </a:lnTo>
                  <a:cubicBezTo>
                    <a:pt x="744791" y="180944"/>
                    <a:pt x="740784" y="169025"/>
                    <a:pt x="732454" y="162551"/>
                  </a:cubicBezTo>
                  <a:cubicBezTo>
                    <a:pt x="724125" y="156076"/>
                    <a:pt x="709573" y="153009"/>
                    <a:pt x="688802" y="153348"/>
                  </a:cubicBezTo>
                  <a:cubicBezTo>
                    <a:pt x="673899" y="153032"/>
                    <a:pt x="661950" y="154507"/>
                    <a:pt x="652954" y="157774"/>
                  </a:cubicBezTo>
                  <a:cubicBezTo>
                    <a:pt x="643958" y="161040"/>
                    <a:pt x="636230" y="167995"/>
                    <a:pt x="629771" y="178637"/>
                  </a:cubicBezTo>
                  <a:lnTo>
                    <a:pt x="586551" y="148298"/>
                  </a:lnTo>
                  <a:cubicBezTo>
                    <a:pt x="596336" y="131870"/>
                    <a:pt x="609601" y="119968"/>
                    <a:pt x="626346" y="112590"/>
                  </a:cubicBezTo>
                  <a:cubicBezTo>
                    <a:pt x="643090" y="105213"/>
                    <a:pt x="665221" y="101588"/>
                    <a:pt x="692738" y="101717"/>
                  </a:cubicBezTo>
                  <a:close/>
                  <a:moveTo>
                    <a:pt x="270360" y="101717"/>
                  </a:moveTo>
                  <a:cubicBezTo>
                    <a:pt x="288155" y="101752"/>
                    <a:pt x="303869" y="105190"/>
                    <a:pt x="317500" y="112030"/>
                  </a:cubicBezTo>
                  <a:cubicBezTo>
                    <a:pt x="331133" y="118870"/>
                    <a:pt x="342199" y="128902"/>
                    <a:pt x="350698" y="142126"/>
                  </a:cubicBezTo>
                  <a:cubicBezTo>
                    <a:pt x="360044" y="129393"/>
                    <a:pt x="371681" y="119501"/>
                    <a:pt x="385608" y="112451"/>
                  </a:cubicBezTo>
                  <a:cubicBezTo>
                    <a:pt x="399534" y="105400"/>
                    <a:pt x="415256" y="101822"/>
                    <a:pt x="432772" y="101717"/>
                  </a:cubicBezTo>
                  <a:cubicBezTo>
                    <a:pt x="463373" y="101739"/>
                    <a:pt x="487156" y="110956"/>
                    <a:pt x="504119" y="129367"/>
                  </a:cubicBezTo>
                  <a:cubicBezTo>
                    <a:pt x="521083" y="147779"/>
                    <a:pt x="529693" y="175254"/>
                    <a:pt x="529949" y="211794"/>
                  </a:cubicBezTo>
                  <a:lnTo>
                    <a:pt x="529949" y="387692"/>
                  </a:lnTo>
                  <a:lnTo>
                    <a:pt x="469887" y="387692"/>
                  </a:lnTo>
                  <a:lnTo>
                    <a:pt x="469887" y="218538"/>
                  </a:lnTo>
                  <a:cubicBezTo>
                    <a:pt x="469735" y="195731"/>
                    <a:pt x="465260" y="179387"/>
                    <a:pt x="456461" y="169505"/>
                  </a:cubicBezTo>
                  <a:cubicBezTo>
                    <a:pt x="447663" y="159624"/>
                    <a:pt x="435455" y="154800"/>
                    <a:pt x="419837" y="155034"/>
                  </a:cubicBezTo>
                  <a:cubicBezTo>
                    <a:pt x="404689" y="155187"/>
                    <a:pt x="392387" y="160502"/>
                    <a:pt x="382932" y="170980"/>
                  </a:cubicBezTo>
                  <a:cubicBezTo>
                    <a:pt x="373478" y="181459"/>
                    <a:pt x="368346" y="196187"/>
                    <a:pt x="367538" y="215166"/>
                  </a:cubicBezTo>
                  <a:lnTo>
                    <a:pt x="367538" y="387692"/>
                  </a:lnTo>
                  <a:lnTo>
                    <a:pt x="308039" y="387692"/>
                  </a:lnTo>
                  <a:lnTo>
                    <a:pt x="308039" y="218538"/>
                  </a:lnTo>
                  <a:cubicBezTo>
                    <a:pt x="307769" y="194993"/>
                    <a:pt x="303106" y="178438"/>
                    <a:pt x="294050" y="168873"/>
                  </a:cubicBezTo>
                  <a:cubicBezTo>
                    <a:pt x="284993" y="159308"/>
                    <a:pt x="273160" y="154695"/>
                    <a:pt x="258551" y="155034"/>
                  </a:cubicBezTo>
                  <a:cubicBezTo>
                    <a:pt x="242816" y="155198"/>
                    <a:pt x="230140" y="160771"/>
                    <a:pt x="220521" y="171753"/>
                  </a:cubicBezTo>
                  <a:cubicBezTo>
                    <a:pt x="210903" y="182735"/>
                    <a:pt x="205958" y="198143"/>
                    <a:pt x="205689" y="217976"/>
                  </a:cubicBezTo>
                  <a:lnTo>
                    <a:pt x="205689" y="387692"/>
                  </a:lnTo>
                  <a:lnTo>
                    <a:pt x="145628" y="387692"/>
                  </a:lnTo>
                  <a:lnTo>
                    <a:pt x="145628" y="106775"/>
                  </a:lnTo>
                  <a:lnTo>
                    <a:pt x="204566" y="106775"/>
                  </a:lnTo>
                  <a:lnTo>
                    <a:pt x="204566" y="132024"/>
                  </a:lnTo>
                  <a:cubicBezTo>
                    <a:pt x="210154" y="123395"/>
                    <a:pt x="218377" y="116239"/>
                    <a:pt x="229238" y="110556"/>
                  </a:cubicBezTo>
                  <a:cubicBezTo>
                    <a:pt x="240099" y="104874"/>
                    <a:pt x="253806" y="101927"/>
                    <a:pt x="270360" y="101717"/>
                  </a:cubicBezTo>
                  <a:close/>
                  <a:moveTo>
                    <a:pt x="2441153" y="0"/>
                  </a:moveTo>
                  <a:lnTo>
                    <a:pt x="2498966" y="0"/>
                  </a:lnTo>
                  <a:lnTo>
                    <a:pt x="2498966" y="128656"/>
                  </a:lnTo>
                  <a:cubicBezTo>
                    <a:pt x="2506557" y="119430"/>
                    <a:pt x="2515976" y="112626"/>
                    <a:pt x="2527222" y="108241"/>
                  </a:cubicBezTo>
                  <a:cubicBezTo>
                    <a:pt x="2538468" y="103857"/>
                    <a:pt x="2551542" y="101682"/>
                    <a:pt x="2566443" y="101717"/>
                  </a:cubicBezTo>
                  <a:cubicBezTo>
                    <a:pt x="2601101" y="101866"/>
                    <a:pt x="2628305" y="112792"/>
                    <a:pt x="2648054" y="134494"/>
                  </a:cubicBezTo>
                  <a:cubicBezTo>
                    <a:pt x="2667803" y="156197"/>
                    <a:pt x="2677864" y="187779"/>
                    <a:pt x="2678236" y="229243"/>
                  </a:cubicBezTo>
                  <a:lnTo>
                    <a:pt x="2678236" y="264661"/>
                  </a:lnTo>
                  <a:cubicBezTo>
                    <a:pt x="2678285" y="302710"/>
                    <a:pt x="2669066" y="333405"/>
                    <a:pt x="2650580" y="356744"/>
                  </a:cubicBezTo>
                  <a:cubicBezTo>
                    <a:pt x="2632093" y="380084"/>
                    <a:pt x="2604048" y="392086"/>
                    <a:pt x="2566443" y="392750"/>
                  </a:cubicBezTo>
                  <a:cubicBezTo>
                    <a:pt x="2550734" y="392751"/>
                    <a:pt x="2537308" y="390645"/>
                    <a:pt x="2526168" y="386432"/>
                  </a:cubicBezTo>
                  <a:cubicBezTo>
                    <a:pt x="2515027" y="382219"/>
                    <a:pt x="2505960" y="375896"/>
                    <a:pt x="2498966" y="367461"/>
                  </a:cubicBezTo>
                  <a:lnTo>
                    <a:pt x="2498966" y="387692"/>
                  </a:lnTo>
                  <a:lnTo>
                    <a:pt x="2441153" y="387692"/>
                  </a:lnTo>
                  <a:close/>
                  <a:moveTo>
                    <a:pt x="2303898" y="0"/>
                  </a:moveTo>
                  <a:lnTo>
                    <a:pt x="2369579" y="0"/>
                  </a:lnTo>
                  <a:lnTo>
                    <a:pt x="2369579" y="61255"/>
                  </a:lnTo>
                  <a:lnTo>
                    <a:pt x="2303898" y="61255"/>
                  </a:lnTo>
                  <a:close/>
                  <a:moveTo>
                    <a:pt x="2023206" y="0"/>
                  </a:moveTo>
                  <a:lnTo>
                    <a:pt x="2088324" y="0"/>
                  </a:lnTo>
                  <a:lnTo>
                    <a:pt x="2088324" y="331565"/>
                  </a:lnTo>
                  <a:lnTo>
                    <a:pt x="2260850" y="331565"/>
                  </a:lnTo>
                  <a:lnTo>
                    <a:pt x="2260850" y="387692"/>
                  </a:lnTo>
                  <a:lnTo>
                    <a:pt x="2023206" y="387692"/>
                  </a:lnTo>
                  <a:close/>
                  <a:moveTo>
                    <a:pt x="1170423" y="0"/>
                  </a:moveTo>
                  <a:lnTo>
                    <a:pt x="1236104" y="0"/>
                  </a:lnTo>
                  <a:lnTo>
                    <a:pt x="1236104" y="61255"/>
                  </a:lnTo>
                  <a:lnTo>
                    <a:pt x="1170423" y="61255"/>
                  </a:lnTo>
                  <a:close/>
                  <a:moveTo>
                    <a:pt x="0" y="0"/>
                  </a:moveTo>
                  <a:lnTo>
                    <a:pt x="65119" y="0"/>
                  </a:lnTo>
                  <a:lnTo>
                    <a:pt x="65119" y="387692"/>
                  </a:lnTo>
                  <a:lnTo>
                    <a:pt x="0" y="387692"/>
                  </a:ln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en-US" altLang="ja-JP" sz="4400" dirty="0">
                <a:solidFill>
                  <a:srgbClr val="FFFF00"/>
                </a:solidFill>
                <a:latin typeface="DIN 2014 Demi" panose="020B0604020202020204" pitchFamily="34" charset="0"/>
                <a:ea typeface="源ノ角ゴシック JP" panose="020B0800000000000000" pitchFamily="34" charset="-128"/>
                <a:cs typeface="Segoe UI" panose="020B0502040204020203" pitchFamily="34" charset="0"/>
              </a:endParaRPr>
            </a:p>
          </p:txBody>
        </p:sp>
      </p:grpSp>
      <p:sp>
        <p:nvSpPr>
          <p:cNvPr id="16" name="テキスト ボックス 15">
            <a:extLst>
              <a:ext uri="{FF2B5EF4-FFF2-40B4-BE49-F238E27FC236}">
                <a16:creationId xmlns:a16="http://schemas.microsoft.com/office/drawing/2014/main" id="{864E43DC-92CA-1472-FDCF-44D600C66128}"/>
              </a:ext>
            </a:extLst>
          </p:cNvPr>
          <p:cNvSpPr txBox="1"/>
          <p:nvPr/>
        </p:nvSpPr>
        <p:spPr>
          <a:xfrm>
            <a:off x="243840" y="435282"/>
            <a:ext cx="2667000" cy="276999"/>
          </a:xfrm>
          <a:prstGeom prst="rect">
            <a:avLst/>
          </a:prstGeom>
          <a:noFill/>
          <a:ln>
            <a:noFill/>
          </a:ln>
        </p:spPr>
        <p:txBody>
          <a:bodyPr wrap="square" rtlCol="0">
            <a:spAutoFit/>
          </a:bodyPr>
          <a:lstStyle/>
          <a:p>
            <a:pPr algn="ctr"/>
            <a:r>
              <a:rPr lang="ja-JP" altLang="en-US" sz="1200" dirty="0">
                <a:solidFill>
                  <a:schemeClr val="bg1"/>
                </a:solidFill>
                <a:latin typeface="A-OTF 新ゴ Pro DB" panose="020B0600000000000000" pitchFamily="50" charset="-128"/>
                <a:ea typeface="A-OTF 新ゴ Pro DB" panose="020B0600000000000000" pitchFamily="50" charset="-128"/>
              </a:rPr>
              <a:t>マシンビジョンソフトウェア </a:t>
            </a:r>
            <a:endParaRPr lang="ja-JP" sz="1200" kern="100" dirty="0">
              <a:solidFill>
                <a:schemeClr val="bg1"/>
              </a:solidFill>
              <a:effectLst/>
              <a:latin typeface="A-OTF 新ゴ Pro DB" panose="020B0600000000000000" pitchFamily="50" charset="-128"/>
              <a:ea typeface="A-OTF 新ゴ Pro DB" panose="020B0600000000000000" pitchFamily="50" charset="-128"/>
              <a:cs typeface="Times New Roman" panose="02020603050405020304" pitchFamily="18" charset="0"/>
            </a:endParaRPr>
          </a:p>
        </p:txBody>
      </p:sp>
      <p:sp>
        <p:nvSpPr>
          <p:cNvPr id="18" name="テキスト ボックス 17">
            <a:extLst>
              <a:ext uri="{FF2B5EF4-FFF2-40B4-BE49-F238E27FC236}">
                <a16:creationId xmlns:a16="http://schemas.microsoft.com/office/drawing/2014/main" id="{9946B588-F6D0-1181-80E5-E89D16A048A8}"/>
              </a:ext>
            </a:extLst>
          </p:cNvPr>
          <p:cNvSpPr txBox="1"/>
          <p:nvPr/>
        </p:nvSpPr>
        <p:spPr>
          <a:xfrm>
            <a:off x="304166" y="1975868"/>
            <a:ext cx="3756660" cy="577081"/>
          </a:xfrm>
          <a:prstGeom prst="rect">
            <a:avLst/>
          </a:prstGeom>
          <a:noFill/>
          <a:ln>
            <a:noFill/>
          </a:ln>
        </p:spPr>
        <p:txBody>
          <a:bodyPr wrap="square" rtlCol="0">
            <a:spAutoFit/>
          </a:bodyPr>
          <a:lstStyle/>
          <a:p>
            <a:r>
              <a:rPr lang="ja-JP" altLang="en-US" sz="1050" dirty="0">
                <a:solidFill>
                  <a:schemeClr val="bg1"/>
                </a:solidFill>
                <a:latin typeface="A-OTF 新ゴ Pro R" panose="020B0400000000000000" pitchFamily="50" charset="-128"/>
                <a:ea typeface="A-OTF 新ゴ Pro R" panose="020B0400000000000000" pitchFamily="50" charset="-128"/>
              </a:rPr>
              <a:t>高度な画像処理および分析ツールを備えたマシンビジョン</a:t>
            </a:r>
            <a:r>
              <a:rPr lang="en-US" altLang="ja-JP" sz="1050" dirty="0">
                <a:solidFill>
                  <a:schemeClr val="bg1"/>
                </a:solidFill>
                <a:latin typeface="A-OTF 新ゴ Pro R" panose="020B0400000000000000" pitchFamily="50" charset="-128"/>
                <a:ea typeface="A-OTF 新ゴ Pro R" panose="020B0400000000000000" pitchFamily="50" charset="-128"/>
              </a:rPr>
              <a:t>SDK</a:t>
            </a:r>
            <a:r>
              <a:rPr lang="ja-JP" altLang="en-US" sz="1050" dirty="0">
                <a:solidFill>
                  <a:schemeClr val="bg1"/>
                </a:solidFill>
                <a:latin typeface="A-OTF 新ゴ Pro R" panose="020B0400000000000000" pitchFamily="50" charset="-128"/>
                <a:ea typeface="A-OTF 新ゴ Pro R" panose="020B0400000000000000" pitchFamily="50" charset="-128"/>
              </a:rPr>
              <a:t>であり、さらに画像キャプチャ、ディスプレイ、および</a:t>
            </a:r>
            <a:r>
              <a:rPr lang="en-US" altLang="ja-JP" sz="1050" dirty="0">
                <a:solidFill>
                  <a:schemeClr val="bg1"/>
                </a:solidFill>
                <a:latin typeface="A-OTF 新ゴ Pro R" panose="020B0400000000000000" pitchFamily="50" charset="-128"/>
                <a:ea typeface="A-OTF 新ゴ Pro R" panose="020B0400000000000000" pitchFamily="50" charset="-128"/>
              </a:rPr>
              <a:t>I/O</a:t>
            </a:r>
            <a:r>
              <a:rPr lang="ja-JP" altLang="en-US" sz="1050" dirty="0">
                <a:solidFill>
                  <a:schemeClr val="bg1"/>
                </a:solidFill>
                <a:latin typeface="A-OTF 新ゴ Pro R" panose="020B0400000000000000" pitchFamily="50" charset="-128"/>
                <a:ea typeface="A-OTF 新ゴ Pro R" panose="020B0400000000000000" pitchFamily="50" charset="-128"/>
              </a:rPr>
              <a:t>制御のための広範な機能を備えています。</a:t>
            </a:r>
            <a:endParaRPr lang="ja-JP" sz="1050" kern="100" dirty="0">
              <a:solidFill>
                <a:schemeClr val="bg1"/>
              </a:solidFill>
              <a:effectLst/>
              <a:latin typeface="A-OTF 新ゴ Pro R" panose="020B0400000000000000" pitchFamily="50" charset="-128"/>
              <a:ea typeface="A-OTF 新ゴ Pro R" panose="020B0400000000000000" pitchFamily="50" charset="-128"/>
              <a:cs typeface="Times New Roman" panose="02020603050405020304" pitchFamily="18" charset="0"/>
            </a:endParaRPr>
          </a:p>
        </p:txBody>
      </p:sp>
      <p:pic>
        <p:nvPicPr>
          <p:cNvPr id="20" name="図 19">
            <a:extLst>
              <a:ext uri="{FF2B5EF4-FFF2-40B4-BE49-F238E27FC236}">
                <a16:creationId xmlns:a16="http://schemas.microsoft.com/office/drawing/2014/main" id="{642F3B53-F046-50D3-14A2-E8CB1F2555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4920" y="2941246"/>
            <a:ext cx="1888498" cy="1223597"/>
          </a:xfrm>
          <a:prstGeom prst="rect">
            <a:avLst/>
          </a:prstGeom>
        </p:spPr>
      </p:pic>
      <p:sp>
        <p:nvSpPr>
          <p:cNvPr id="21" name="テキスト ボックス 20">
            <a:extLst>
              <a:ext uri="{FF2B5EF4-FFF2-40B4-BE49-F238E27FC236}">
                <a16:creationId xmlns:a16="http://schemas.microsoft.com/office/drawing/2014/main" id="{4190EB39-6010-0909-AEBB-ADD85B632860}"/>
              </a:ext>
            </a:extLst>
          </p:cNvPr>
          <p:cNvSpPr txBox="1"/>
          <p:nvPr/>
        </p:nvSpPr>
        <p:spPr>
          <a:xfrm>
            <a:off x="367023" y="3439739"/>
            <a:ext cx="4623443" cy="707886"/>
          </a:xfrm>
          <a:prstGeom prst="rect">
            <a:avLst/>
          </a:prstGeom>
          <a:noFill/>
          <a:ln>
            <a:noFill/>
          </a:ln>
        </p:spPr>
        <p:txBody>
          <a:bodyPr wrap="square" rtlCol="0">
            <a:spAutoFit/>
          </a:bodyPr>
          <a:lstStyle/>
          <a:p>
            <a:r>
              <a:rPr kumimoji="1" lang="en-US" altLang="ja-JP" sz="1000" kern="1200" dirty="0">
                <a:effectLst/>
                <a:latin typeface="A-OTF 新ゴ Pro R" panose="020B0400000000000000" pitchFamily="50" charset="-128"/>
                <a:ea typeface="A-OTF 新ゴ Pro R" panose="020B0400000000000000" pitchFamily="50" charset="-128"/>
                <a:cs typeface="LINE Seed Sans ExtraBold" panose="020B0803020203020204" pitchFamily="34" charset="0"/>
              </a:rPr>
              <a:t>Aurora Imaging Library</a:t>
            </a:r>
            <a:r>
              <a:rPr kumimoji="1" lang="ja-JP" altLang="en-US" sz="1000" kern="1200" dirty="0">
                <a:effectLst/>
                <a:latin typeface="A-OTF 新ゴ Pro R" panose="020B0400000000000000" pitchFamily="50" charset="-128"/>
                <a:ea typeface="A-OTF 新ゴ Pro R" panose="020B0400000000000000" pitchFamily="50" charset="-128"/>
                <a:cs typeface="LINE Seed Sans ExtraBold" panose="020B0803020203020204" pitchFamily="34" charset="0"/>
              </a:rPr>
              <a:t>は、産業用画像処理アプリケーション開発のためのソフトウェアツールの総合的なコレクションです。</a:t>
            </a:r>
            <a:r>
              <a:rPr kumimoji="1" lang="en-US" altLang="ja-JP" sz="1000" kern="1200" dirty="0">
                <a:effectLst/>
                <a:latin typeface="A-OTF 新ゴ Pro R" panose="020B0400000000000000" pitchFamily="50" charset="-128"/>
                <a:ea typeface="A-OTF 新ゴ Pro R" panose="020B0400000000000000" pitchFamily="50" charset="-128"/>
                <a:cs typeface="LINE Seed Sans ExtraBold" panose="020B0803020203020204" pitchFamily="34" charset="0"/>
              </a:rPr>
              <a:t>Aurora Imaging Library</a:t>
            </a:r>
            <a:r>
              <a:rPr kumimoji="1" lang="ja-JP" altLang="en-US" sz="1000" kern="1200" dirty="0">
                <a:effectLst/>
                <a:latin typeface="A-OTF 新ゴ Pro R" panose="020B0400000000000000" pitchFamily="50" charset="-128"/>
                <a:ea typeface="A-OTF 新ゴ Pro R" panose="020B0400000000000000" pitchFamily="50" charset="-128"/>
                <a:cs typeface="LINE Seed Sans ExtraBold" panose="020B0803020203020204" pitchFamily="34" charset="0"/>
              </a:rPr>
              <a:t>には、アルゴリズム検討、プロトタイピングから、開発とランタイムまで、プロセスのあらゆる段階に対応するツールが含まれています。</a:t>
            </a:r>
            <a:endParaRPr lang="ja-JP" sz="1000" kern="100" dirty="0">
              <a:effectLst/>
              <a:latin typeface="A-OTF 新ゴ Pro R" panose="020B0400000000000000" pitchFamily="50" charset="-128"/>
              <a:ea typeface="A-OTF 新ゴ Pro R" panose="020B0400000000000000" pitchFamily="50" charset="-128"/>
              <a:cs typeface="Times New Roman" panose="02020603050405020304" pitchFamily="18" charset="0"/>
            </a:endParaRPr>
          </a:p>
        </p:txBody>
      </p:sp>
      <p:sp>
        <p:nvSpPr>
          <p:cNvPr id="23" name="テキスト ボックス 22">
            <a:extLst>
              <a:ext uri="{FF2B5EF4-FFF2-40B4-BE49-F238E27FC236}">
                <a16:creationId xmlns:a16="http://schemas.microsoft.com/office/drawing/2014/main" id="{D8805082-DD89-87F6-7D8A-15E557A08204}"/>
              </a:ext>
            </a:extLst>
          </p:cNvPr>
          <p:cNvSpPr txBox="1"/>
          <p:nvPr/>
        </p:nvSpPr>
        <p:spPr>
          <a:xfrm>
            <a:off x="375277" y="2854964"/>
            <a:ext cx="4623443" cy="584775"/>
          </a:xfrm>
          <a:prstGeom prst="rect">
            <a:avLst/>
          </a:prstGeom>
          <a:noFill/>
          <a:ln>
            <a:noFill/>
          </a:ln>
        </p:spPr>
        <p:txBody>
          <a:bodyPr wrap="square" rtlCol="0">
            <a:spAutoFit/>
          </a:bodyPr>
          <a:lstStyle/>
          <a:p>
            <a:r>
              <a:rPr kumimoji="1" lang="ja-JP" altLang="en-US" sz="1600" kern="1200" dirty="0">
                <a:effectLst/>
                <a:latin typeface="A-OTF 新ゴ Pro B" panose="020B0700000000000000" pitchFamily="50" charset="-128"/>
                <a:ea typeface="A-OTF 新ゴ Pro B" panose="020B0700000000000000" pitchFamily="50" charset="-128"/>
                <a:cs typeface="LINE Seed Sans ExtraBold" panose="020B0803020203020204" pitchFamily="34" charset="0"/>
              </a:rPr>
              <a:t>産業用画像処理アプリケーション開発のためのソフトウェアツールを１パッケージに集約</a:t>
            </a:r>
            <a:endParaRPr lang="ja-JP" sz="1600" kern="100" dirty="0">
              <a:effectLst/>
              <a:latin typeface="A-OTF 新ゴ Pro B" panose="020B0700000000000000" pitchFamily="50" charset="-128"/>
              <a:ea typeface="A-OTF 新ゴ Pro B" panose="020B0700000000000000" pitchFamily="50" charset="-128"/>
              <a:cs typeface="Times New Roman" panose="02020603050405020304" pitchFamily="18" charset="0"/>
            </a:endParaRPr>
          </a:p>
        </p:txBody>
      </p:sp>
      <p:sp>
        <p:nvSpPr>
          <p:cNvPr id="26" name="正方形/長方形 25">
            <a:extLst>
              <a:ext uri="{FF2B5EF4-FFF2-40B4-BE49-F238E27FC236}">
                <a16:creationId xmlns:a16="http://schemas.microsoft.com/office/drawing/2014/main" id="{70383823-5676-842B-EE7A-DF3F9DA916B3}"/>
              </a:ext>
            </a:extLst>
          </p:cNvPr>
          <p:cNvSpPr/>
          <p:nvPr/>
        </p:nvSpPr>
        <p:spPr>
          <a:xfrm>
            <a:off x="431149" y="4804121"/>
            <a:ext cx="45719" cy="22956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F385D58F-37CC-0312-CCF1-159F40E7BDAC}"/>
              </a:ext>
            </a:extLst>
          </p:cNvPr>
          <p:cNvSpPr txBox="1"/>
          <p:nvPr/>
        </p:nvSpPr>
        <p:spPr>
          <a:xfrm>
            <a:off x="2226937" y="4285745"/>
            <a:ext cx="2847983" cy="276999"/>
          </a:xfrm>
          <a:prstGeom prst="rect">
            <a:avLst/>
          </a:prstGeom>
          <a:noFill/>
          <a:ln>
            <a:noFill/>
          </a:ln>
        </p:spPr>
        <p:txBody>
          <a:bodyPr wrap="square" rtlCol="0">
            <a:spAutoFit/>
          </a:bodyPr>
          <a:lstStyle/>
          <a:p>
            <a:pPr algn="ctr"/>
            <a:r>
              <a:rPr kumimoji="1" lang="ja-JP" altLang="en-US" sz="1200" kern="1200" dirty="0">
                <a:effectLst/>
                <a:latin typeface="A-OTF 新ゴ Pro DB" panose="020B0600000000000000" pitchFamily="50" charset="-128"/>
                <a:ea typeface="A-OTF 新ゴ Pro DB" panose="020B0600000000000000" pitchFamily="50" charset="-128"/>
                <a:cs typeface="LINE Seed Sans ExtraBold" panose="020B0803020203020204" pitchFamily="34" charset="0"/>
              </a:rPr>
              <a:t>ソフトウェアの特徴</a:t>
            </a:r>
            <a:endParaRPr lang="ja-JP" sz="1200" kern="100" dirty="0">
              <a:effectLst/>
              <a:latin typeface="A-OTF 新ゴ Pro DB" panose="020B0600000000000000" pitchFamily="50" charset="-128"/>
              <a:ea typeface="A-OTF 新ゴ Pro DB" panose="020B0600000000000000" pitchFamily="50" charset="-128"/>
              <a:cs typeface="Times New Roman" panose="02020603050405020304" pitchFamily="18" charset="0"/>
            </a:endParaRPr>
          </a:p>
        </p:txBody>
      </p:sp>
      <p:sp>
        <p:nvSpPr>
          <p:cNvPr id="28" name="正方形/長方形 27">
            <a:extLst>
              <a:ext uri="{FF2B5EF4-FFF2-40B4-BE49-F238E27FC236}">
                <a16:creationId xmlns:a16="http://schemas.microsoft.com/office/drawing/2014/main" id="{A0D92A14-9CD8-0140-7158-F8988694116D}"/>
              </a:ext>
            </a:extLst>
          </p:cNvPr>
          <p:cNvSpPr/>
          <p:nvPr/>
        </p:nvSpPr>
        <p:spPr>
          <a:xfrm>
            <a:off x="2897548" y="4539884"/>
            <a:ext cx="1496505" cy="45719"/>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a:extLst>
              <a:ext uri="{FF2B5EF4-FFF2-40B4-BE49-F238E27FC236}">
                <a16:creationId xmlns:a16="http://schemas.microsoft.com/office/drawing/2014/main" id="{9BBB5C54-3BB1-C253-2FA7-376DF72D5A46}"/>
              </a:ext>
            </a:extLst>
          </p:cNvPr>
          <p:cNvSpPr txBox="1"/>
          <p:nvPr/>
        </p:nvSpPr>
        <p:spPr>
          <a:xfrm>
            <a:off x="367023" y="5069680"/>
            <a:ext cx="3107697" cy="584775"/>
          </a:xfrm>
          <a:prstGeom prst="rect">
            <a:avLst/>
          </a:prstGeom>
          <a:noFill/>
          <a:ln>
            <a:noFill/>
          </a:ln>
        </p:spPr>
        <p:txBody>
          <a:bodyPr wrap="square" rtlCol="0">
            <a:spAutoFit/>
          </a:bodyPr>
          <a:lstStyle/>
          <a:p>
            <a:r>
              <a:rPr kumimoji="1" lang="en-US" altLang="ja-JP" sz="800" kern="1200" dirty="0" err="1">
                <a:effectLst/>
                <a:latin typeface="A-OTF 新ゴ Pro R" panose="020B0400000000000000" pitchFamily="50" charset="-128"/>
                <a:ea typeface="A-OTF 新ゴ Pro R" panose="020B0400000000000000" pitchFamily="50" charset="-128"/>
                <a:cs typeface="LINE Seed Sans ExtraBold" panose="020B0803020203020204" pitchFamily="34" charset="0"/>
              </a:rPr>
              <a:t>VisualStudio</a:t>
            </a:r>
            <a:r>
              <a:rPr kumimoji="1" lang="ja-JP" altLang="en-US" sz="800" kern="1200" dirty="0">
                <a:effectLst/>
                <a:latin typeface="A-OTF 新ゴ Pro R" panose="020B0400000000000000" pitchFamily="50" charset="-128"/>
                <a:ea typeface="A-OTF 新ゴ Pro R" panose="020B0400000000000000" pitchFamily="50" charset="-128"/>
                <a:cs typeface="LINE Seed Sans ExtraBold" panose="020B0803020203020204" pitchFamily="34" charset="0"/>
              </a:rPr>
              <a:t>から</a:t>
            </a:r>
            <a:r>
              <a:rPr kumimoji="1" lang="en-US" altLang="ja-JP" sz="800" kern="1200" dirty="0">
                <a:effectLst/>
                <a:latin typeface="A-OTF 新ゴ Pro R" panose="020B0400000000000000" pitchFamily="50" charset="-128"/>
                <a:ea typeface="A-OTF 新ゴ Pro R" panose="020B0400000000000000" pitchFamily="50" charset="-128"/>
                <a:cs typeface="LINE Seed Sans ExtraBold" panose="020B0803020203020204" pitchFamily="34" charset="0"/>
              </a:rPr>
              <a:t>Aurora Imaging Library</a:t>
            </a:r>
            <a:r>
              <a:rPr kumimoji="1" lang="ja-JP" altLang="en-US" sz="800" kern="1200" dirty="0">
                <a:effectLst/>
                <a:latin typeface="A-OTF 新ゴ Pro R" panose="020B0400000000000000" pitchFamily="50" charset="-128"/>
                <a:ea typeface="A-OTF 新ゴ Pro R" panose="020B0400000000000000" pitchFamily="50" charset="-128"/>
                <a:cs typeface="LINE Seed Sans ExtraBold" panose="020B0803020203020204" pitchFamily="34" charset="0"/>
              </a:rPr>
              <a:t>の</a:t>
            </a:r>
            <a:r>
              <a:rPr kumimoji="1" lang="en-US" altLang="ja-JP" sz="800" kern="1200" dirty="0">
                <a:effectLst/>
                <a:latin typeface="A-OTF 新ゴ Pro R" panose="020B0400000000000000" pitchFamily="50" charset="-128"/>
                <a:ea typeface="A-OTF 新ゴ Pro R" panose="020B0400000000000000" pitchFamily="50" charset="-128"/>
                <a:cs typeface="LINE Seed Sans ExtraBold" panose="020B0803020203020204" pitchFamily="34" charset="0"/>
              </a:rPr>
              <a:t>DLL</a:t>
            </a:r>
            <a:r>
              <a:rPr kumimoji="1" lang="ja-JP" altLang="en-US" sz="800" kern="1200" dirty="0">
                <a:effectLst/>
                <a:latin typeface="A-OTF 新ゴ Pro R" panose="020B0400000000000000" pitchFamily="50" charset="-128"/>
                <a:ea typeface="A-OTF 新ゴ Pro R" panose="020B0400000000000000" pitchFamily="50" charset="-128"/>
                <a:cs typeface="LINE Seed Sans ExtraBold" panose="020B0803020203020204" pitchFamily="34" charset="0"/>
              </a:rPr>
              <a:t>をコールします。関数は直感的にわかりやすく設定されているうえに、各コマンドに対する</a:t>
            </a:r>
            <a:r>
              <a:rPr kumimoji="1" lang="en-US" altLang="ja-JP" sz="800" kern="1200" dirty="0">
                <a:effectLst/>
                <a:latin typeface="A-OTF 新ゴ Pro R" panose="020B0400000000000000" pitchFamily="50" charset="-128"/>
                <a:ea typeface="A-OTF 新ゴ Pro R" panose="020B0400000000000000" pitchFamily="50" charset="-128"/>
                <a:cs typeface="LINE Seed Sans ExtraBold" panose="020B0803020203020204" pitchFamily="34" charset="0"/>
              </a:rPr>
              <a:t>Help</a:t>
            </a:r>
            <a:r>
              <a:rPr kumimoji="1" lang="ja-JP" altLang="en-US" sz="800" kern="1200" dirty="0">
                <a:effectLst/>
                <a:latin typeface="A-OTF 新ゴ Pro R" panose="020B0400000000000000" pitchFamily="50" charset="-128"/>
                <a:ea typeface="A-OTF 新ゴ Pro R" panose="020B0400000000000000" pitchFamily="50" charset="-128"/>
                <a:cs typeface="LINE Seed Sans ExtraBold" panose="020B0803020203020204" pitchFamily="34" charset="0"/>
              </a:rPr>
              <a:t>も充実しているため、簡単にコーディングを行うことが可能です。</a:t>
            </a:r>
            <a:endParaRPr lang="ja-JP" sz="800" kern="100" dirty="0">
              <a:effectLst/>
              <a:latin typeface="A-OTF 新ゴ Pro R" panose="020B0400000000000000" pitchFamily="50" charset="-128"/>
              <a:ea typeface="A-OTF 新ゴ Pro R" panose="020B0400000000000000" pitchFamily="50" charset="-128"/>
              <a:cs typeface="Times New Roman" panose="02020603050405020304" pitchFamily="18" charset="0"/>
            </a:endParaRPr>
          </a:p>
        </p:txBody>
      </p:sp>
      <p:sp>
        <p:nvSpPr>
          <p:cNvPr id="31" name="テキスト ボックス 30">
            <a:extLst>
              <a:ext uri="{FF2B5EF4-FFF2-40B4-BE49-F238E27FC236}">
                <a16:creationId xmlns:a16="http://schemas.microsoft.com/office/drawing/2014/main" id="{43CCE54E-B78F-4A7E-3FB7-783C12F36653}"/>
              </a:ext>
            </a:extLst>
          </p:cNvPr>
          <p:cNvSpPr txBox="1"/>
          <p:nvPr/>
        </p:nvSpPr>
        <p:spPr>
          <a:xfrm>
            <a:off x="4037966" y="4768122"/>
            <a:ext cx="2847983" cy="276999"/>
          </a:xfrm>
          <a:prstGeom prst="rect">
            <a:avLst/>
          </a:prstGeom>
          <a:noFill/>
          <a:ln>
            <a:noFill/>
          </a:ln>
        </p:spPr>
        <p:txBody>
          <a:bodyPr wrap="square" rtlCol="0">
            <a:spAutoFit/>
          </a:bodyPr>
          <a:lstStyle/>
          <a:p>
            <a:r>
              <a:rPr kumimoji="1" lang="ja-JP" altLang="en-US" sz="1200" kern="1200">
                <a:effectLst/>
                <a:latin typeface="A-OTF 新ゴ Pro DB" panose="020B0600000000000000" pitchFamily="50" charset="-128"/>
                <a:ea typeface="A-OTF 新ゴ Pro DB" panose="020B0600000000000000" pitchFamily="50" charset="-128"/>
                <a:cs typeface="LINE Seed Sans ExtraBold" panose="020B0803020203020204" pitchFamily="34" charset="0"/>
              </a:rPr>
              <a:t>マウス</a:t>
            </a:r>
            <a:r>
              <a:rPr kumimoji="1" lang="en-US" altLang="ja-JP" sz="1200" kern="1200">
                <a:effectLst/>
                <a:latin typeface="A-OTF 新ゴ Pro DB" panose="020B0600000000000000" pitchFamily="50" charset="-128"/>
                <a:ea typeface="A-OTF 新ゴ Pro DB" panose="020B0600000000000000" pitchFamily="50" charset="-128"/>
                <a:cs typeface="LINE Seed Sans ExtraBold" panose="020B0803020203020204" pitchFamily="34" charset="0"/>
              </a:rPr>
              <a:t>1</a:t>
            </a:r>
            <a:r>
              <a:rPr kumimoji="1" lang="ja-JP" altLang="en-US" sz="1200" kern="1200">
                <a:effectLst/>
                <a:latin typeface="A-OTF 新ゴ Pro DB" panose="020B0600000000000000" pitchFamily="50" charset="-128"/>
                <a:ea typeface="A-OTF 新ゴ Pro DB" panose="020B0600000000000000" pitchFamily="50" charset="-128"/>
                <a:cs typeface="LINE Seed Sans ExtraBold" panose="020B0803020203020204" pitchFamily="34" charset="0"/>
              </a:rPr>
              <a:t>つで簡単画像検証</a:t>
            </a:r>
            <a:endParaRPr lang="ja-JP" sz="1200" kern="100" dirty="0">
              <a:effectLst/>
              <a:latin typeface="A-OTF 新ゴ Pro DB" panose="020B0600000000000000" pitchFamily="50" charset="-128"/>
              <a:ea typeface="A-OTF 新ゴ Pro DB" panose="020B0600000000000000" pitchFamily="50" charset="-128"/>
              <a:cs typeface="Times New Roman" panose="02020603050405020304" pitchFamily="18" charset="0"/>
            </a:endParaRPr>
          </a:p>
        </p:txBody>
      </p:sp>
      <p:sp>
        <p:nvSpPr>
          <p:cNvPr id="32" name="正方形/長方形 31">
            <a:extLst>
              <a:ext uri="{FF2B5EF4-FFF2-40B4-BE49-F238E27FC236}">
                <a16:creationId xmlns:a16="http://schemas.microsoft.com/office/drawing/2014/main" id="{16A0AFDA-3388-5ADC-87C4-7457CC826BF5}"/>
              </a:ext>
            </a:extLst>
          </p:cNvPr>
          <p:cNvSpPr/>
          <p:nvPr/>
        </p:nvSpPr>
        <p:spPr>
          <a:xfrm>
            <a:off x="4015107" y="4804121"/>
            <a:ext cx="45719" cy="22956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3" name="テキスト ボックス 32">
            <a:extLst>
              <a:ext uri="{FF2B5EF4-FFF2-40B4-BE49-F238E27FC236}">
                <a16:creationId xmlns:a16="http://schemas.microsoft.com/office/drawing/2014/main" id="{4F4EADE5-93FA-5C67-52DD-CC8765D5EB20}"/>
              </a:ext>
            </a:extLst>
          </p:cNvPr>
          <p:cNvSpPr txBox="1"/>
          <p:nvPr/>
        </p:nvSpPr>
        <p:spPr>
          <a:xfrm>
            <a:off x="3950981" y="5069680"/>
            <a:ext cx="3241671" cy="707886"/>
          </a:xfrm>
          <a:prstGeom prst="rect">
            <a:avLst/>
          </a:prstGeom>
          <a:noFill/>
          <a:ln>
            <a:noFill/>
          </a:ln>
        </p:spPr>
        <p:txBody>
          <a:bodyPr wrap="square" rtlCol="0">
            <a:spAutoFit/>
          </a:bodyPr>
          <a:lstStyle/>
          <a:p>
            <a:r>
              <a:rPr kumimoji="1" lang="en-US" altLang="ja-JP" sz="800" kern="1200" dirty="0">
                <a:effectLst/>
                <a:latin typeface="A-OTF 新ゴ Pro R" panose="020B0400000000000000" pitchFamily="50" charset="-128"/>
                <a:ea typeface="A-OTF 新ゴ Pro R" panose="020B0400000000000000" pitchFamily="50" charset="-128"/>
                <a:cs typeface="LINE Seed Sans ExtraBold" panose="020B0803020203020204" pitchFamily="34" charset="0"/>
              </a:rPr>
              <a:t>Aurora Imaging Library</a:t>
            </a:r>
            <a:r>
              <a:rPr kumimoji="1" lang="ja-JP" altLang="en-US" sz="800" kern="1200" dirty="0">
                <a:effectLst/>
                <a:latin typeface="A-OTF 新ゴ Pro R" panose="020B0400000000000000" pitchFamily="50" charset="-128"/>
                <a:ea typeface="A-OTF 新ゴ Pro R" panose="020B0400000000000000" pitchFamily="50" charset="-128"/>
                <a:cs typeface="LINE Seed Sans ExtraBold" panose="020B0803020203020204" pitchFamily="34" charset="0"/>
              </a:rPr>
              <a:t>に準備されている各種関数の検証や定義ファイルの作成が可能です。</a:t>
            </a:r>
            <a:r>
              <a:rPr kumimoji="1" lang="en-US" altLang="ja-JP" sz="800" kern="1200" dirty="0">
                <a:effectLst/>
                <a:latin typeface="A-OTF 新ゴ Pro R" panose="020B0400000000000000" pitchFamily="50" charset="-128"/>
                <a:ea typeface="A-OTF 新ゴ Pro R" panose="020B0400000000000000" pitchFamily="50" charset="-128"/>
                <a:cs typeface="LINE Seed Sans ExtraBold" panose="020B0803020203020204" pitchFamily="34" charset="0"/>
              </a:rPr>
              <a:t>Interactive Utility</a:t>
            </a:r>
            <a:r>
              <a:rPr kumimoji="1" lang="ja-JP" altLang="en-US" sz="800" kern="1200" dirty="0">
                <a:effectLst/>
                <a:latin typeface="A-OTF 新ゴ Pro R" panose="020B0400000000000000" pitchFamily="50" charset="-128"/>
                <a:ea typeface="A-OTF 新ゴ Pro R" panose="020B0400000000000000" pitchFamily="50" charset="-128"/>
                <a:cs typeface="LINE Seed Sans ExtraBold" panose="020B0803020203020204" pitchFamily="34" charset="0"/>
              </a:rPr>
              <a:t>で作成された定義ファイルを</a:t>
            </a:r>
            <a:r>
              <a:rPr kumimoji="1" lang="en-US" altLang="ja-JP" sz="800" kern="1200" dirty="0">
                <a:effectLst/>
                <a:latin typeface="A-OTF 新ゴ Pro R" panose="020B0400000000000000" pitchFamily="50" charset="-128"/>
                <a:ea typeface="A-OTF 新ゴ Pro R" panose="020B0400000000000000" pitchFamily="50" charset="-128"/>
                <a:cs typeface="LINE Seed Sans ExtraBold" panose="020B0803020203020204" pitchFamily="34" charset="0"/>
              </a:rPr>
              <a:t>Aurora Imaging Library</a:t>
            </a:r>
            <a:r>
              <a:rPr kumimoji="1" lang="ja-JP" altLang="en-US" sz="800" kern="1200" dirty="0">
                <a:effectLst/>
                <a:latin typeface="A-OTF 新ゴ Pro R" panose="020B0400000000000000" pitchFamily="50" charset="-128"/>
                <a:ea typeface="A-OTF 新ゴ Pro R" panose="020B0400000000000000" pitchFamily="50" charset="-128"/>
                <a:cs typeface="LINE Seed Sans ExtraBold" panose="020B0803020203020204" pitchFamily="34" charset="0"/>
              </a:rPr>
              <a:t>からコールすることで、プログラミングで細かな設定をする手間が省け開発工数を大幅に削減可能です。 </a:t>
            </a:r>
            <a:endParaRPr lang="ja-JP" sz="800" kern="100" dirty="0">
              <a:effectLst/>
              <a:latin typeface="A-OTF 新ゴ Pro R" panose="020B0400000000000000" pitchFamily="50" charset="-128"/>
              <a:ea typeface="A-OTF 新ゴ Pro R" panose="020B0400000000000000" pitchFamily="50" charset="-128"/>
              <a:cs typeface="Times New Roman" panose="02020603050405020304" pitchFamily="18" charset="0"/>
            </a:endParaRPr>
          </a:p>
        </p:txBody>
      </p:sp>
      <p:sp>
        <p:nvSpPr>
          <p:cNvPr id="34" name="テキスト ボックス 33">
            <a:extLst>
              <a:ext uri="{FF2B5EF4-FFF2-40B4-BE49-F238E27FC236}">
                <a16:creationId xmlns:a16="http://schemas.microsoft.com/office/drawing/2014/main" id="{A3D69246-850E-C05A-99F9-8D88882B0FDF}"/>
              </a:ext>
            </a:extLst>
          </p:cNvPr>
          <p:cNvSpPr txBox="1"/>
          <p:nvPr/>
        </p:nvSpPr>
        <p:spPr>
          <a:xfrm>
            <a:off x="431149" y="5822304"/>
            <a:ext cx="2847983" cy="276999"/>
          </a:xfrm>
          <a:prstGeom prst="rect">
            <a:avLst/>
          </a:prstGeom>
          <a:noFill/>
          <a:ln>
            <a:noFill/>
          </a:ln>
        </p:spPr>
        <p:txBody>
          <a:bodyPr wrap="square" rtlCol="0">
            <a:spAutoFit/>
          </a:bodyPr>
          <a:lstStyle/>
          <a:p>
            <a:r>
              <a:rPr kumimoji="1" lang="ja-JP" altLang="en-US" sz="1200" kern="1200" dirty="0">
                <a:effectLst/>
                <a:latin typeface="A-OTF 新ゴ Pro DB" panose="020B0600000000000000" pitchFamily="50" charset="-128"/>
                <a:ea typeface="A-OTF 新ゴ Pro DB" panose="020B0600000000000000" pitchFamily="50" charset="-128"/>
                <a:cs typeface="LINE Seed Sans ExtraBold" panose="020B0803020203020204" pitchFamily="34" charset="0"/>
              </a:rPr>
              <a:t>開発工数を大幅削減</a:t>
            </a:r>
            <a:endParaRPr lang="ja-JP" sz="1200" kern="100" dirty="0">
              <a:effectLst/>
              <a:latin typeface="A-OTF 新ゴ Pro DB" panose="020B0600000000000000" pitchFamily="50" charset="-128"/>
              <a:ea typeface="A-OTF 新ゴ Pro DB" panose="020B0600000000000000" pitchFamily="50" charset="-128"/>
              <a:cs typeface="Times New Roman" panose="02020603050405020304" pitchFamily="18" charset="0"/>
            </a:endParaRPr>
          </a:p>
        </p:txBody>
      </p:sp>
      <p:sp>
        <p:nvSpPr>
          <p:cNvPr id="35" name="正方形/長方形 34">
            <a:extLst>
              <a:ext uri="{FF2B5EF4-FFF2-40B4-BE49-F238E27FC236}">
                <a16:creationId xmlns:a16="http://schemas.microsoft.com/office/drawing/2014/main" id="{AA55B343-D3F2-713A-3A62-C1047C500CF8}"/>
              </a:ext>
            </a:extLst>
          </p:cNvPr>
          <p:cNvSpPr/>
          <p:nvPr/>
        </p:nvSpPr>
        <p:spPr>
          <a:xfrm>
            <a:off x="431149" y="5858303"/>
            <a:ext cx="45719" cy="22956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テキスト ボックス 35">
            <a:extLst>
              <a:ext uri="{FF2B5EF4-FFF2-40B4-BE49-F238E27FC236}">
                <a16:creationId xmlns:a16="http://schemas.microsoft.com/office/drawing/2014/main" id="{8F649C0A-1412-6510-ADDC-E63DA46DA13E}"/>
              </a:ext>
            </a:extLst>
          </p:cNvPr>
          <p:cNvSpPr txBox="1"/>
          <p:nvPr/>
        </p:nvSpPr>
        <p:spPr>
          <a:xfrm>
            <a:off x="367023" y="6123862"/>
            <a:ext cx="3107697" cy="707886"/>
          </a:xfrm>
          <a:prstGeom prst="rect">
            <a:avLst/>
          </a:prstGeom>
          <a:noFill/>
          <a:ln>
            <a:noFill/>
          </a:ln>
        </p:spPr>
        <p:txBody>
          <a:bodyPr wrap="square" rtlCol="0">
            <a:spAutoFit/>
          </a:bodyPr>
          <a:lstStyle/>
          <a:p>
            <a:r>
              <a:rPr kumimoji="1" lang="ja-JP" altLang="en-US" sz="800" kern="1200" dirty="0">
                <a:effectLst/>
                <a:latin typeface="A-OTF 新ゴ Pro R" panose="020B0400000000000000" pitchFamily="50" charset="-128"/>
                <a:ea typeface="A-OTF 新ゴ Pro R" panose="020B0400000000000000" pitchFamily="50" charset="-128"/>
                <a:cs typeface="LINE Seed Sans ExtraBold" panose="020B0803020203020204" pitchFamily="34" charset="0"/>
              </a:rPr>
              <a:t>「</a:t>
            </a:r>
            <a:r>
              <a:rPr kumimoji="1" lang="en-US" altLang="ja-JP" sz="800" kern="1200" dirty="0">
                <a:effectLst/>
                <a:latin typeface="A-OTF 新ゴ Pro R" panose="020B0400000000000000" pitchFamily="50" charset="-128"/>
                <a:ea typeface="A-OTF 新ゴ Pro R" panose="020B0400000000000000" pitchFamily="50" charset="-128"/>
                <a:cs typeface="LINE Seed Sans ExtraBold" panose="020B0803020203020204" pitchFamily="34" charset="0"/>
              </a:rPr>
              <a:t>Aurora Imaging CoPilot</a:t>
            </a:r>
            <a:r>
              <a:rPr kumimoji="1" lang="ja-JP" altLang="en-US" sz="800" kern="1200" dirty="0">
                <a:effectLst/>
                <a:latin typeface="A-OTF 新ゴ Pro R" panose="020B0400000000000000" pitchFamily="50" charset="-128"/>
                <a:ea typeface="A-OTF 新ゴ Pro R" panose="020B0400000000000000" pitchFamily="50" charset="-128"/>
                <a:cs typeface="LINE Seed Sans ExtraBold" panose="020B0803020203020204" pitchFamily="34" charset="0"/>
              </a:rPr>
              <a:t>」を使うことで、画像評価の時間だけでなく、実際のプログラミング時間も短縮することができます。</a:t>
            </a:r>
          </a:p>
          <a:p>
            <a:r>
              <a:rPr kumimoji="1" lang="ja-JP" altLang="en-US" sz="800" kern="1200" dirty="0">
                <a:effectLst/>
                <a:latin typeface="A-OTF 新ゴ Pro R" panose="020B0400000000000000" pitchFamily="50" charset="-128"/>
                <a:ea typeface="A-OTF 新ゴ Pro R" panose="020B0400000000000000" pitchFamily="50" charset="-128"/>
                <a:cs typeface="LINE Seed Sans ExtraBold" panose="020B0803020203020204" pitchFamily="34" charset="0"/>
              </a:rPr>
              <a:t>パラメータを変更しながらの確認、さらに処理の連続実行時でも結果を容易に確認できます。</a:t>
            </a:r>
          </a:p>
        </p:txBody>
      </p:sp>
      <p:sp>
        <p:nvSpPr>
          <p:cNvPr id="37" name="テキスト ボックス 36">
            <a:extLst>
              <a:ext uri="{FF2B5EF4-FFF2-40B4-BE49-F238E27FC236}">
                <a16:creationId xmlns:a16="http://schemas.microsoft.com/office/drawing/2014/main" id="{7669ED1F-25E2-6DC7-5614-86360EDF9F76}"/>
              </a:ext>
            </a:extLst>
          </p:cNvPr>
          <p:cNvSpPr txBox="1"/>
          <p:nvPr/>
        </p:nvSpPr>
        <p:spPr>
          <a:xfrm>
            <a:off x="4037966" y="5822304"/>
            <a:ext cx="2847983" cy="276999"/>
          </a:xfrm>
          <a:prstGeom prst="rect">
            <a:avLst/>
          </a:prstGeom>
          <a:noFill/>
          <a:ln>
            <a:noFill/>
          </a:ln>
        </p:spPr>
        <p:txBody>
          <a:bodyPr wrap="square" rtlCol="0">
            <a:spAutoFit/>
          </a:bodyPr>
          <a:lstStyle/>
          <a:p>
            <a:r>
              <a:rPr kumimoji="1" lang="ja-JP" altLang="en-US" sz="1200" kern="1200" dirty="0">
                <a:effectLst/>
                <a:latin typeface="A-OTF 新ゴ Pro DB" panose="020B0600000000000000" pitchFamily="50" charset="-128"/>
                <a:ea typeface="A-OTF 新ゴ Pro DB" panose="020B0600000000000000" pitchFamily="50" charset="-128"/>
                <a:cs typeface="LINE Seed Sans ExtraBold" panose="020B0803020203020204" pitchFamily="34" charset="0"/>
              </a:rPr>
              <a:t>強力なデバックツール</a:t>
            </a:r>
            <a:endParaRPr lang="ja-JP" sz="1200" kern="100" dirty="0">
              <a:effectLst/>
              <a:latin typeface="A-OTF 新ゴ Pro DB" panose="020B0600000000000000" pitchFamily="50" charset="-128"/>
              <a:ea typeface="A-OTF 新ゴ Pro DB" panose="020B0600000000000000" pitchFamily="50" charset="-128"/>
              <a:cs typeface="Times New Roman" panose="02020603050405020304" pitchFamily="18" charset="0"/>
            </a:endParaRPr>
          </a:p>
        </p:txBody>
      </p:sp>
      <p:sp>
        <p:nvSpPr>
          <p:cNvPr id="38" name="正方形/長方形 37">
            <a:extLst>
              <a:ext uri="{FF2B5EF4-FFF2-40B4-BE49-F238E27FC236}">
                <a16:creationId xmlns:a16="http://schemas.microsoft.com/office/drawing/2014/main" id="{66F96EFE-ADB6-94AB-A8B5-B4EA27C47CD8}"/>
              </a:ext>
            </a:extLst>
          </p:cNvPr>
          <p:cNvSpPr/>
          <p:nvPr/>
        </p:nvSpPr>
        <p:spPr>
          <a:xfrm>
            <a:off x="4015107" y="5858303"/>
            <a:ext cx="45719" cy="22956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テキスト ボックス 38">
            <a:extLst>
              <a:ext uri="{FF2B5EF4-FFF2-40B4-BE49-F238E27FC236}">
                <a16:creationId xmlns:a16="http://schemas.microsoft.com/office/drawing/2014/main" id="{8DEC29BD-975D-E364-CC9C-52F99BCC5C2F}"/>
              </a:ext>
            </a:extLst>
          </p:cNvPr>
          <p:cNvSpPr txBox="1"/>
          <p:nvPr/>
        </p:nvSpPr>
        <p:spPr>
          <a:xfrm>
            <a:off x="3950981" y="6123862"/>
            <a:ext cx="3241671" cy="707886"/>
          </a:xfrm>
          <a:prstGeom prst="rect">
            <a:avLst/>
          </a:prstGeom>
          <a:noFill/>
          <a:ln>
            <a:noFill/>
          </a:ln>
        </p:spPr>
        <p:txBody>
          <a:bodyPr wrap="square" rtlCol="0">
            <a:spAutoFit/>
          </a:bodyPr>
          <a:lstStyle/>
          <a:p>
            <a:r>
              <a:rPr kumimoji="1" lang="ja-JP" altLang="en-US" sz="800" kern="1200">
                <a:effectLst/>
                <a:latin typeface="A-OTF 新ゴ Pro R" panose="020B0400000000000000" pitchFamily="50" charset="-128"/>
                <a:ea typeface="A-OTF 新ゴ Pro R" panose="020B0400000000000000" pitchFamily="50" charset="-128"/>
                <a:cs typeface="LINE Seed Sans ExtraBold" panose="020B0803020203020204" pitchFamily="34" charset="0"/>
              </a:rPr>
              <a:t>デバックツール「</a:t>
            </a:r>
            <a:r>
              <a:rPr kumimoji="1" lang="en-US" altLang="ja-JP" sz="800" kern="1200">
                <a:effectLst/>
                <a:latin typeface="A-OTF 新ゴ Pro R" panose="020B0400000000000000" pitchFamily="50" charset="-128"/>
                <a:ea typeface="A-OTF 新ゴ Pro R" panose="020B0400000000000000" pitchFamily="50" charset="-128"/>
                <a:cs typeface="LINE Seed Sans ExtraBold" panose="020B0803020203020204" pitchFamily="34" charset="0"/>
              </a:rPr>
              <a:t>Aurora Imaging Profiler</a:t>
            </a:r>
            <a:r>
              <a:rPr kumimoji="1" lang="ja-JP" altLang="en-US" sz="800" kern="1200">
                <a:effectLst/>
                <a:latin typeface="A-OTF 新ゴ Pro R" panose="020B0400000000000000" pitchFamily="50" charset="-128"/>
                <a:ea typeface="A-OTF 新ゴ Pro R" panose="020B0400000000000000" pitchFamily="50" charset="-128"/>
                <a:cs typeface="LINE Seed Sans ExtraBold" panose="020B0803020203020204" pitchFamily="34" charset="0"/>
              </a:rPr>
              <a:t>」は、各スレッドの</a:t>
            </a:r>
            <a:r>
              <a:rPr kumimoji="1" lang="en-US" altLang="ja-JP" sz="800" kern="1200">
                <a:effectLst/>
                <a:latin typeface="A-OTF 新ゴ Pro R" panose="020B0400000000000000" pitchFamily="50" charset="-128"/>
                <a:ea typeface="A-OTF 新ゴ Pro R" panose="020B0400000000000000" pitchFamily="50" charset="-128"/>
                <a:cs typeface="LINE Seed Sans ExtraBold" panose="020B0803020203020204" pitchFamily="34" charset="0"/>
              </a:rPr>
              <a:t>Aurora Imaging Library</a:t>
            </a:r>
            <a:r>
              <a:rPr kumimoji="1" lang="ja-JP" altLang="en-US" sz="800" kern="1200">
                <a:effectLst/>
                <a:latin typeface="A-OTF 新ゴ Pro R" panose="020B0400000000000000" pitchFamily="50" charset="-128"/>
                <a:ea typeface="A-OTF 新ゴ Pro R" panose="020B0400000000000000" pitchFamily="50" charset="-128"/>
                <a:cs typeface="LINE Seed Sans ExtraBold" panose="020B0803020203020204" pitchFamily="34" charset="0"/>
              </a:rPr>
              <a:t>関数をタイムライン表示、特定の</a:t>
            </a:r>
            <a:r>
              <a:rPr kumimoji="1" lang="en-US" altLang="ja-JP" sz="800" kern="1200">
                <a:effectLst/>
                <a:latin typeface="A-OTF 新ゴ Pro R" panose="020B0400000000000000" pitchFamily="50" charset="-128"/>
                <a:ea typeface="A-OTF 新ゴ Pro R" panose="020B0400000000000000" pitchFamily="50" charset="-128"/>
                <a:cs typeface="LINE Seed Sans ExtraBold" panose="020B0803020203020204" pitchFamily="34" charset="0"/>
              </a:rPr>
              <a:t>Aurora Imaging Library</a:t>
            </a:r>
            <a:r>
              <a:rPr kumimoji="1" lang="ja-JP" altLang="en-US" sz="800" kern="1200">
                <a:effectLst/>
                <a:latin typeface="A-OTF 新ゴ Pro R" panose="020B0400000000000000" pitchFamily="50" charset="-128"/>
                <a:ea typeface="A-OTF 新ゴ Pro R" panose="020B0400000000000000" pitchFamily="50" charset="-128"/>
                <a:cs typeface="LINE Seed Sans ExtraBold" panose="020B0803020203020204" pitchFamily="34" charset="0"/>
              </a:rPr>
              <a:t>機能の検索（ユーザートレース、エラーなど）、関数パラメータ表示が可能です。本機能を活用することで、開発工数を大幅削減することができます。 </a:t>
            </a:r>
            <a:endParaRPr lang="ja-JP" sz="800" kern="100" dirty="0">
              <a:effectLst/>
              <a:latin typeface="A-OTF 新ゴ Pro R" panose="020B0400000000000000" pitchFamily="50" charset="-128"/>
              <a:ea typeface="A-OTF 新ゴ Pro R" panose="020B0400000000000000" pitchFamily="50" charset="-128"/>
              <a:cs typeface="Times New Roman" panose="02020603050405020304" pitchFamily="18" charset="0"/>
            </a:endParaRPr>
          </a:p>
        </p:txBody>
      </p:sp>
      <p:pic>
        <p:nvPicPr>
          <p:cNvPr id="41" name="図 40">
            <a:extLst>
              <a:ext uri="{FF2B5EF4-FFF2-40B4-BE49-F238E27FC236}">
                <a16:creationId xmlns:a16="http://schemas.microsoft.com/office/drawing/2014/main" id="{69717C98-AB58-075F-9BF3-2506D2E36D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4865" y="7719740"/>
            <a:ext cx="597073" cy="540000"/>
          </a:xfrm>
          <a:prstGeom prst="rect">
            <a:avLst/>
          </a:prstGeom>
          <a:ln>
            <a:solidFill>
              <a:schemeClr val="tx1"/>
            </a:solidFill>
          </a:ln>
        </p:spPr>
      </p:pic>
      <p:pic>
        <p:nvPicPr>
          <p:cNvPr id="43" name="図 42">
            <a:extLst>
              <a:ext uri="{FF2B5EF4-FFF2-40B4-BE49-F238E27FC236}">
                <a16:creationId xmlns:a16="http://schemas.microsoft.com/office/drawing/2014/main" id="{C179CFE2-A3F8-C44D-D2B1-0DE08DBD693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37966" y="7728388"/>
            <a:ext cx="607501" cy="540000"/>
          </a:xfrm>
          <a:prstGeom prst="rect">
            <a:avLst/>
          </a:prstGeom>
          <a:ln>
            <a:solidFill>
              <a:schemeClr val="tx1"/>
            </a:solidFill>
          </a:ln>
        </p:spPr>
      </p:pic>
      <p:pic>
        <p:nvPicPr>
          <p:cNvPr id="45" name="図 44">
            <a:extLst>
              <a:ext uri="{FF2B5EF4-FFF2-40B4-BE49-F238E27FC236}">
                <a16:creationId xmlns:a16="http://schemas.microsoft.com/office/drawing/2014/main" id="{02A761C7-E2B5-AC67-03F3-F61E1198B41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4865" y="8689597"/>
            <a:ext cx="571533" cy="540000"/>
          </a:xfrm>
          <a:prstGeom prst="rect">
            <a:avLst/>
          </a:prstGeom>
          <a:ln>
            <a:solidFill>
              <a:schemeClr val="tx1"/>
            </a:solidFill>
          </a:ln>
        </p:spPr>
      </p:pic>
      <p:pic>
        <p:nvPicPr>
          <p:cNvPr id="49" name="図 48">
            <a:extLst>
              <a:ext uri="{FF2B5EF4-FFF2-40B4-BE49-F238E27FC236}">
                <a16:creationId xmlns:a16="http://schemas.microsoft.com/office/drawing/2014/main" id="{4377F8F2-FEF0-A6C1-CA29-6E6FF427B25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15107" y="9716531"/>
            <a:ext cx="589737" cy="540000"/>
          </a:xfrm>
          <a:prstGeom prst="rect">
            <a:avLst/>
          </a:prstGeom>
          <a:ln>
            <a:solidFill>
              <a:schemeClr val="tx1"/>
            </a:solidFill>
          </a:ln>
        </p:spPr>
      </p:pic>
      <p:pic>
        <p:nvPicPr>
          <p:cNvPr id="51" name="図 50">
            <a:extLst>
              <a:ext uri="{FF2B5EF4-FFF2-40B4-BE49-F238E27FC236}">
                <a16:creationId xmlns:a16="http://schemas.microsoft.com/office/drawing/2014/main" id="{B3833494-B1E0-F8CF-FFF6-CE82F6BE228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37966" y="8696472"/>
            <a:ext cx="580601" cy="540000"/>
          </a:xfrm>
          <a:prstGeom prst="rect">
            <a:avLst/>
          </a:prstGeom>
          <a:ln>
            <a:solidFill>
              <a:schemeClr val="tx1"/>
            </a:solidFill>
          </a:ln>
        </p:spPr>
      </p:pic>
      <p:pic>
        <p:nvPicPr>
          <p:cNvPr id="53" name="図 52">
            <a:extLst>
              <a:ext uri="{FF2B5EF4-FFF2-40B4-BE49-F238E27FC236}">
                <a16:creationId xmlns:a16="http://schemas.microsoft.com/office/drawing/2014/main" id="{766AF75B-33A2-6CB9-159A-B4D121AE546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1209" y="9716531"/>
            <a:ext cx="584384" cy="540000"/>
          </a:xfrm>
          <a:prstGeom prst="rect">
            <a:avLst/>
          </a:prstGeom>
          <a:ln>
            <a:solidFill>
              <a:schemeClr val="tx1"/>
            </a:solidFill>
          </a:ln>
        </p:spPr>
      </p:pic>
      <p:sp>
        <p:nvSpPr>
          <p:cNvPr id="67" name="テキスト ボックス 66">
            <a:extLst>
              <a:ext uri="{FF2B5EF4-FFF2-40B4-BE49-F238E27FC236}">
                <a16:creationId xmlns:a16="http://schemas.microsoft.com/office/drawing/2014/main" id="{B4E9CD4A-F3D3-095C-4F39-E0E6C683B576}"/>
              </a:ext>
            </a:extLst>
          </p:cNvPr>
          <p:cNvSpPr txBox="1"/>
          <p:nvPr/>
        </p:nvSpPr>
        <p:spPr>
          <a:xfrm>
            <a:off x="1202707" y="7597583"/>
            <a:ext cx="2389343" cy="261610"/>
          </a:xfrm>
          <a:prstGeom prst="rect">
            <a:avLst/>
          </a:prstGeom>
          <a:noFill/>
          <a:ln>
            <a:noFill/>
          </a:ln>
        </p:spPr>
        <p:txBody>
          <a:bodyPr wrap="square" rtlCol="0">
            <a:spAutoFit/>
          </a:bodyPr>
          <a:lstStyle/>
          <a:p>
            <a:r>
              <a:rPr kumimoji="1" lang="en-US" altLang="ja-JP" sz="1050" kern="1200" dirty="0">
                <a:effectLst/>
                <a:latin typeface="A-OTF 新ゴ Pro DB" panose="020B0600000000000000" pitchFamily="50" charset="-128"/>
                <a:ea typeface="A-OTF 新ゴ Pro DB" panose="020B0600000000000000" pitchFamily="50" charset="-128"/>
                <a:cs typeface="LINE Seed Sans ExtraBold" panose="020B0803020203020204" pitchFamily="34" charset="0"/>
              </a:rPr>
              <a:t>Color Analysis</a:t>
            </a:r>
            <a:endParaRPr lang="ja-JP" sz="1050" kern="100" dirty="0">
              <a:effectLst/>
              <a:latin typeface="A-OTF 新ゴ Pro DB" panose="020B0600000000000000" pitchFamily="50" charset="-128"/>
              <a:ea typeface="A-OTF 新ゴ Pro DB" panose="020B0600000000000000" pitchFamily="50" charset="-128"/>
              <a:cs typeface="Times New Roman" panose="02020603050405020304" pitchFamily="18" charset="0"/>
            </a:endParaRPr>
          </a:p>
        </p:txBody>
      </p:sp>
      <p:sp>
        <p:nvSpPr>
          <p:cNvPr id="68" name="テキスト ボックス 67">
            <a:extLst>
              <a:ext uri="{FF2B5EF4-FFF2-40B4-BE49-F238E27FC236}">
                <a16:creationId xmlns:a16="http://schemas.microsoft.com/office/drawing/2014/main" id="{DFACE7AF-959E-0805-A085-8D1BC72440A6}"/>
              </a:ext>
            </a:extLst>
          </p:cNvPr>
          <p:cNvSpPr txBox="1"/>
          <p:nvPr/>
        </p:nvSpPr>
        <p:spPr>
          <a:xfrm>
            <a:off x="1180815" y="7813538"/>
            <a:ext cx="2470113" cy="584775"/>
          </a:xfrm>
          <a:prstGeom prst="rect">
            <a:avLst/>
          </a:prstGeom>
          <a:noFill/>
          <a:ln>
            <a:noFill/>
          </a:ln>
        </p:spPr>
        <p:txBody>
          <a:bodyPr wrap="square" rtlCol="0">
            <a:spAutoFit/>
          </a:bodyPr>
          <a:lstStyle/>
          <a:p>
            <a:r>
              <a:rPr kumimoji="1" lang="ja-JP" altLang="en-US" sz="800" kern="1200">
                <a:effectLst/>
                <a:latin typeface="A-OTF 新ゴ Pro R" panose="020B0400000000000000" pitchFamily="50" charset="-128"/>
                <a:ea typeface="A-OTF 新ゴ Pro R" panose="020B0400000000000000" pitchFamily="50" charset="-128"/>
                <a:cs typeface="LINE Seed Sans ExtraBold" panose="020B0803020203020204" pitchFamily="34" charset="0"/>
              </a:rPr>
              <a:t>カラー画像に対して、ディスタンス（色空間の距離測定）、プロジェクション（色の特徴分離）、カラーマッチング（</a:t>
            </a:r>
            <a:r>
              <a:rPr kumimoji="1" lang="en-US" altLang="ja-JP" sz="800" kern="1200">
                <a:effectLst/>
                <a:latin typeface="A-OTF 新ゴ Pro R" panose="020B0400000000000000" pitchFamily="50" charset="-128"/>
                <a:ea typeface="A-OTF 新ゴ Pro R" panose="020B0400000000000000" pitchFamily="50" charset="-128"/>
                <a:cs typeface="LINE Seed Sans ExtraBold" panose="020B0803020203020204" pitchFamily="34" charset="0"/>
              </a:rPr>
              <a:t>RGB</a:t>
            </a:r>
            <a:r>
              <a:rPr kumimoji="1" lang="ja-JP" altLang="en-US" sz="800" kern="1200">
                <a:effectLst/>
                <a:latin typeface="A-OTF 新ゴ Pro R" panose="020B0400000000000000" pitchFamily="50" charset="-128"/>
                <a:ea typeface="A-OTF 新ゴ Pro R" panose="020B0400000000000000" pitchFamily="50" charset="-128"/>
                <a:cs typeface="LINE Seed Sans ExtraBold" panose="020B0803020203020204" pitchFamily="34" charset="0"/>
              </a:rPr>
              <a:t>、</a:t>
            </a:r>
            <a:r>
              <a:rPr kumimoji="1" lang="en-US" altLang="ja-JP" sz="800" kern="1200">
                <a:effectLst/>
                <a:latin typeface="A-OTF 新ゴ Pro R" panose="020B0400000000000000" pitchFamily="50" charset="-128"/>
                <a:ea typeface="A-OTF 新ゴ Pro R" panose="020B0400000000000000" pitchFamily="50" charset="-128"/>
                <a:cs typeface="LINE Seed Sans ExtraBold" panose="020B0803020203020204" pitchFamily="34" charset="0"/>
              </a:rPr>
              <a:t>HSL</a:t>
            </a:r>
            <a:r>
              <a:rPr kumimoji="1" lang="ja-JP" altLang="en-US" sz="800" kern="1200">
                <a:effectLst/>
                <a:latin typeface="A-OTF 新ゴ Pro R" panose="020B0400000000000000" pitchFamily="50" charset="-128"/>
                <a:ea typeface="A-OTF 新ゴ Pro R" panose="020B0400000000000000" pitchFamily="50" charset="-128"/>
                <a:cs typeface="LINE Seed Sans ExtraBold" panose="020B0803020203020204" pitchFamily="34" charset="0"/>
              </a:rPr>
              <a:t>、</a:t>
            </a:r>
            <a:r>
              <a:rPr kumimoji="1" lang="en-US" altLang="ja-JP" sz="800" kern="1200">
                <a:effectLst/>
                <a:latin typeface="A-OTF 新ゴ Pro R" panose="020B0400000000000000" pitchFamily="50" charset="-128"/>
                <a:ea typeface="A-OTF 新ゴ Pro R" panose="020B0400000000000000" pitchFamily="50" charset="-128"/>
                <a:cs typeface="LINE Seed Sans ExtraBold" panose="020B0803020203020204" pitchFamily="34" charset="0"/>
              </a:rPr>
              <a:t>CIE Lab</a:t>
            </a:r>
            <a:r>
              <a:rPr kumimoji="1" lang="ja-JP" altLang="en-US" sz="800" kern="1200">
                <a:effectLst/>
                <a:latin typeface="A-OTF 新ゴ Pro R" panose="020B0400000000000000" pitchFamily="50" charset="-128"/>
                <a:ea typeface="A-OTF 新ゴ Pro R" panose="020B0400000000000000" pitchFamily="50" charset="-128"/>
                <a:cs typeface="LINE Seed Sans ExtraBold" panose="020B0803020203020204" pitchFamily="34" charset="0"/>
              </a:rPr>
              <a:t>の色空間によるオブジェクト識別）を行えます。</a:t>
            </a:r>
            <a:endParaRPr kumimoji="1" lang="ja-JP" altLang="en-US" sz="800" kern="1200" dirty="0">
              <a:effectLst/>
              <a:latin typeface="A-OTF 新ゴ Pro R" panose="020B0400000000000000" pitchFamily="50" charset="-128"/>
              <a:ea typeface="A-OTF 新ゴ Pro R" panose="020B0400000000000000" pitchFamily="50" charset="-128"/>
              <a:cs typeface="LINE Seed Sans ExtraBold" panose="020B0803020203020204" pitchFamily="34" charset="0"/>
            </a:endParaRPr>
          </a:p>
        </p:txBody>
      </p:sp>
      <p:sp>
        <p:nvSpPr>
          <p:cNvPr id="71" name="テキスト ボックス 70">
            <a:extLst>
              <a:ext uri="{FF2B5EF4-FFF2-40B4-BE49-F238E27FC236}">
                <a16:creationId xmlns:a16="http://schemas.microsoft.com/office/drawing/2014/main" id="{B9704B1D-758D-DA9B-721E-B792591A1873}"/>
              </a:ext>
            </a:extLst>
          </p:cNvPr>
          <p:cNvSpPr txBox="1"/>
          <p:nvPr/>
        </p:nvSpPr>
        <p:spPr>
          <a:xfrm>
            <a:off x="4690219" y="7597583"/>
            <a:ext cx="2389343" cy="261610"/>
          </a:xfrm>
          <a:prstGeom prst="rect">
            <a:avLst/>
          </a:prstGeom>
          <a:noFill/>
          <a:ln>
            <a:noFill/>
          </a:ln>
        </p:spPr>
        <p:txBody>
          <a:bodyPr wrap="square" rtlCol="0">
            <a:spAutoFit/>
          </a:bodyPr>
          <a:lstStyle/>
          <a:p>
            <a:r>
              <a:rPr kumimoji="1" lang="en-US" altLang="ja-JP" sz="1050" kern="1200" dirty="0">
                <a:effectLst/>
                <a:latin typeface="A-OTF 新ゴ Pro DB" panose="020B0600000000000000" pitchFamily="50" charset="-128"/>
                <a:ea typeface="A-OTF 新ゴ Pro DB" panose="020B0600000000000000" pitchFamily="50" charset="-128"/>
                <a:cs typeface="LINE Seed Sans ExtraBold" panose="020B0803020203020204" pitchFamily="34" charset="0"/>
              </a:rPr>
              <a:t>Edge Finder</a:t>
            </a:r>
            <a:endParaRPr lang="ja-JP" sz="1050" kern="100" dirty="0">
              <a:effectLst/>
              <a:latin typeface="A-OTF 新ゴ Pro DB" panose="020B0600000000000000" pitchFamily="50" charset="-128"/>
              <a:ea typeface="A-OTF 新ゴ Pro DB" panose="020B0600000000000000" pitchFamily="50" charset="-128"/>
              <a:cs typeface="Times New Roman" panose="02020603050405020304" pitchFamily="18" charset="0"/>
            </a:endParaRPr>
          </a:p>
        </p:txBody>
      </p:sp>
      <p:sp>
        <p:nvSpPr>
          <p:cNvPr id="72" name="テキスト ボックス 71">
            <a:extLst>
              <a:ext uri="{FF2B5EF4-FFF2-40B4-BE49-F238E27FC236}">
                <a16:creationId xmlns:a16="http://schemas.microsoft.com/office/drawing/2014/main" id="{72734EAB-A6A8-95DC-241A-369CDEEC7CA7}"/>
              </a:ext>
            </a:extLst>
          </p:cNvPr>
          <p:cNvSpPr txBox="1"/>
          <p:nvPr/>
        </p:nvSpPr>
        <p:spPr>
          <a:xfrm>
            <a:off x="4668327" y="7813538"/>
            <a:ext cx="2470113" cy="461665"/>
          </a:xfrm>
          <a:prstGeom prst="rect">
            <a:avLst/>
          </a:prstGeom>
          <a:noFill/>
          <a:ln>
            <a:noFill/>
          </a:ln>
        </p:spPr>
        <p:txBody>
          <a:bodyPr wrap="square" rtlCol="0">
            <a:spAutoFit/>
          </a:bodyPr>
          <a:lstStyle/>
          <a:p>
            <a:r>
              <a:rPr kumimoji="1" lang="ja-JP" altLang="en-US" sz="800" kern="1200" dirty="0">
                <a:effectLst/>
                <a:latin typeface="A-OTF 新ゴ Pro R" panose="020B0400000000000000" pitchFamily="50" charset="-128"/>
                <a:ea typeface="A-OTF 新ゴ Pro R" panose="020B0400000000000000" pitchFamily="50" charset="-128"/>
                <a:cs typeface="LINE Seed Sans ExtraBold" panose="020B0803020203020204" pitchFamily="34" charset="0"/>
              </a:rPr>
              <a:t>画像のエッジを抽出し、欠陥や形状などを分析します。この結果を</a:t>
            </a:r>
            <a:r>
              <a:rPr kumimoji="1" lang="en-US" altLang="ja-JP" sz="800" kern="1200" dirty="0">
                <a:effectLst/>
                <a:latin typeface="A-OTF 新ゴ Pro R" panose="020B0400000000000000" pitchFamily="50" charset="-128"/>
                <a:ea typeface="A-OTF 新ゴ Pro R" panose="020B0400000000000000" pitchFamily="50" charset="-128"/>
                <a:cs typeface="LINE Seed Sans ExtraBold" panose="020B0803020203020204" pitchFamily="34" charset="0"/>
              </a:rPr>
              <a:t>Geometric Model Finder</a:t>
            </a:r>
            <a:r>
              <a:rPr kumimoji="1" lang="ja-JP" altLang="en-US" sz="800" kern="1200" dirty="0">
                <a:effectLst/>
                <a:latin typeface="A-OTF 新ゴ Pro R" panose="020B0400000000000000" pitchFamily="50" charset="-128"/>
                <a:ea typeface="A-OTF 新ゴ Pro R" panose="020B0400000000000000" pitchFamily="50" charset="-128"/>
                <a:cs typeface="LINE Seed Sans ExtraBold" panose="020B0803020203020204" pitchFamily="34" charset="0"/>
              </a:rPr>
              <a:t>のモデルとして登録することが出来ます。</a:t>
            </a:r>
          </a:p>
        </p:txBody>
      </p:sp>
      <p:sp>
        <p:nvSpPr>
          <p:cNvPr id="73" name="テキスト ボックス 72">
            <a:extLst>
              <a:ext uri="{FF2B5EF4-FFF2-40B4-BE49-F238E27FC236}">
                <a16:creationId xmlns:a16="http://schemas.microsoft.com/office/drawing/2014/main" id="{AC3AB49A-DACF-3C6F-BAD8-9CD9D6F65DC2}"/>
              </a:ext>
            </a:extLst>
          </p:cNvPr>
          <p:cNvSpPr txBox="1"/>
          <p:nvPr/>
        </p:nvSpPr>
        <p:spPr>
          <a:xfrm>
            <a:off x="1202707" y="8565667"/>
            <a:ext cx="2389343" cy="261610"/>
          </a:xfrm>
          <a:prstGeom prst="rect">
            <a:avLst/>
          </a:prstGeom>
          <a:noFill/>
          <a:ln>
            <a:noFill/>
          </a:ln>
        </p:spPr>
        <p:txBody>
          <a:bodyPr wrap="square" rtlCol="0">
            <a:spAutoFit/>
          </a:bodyPr>
          <a:lstStyle/>
          <a:p>
            <a:r>
              <a:rPr kumimoji="1" lang="en-US" altLang="ja-JP" sz="1050" kern="1200" dirty="0">
                <a:effectLst/>
                <a:latin typeface="A-OTF 新ゴ Pro DB" panose="020B0600000000000000" pitchFamily="50" charset="-128"/>
                <a:ea typeface="A-OTF 新ゴ Pro DB" panose="020B0600000000000000" pitchFamily="50" charset="-128"/>
                <a:cs typeface="LINE Seed Sans ExtraBold" panose="020B0803020203020204" pitchFamily="34" charset="0"/>
              </a:rPr>
              <a:t>Geometric Model Finder</a:t>
            </a:r>
            <a:endParaRPr lang="ja-JP" sz="1050" kern="100" dirty="0">
              <a:effectLst/>
              <a:latin typeface="A-OTF 新ゴ Pro DB" panose="020B0600000000000000" pitchFamily="50" charset="-128"/>
              <a:ea typeface="A-OTF 新ゴ Pro DB" panose="020B0600000000000000" pitchFamily="50" charset="-128"/>
              <a:cs typeface="Times New Roman" panose="02020603050405020304" pitchFamily="18" charset="0"/>
            </a:endParaRPr>
          </a:p>
        </p:txBody>
      </p:sp>
      <p:sp>
        <p:nvSpPr>
          <p:cNvPr id="74" name="テキスト ボックス 73">
            <a:extLst>
              <a:ext uri="{FF2B5EF4-FFF2-40B4-BE49-F238E27FC236}">
                <a16:creationId xmlns:a16="http://schemas.microsoft.com/office/drawing/2014/main" id="{6E3A06D9-756F-5792-472E-4C19C94F1AE0}"/>
              </a:ext>
            </a:extLst>
          </p:cNvPr>
          <p:cNvSpPr txBox="1"/>
          <p:nvPr/>
        </p:nvSpPr>
        <p:spPr>
          <a:xfrm>
            <a:off x="1180815" y="8781622"/>
            <a:ext cx="2470113" cy="584775"/>
          </a:xfrm>
          <a:prstGeom prst="rect">
            <a:avLst/>
          </a:prstGeom>
          <a:noFill/>
          <a:ln>
            <a:noFill/>
          </a:ln>
        </p:spPr>
        <p:txBody>
          <a:bodyPr wrap="square" rtlCol="0">
            <a:spAutoFit/>
          </a:bodyPr>
          <a:lstStyle/>
          <a:p>
            <a:r>
              <a:rPr kumimoji="1" lang="ja-JP" altLang="en-US" sz="800" kern="1200" dirty="0">
                <a:effectLst/>
                <a:latin typeface="A-OTF 新ゴ Pro R" panose="020B0400000000000000" pitchFamily="50" charset="-128"/>
                <a:ea typeface="A-OTF 新ゴ Pro R" panose="020B0400000000000000" pitchFamily="50" charset="-128"/>
                <a:cs typeface="LINE Seed Sans ExtraBold" panose="020B0803020203020204" pitchFamily="34" charset="0"/>
              </a:rPr>
              <a:t>輪郭など幾何学的な情報を利用したパターンマッチングです。サイズ変動・回転の影響を受けることなく、安定して高速・高精度な位置決めが行えます。</a:t>
            </a:r>
          </a:p>
        </p:txBody>
      </p:sp>
      <p:sp>
        <p:nvSpPr>
          <p:cNvPr id="75" name="テキスト ボックス 74">
            <a:extLst>
              <a:ext uri="{FF2B5EF4-FFF2-40B4-BE49-F238E27FC236}">
                <a16:creationId xmlns:a16="http://schemas.microsoft.com/office/drawing/2014/main" id="{029A2BCE-5CA7-41C7-0330-FF7BB7C57C09}"/>
              </a:ext>
            </a:extLst>
          </p:cNvPr>
          <p:cNvSpPr txBox="1"/>
          <p:nvPr/>
        </p:nvSpPr>
        <p:spPr>
          <a:xfrm>
            <a:off x="4690219" y="8565667"/>
            <a:ext cx="2389343" cy="261610"/>
          </a:xfrm>
          <a:prstGeom prst="rect">
            <a:avLst/>
          </a:prstGeom>
          <a:noFill/>
          <a:ln>
            <a:noFill/>
          </a:ln>
        </p:spPr>
        <p:txBody>
          <a:bodyPr wrap="square" rtlCol="0">
            <a:spAutoFit/>
          </a:bodyPr>
          <a:lstStyle/>
          <a:p>
            <a:r>
              <a:rPr kumimoji="1" lang="en-US" altLang="ja-JP" sz="1050" kern="1200" dirty="0">
                <a:effectLst/>
                <a:latin typeface="A-OTF 新ゴ Pro DB" panose="020B0600000000000000" pitchFamily="50" charset="-128"/>
                <a:ea typeface="A-OTF 新ゴ Pro DB" panose="020B0600000000000000" pitchFamily="50" charset="-128"/>
                <a:cs typeface="LINE Seed Sans ExtraBold" panose="020B0803020203020204" pitchFamily="34" charset="0"/>
              </a:rPr>
              <a:t>String Reader</a:t>
            </a:r>
            <a:endParaRPr lang="ja-JP" sz="1050" kern="100" dirty="0">
              <a:effectLst/>
              <a:latin typeface="A-OTF 新ゴ Pro DB" panose="020B0600000000000000" pitchFamily="50" charset="-128"/>
              <a:ea typeface="A-OTF 新ゴ Pro DB" panose="020B0600000000000000" pitchFamily="50" charset="-128"/>
              <a:cs typeface="Times New Roman" panose="02020603050405020304" pitchFamily="18" charset="0"/>
            </a:endParaRPr>
          </a:p>
        </p:txBody>
      </p:sp>
      <p:sp>
        <p:nvSpPr>
          <p:cNvPr id="76" name="テキスト ボックス 75">
            <a:extLst>
              <a:ext uri="{FF2B5EF4-FFF2-40B4-BE49-F238E27FC236}">
                <a16:creationId xmlns:a16="http://schemas.microsoft.com/office/drawing/2014/main" id="{8B3BE1AD-7AFD-B073-52E0-E208AA1BBFBB}"/>
              </a:ext>
            </a:extLst>
          </p:cNvPr>
          <p:cNvSpPr txBox="1"/>
          <p:nvPr/>
        </p:nvSpPr>
        <p:spPr>
          <a:xfrm>
            <a:off x="4668327" y="8781622"/>
            <a:ext cx="2470113" cy="584775"/>
          </a:xfrm>
          <a:prstGeom prst="rect">
            <a:avLst/>
          </a:prstGeom>
          <a:noFill/>
          <a:ln>
            <a:noFill/>
          </a:ln>
        </p:spPr>
        <p:txBody>
          <a:bodyPr wrap="square" rtlCol="0">
            <a:spAutoFit/>
          </a:bodyPr>
          <a:lstStyle/>
          <a:p>
            <a:r>
              <a:rPr kumimoji="1" lang="ja-JP" altLang="en-US" sz="800" kern="1200" dirty="0">
                <a:effectLst/>
                <a:latin typeface="A-OTF 新ゴ Pro R" panose="020B0400000000000000" pitchFamily="50" charset="-128"/>
                <a:ea typeface="A-OTF 新ゴ Pro R" panose="020B0400000000000000" pitchFamily="50" charset="-128"/>
                <a:cs typeface="LINE Seed Sans ExtraBold" panose="020B0803020203020204" pitchFamily="34" charset="0"/>
              </a:rPr>
              <a:t>文字のエッジを幾何学的な情報として扱いサーチをおこなう文字認識です。リサイズや文字列のズレ・輝度変化の影響を受けにくく、自由度の高い文字読み取りが出来ます。</a:t>
            </a:r>
          </a:p>
        </p:txBody>
      </p:sp>
      <p:sp>
        <p:nvSpPr>
          <p:cNvPr id="77" name="テキスト ボックス 76">
            <a:extLst>
              <a:ext uri="{FF2B5EF4-FFF2-40B4-BE49-F238E27FC236}">
                <a16:creationId xmlns:a16="http://schemas.microsoft.com/office/drawing/2014/main" id="{6CE34CFF-E3C0-7DDE-748D-38369E79D91E}"/>
              </a:ext>
            </a:extLst>
          </p:cNvPr>
          <p:cNvSpPr txBox="1"/>
          <p:nvPr/>
        </p:nvSpPr>
        <p:spPr>
          <a:xfrm>
            <a:off x="1202707" y="9572735"/>
            <a:ext cx="2389343" cy="261610"/>
          </a:xfrm>
          <a:prstGeom prst="rect">
            <a:avLst/>
          </a:prstGeom>
          <a:noFill/>
          <a:ln>
            <a:noFill/>
          </a:ln>
        </p:spPr>
        <p:txBody>
          <a:bodyPr wrap="square" rtlCol="0">
            <a:spAutoFit/>
          </a:bodyPr>
          <a:lstStyle/>
          <a:p>
            <a:r>
              <a:rPr kumimoji="1" lang="en-US" altLang="ja-JP" sz="1050" kern="1200" dirty="0">
                <a:effectLst/>
                <a:latin typeface="A-OTF 新ゴ Pro DB" panose="020B0600000000000000" pitchFamily="50" charset="-128"/>
                <a:ea typeface="A-OTF 新ゴ Pro DB" panose="020B0600000000000000" pitchFamily="50" charset="-128"/>
                <a:cs typeface="LINE Seed Sans ExtraBold" panose="020B0803020203020204" pitchFamily="34" charset="0"/>
              </a:rPr>
              <a:t>OCR</a:t>
            </a:r>
            <a:endParaRPr lang="ja-JP" sz="1050" kern="100" dirty="0">
              <a:effectLst/>
              <a:latin typeface="A-OTF 新ゴ Pro DB" panose="020B0600000000000000" pitchFamily="50" charset="-128"/>
              <a:ea typeface="A-OTF 新ゴ Pro DB" panose="020B0600000000000000" pitchFamily="50" charset="-128"/>
              <a:cs typeface="Times New Roman" panose="02020603050405020304" pitchFamily="18" charset="0"/>
            </a:endParaRPr>
          </a:p>
        </p:txBody>
      </p:sp>
      <p:sp>
        <p:nvSpPr>
          <p:cNvPr id="78" name="テキスト ボックス 77">
            <a:extLst>
              <a:ext uri="{FF2B5EF4-FFF2-40B4-BE49-F238E27FC236}">
                <a16:creationId xmlns:a16="http://schemas.microsoft.com/office/drawing/2014/main" id="{DC46A743-018B-E2A3-DD75-5717B234D8F5}"/>
              </a:ext>
            </a:extLst>
          </p:cNvPr>
          <p:cNvSpPr txBox="1"/>
          <p:nvPr/>
        </p:nvSpPr>
        <p:spPr>
          <a:xfrm>
            <a:off x="1180815" y="9788690"/>
            <a:ext cx="2470113" cy="461665"/>
          </a:xfrm>
          <a:prstGeom prst="rect">
            <a:avLst/>
          </a:prstGeom>
          <a:noFill/>
          <a:ln>
            <a:noFill/>
          </a:ln>
        </p:spPr>
        <p:txBody>
          <a:bodyPr wrap="square" rtlCol="0">
            <a:spAutoFit/>
          </a:bodyPr>
          <a:lstStyle/>
          <a:p>
            <a:r>
              <a:rPr kumimoji="1" lang="ja-JP" altLang="en-US" sz="800" kern="1200">
                <a:effectLst/>
                <a:latin typeface="A-OTF 新ゴ Pro R" panose="020B0400000000000000" pitchFamily="50" charset="-128"/>
                <a:ea typeface="A-OTF 新ゴ Pro R" panose="020B0400000000000000" pitchFamily="50" charset="-128"/>
                <a:cs typeface="LINE Seed Sans ExtraBold" panose="020B0803020203020204" pitchFamily="34" charset="0"/>
              </a:rPr>
              <a:t>テンプレートマッチングをベースとした文字認識です。文字の数・間隔が一定の文字列に対し、高速にサーチが行えます。</a:t>
            </a:r>
            <a:endParaRPr kumimoji="1" lang="ja-JP" altLang="en-US" sz="800" kern="1200" dirty="0">
              <a:effectLst/>
              <a:latin typeface="A-OTF 新ゴ Pro R" panose="020B0400000000000000" pitchFamily="50" charset="-128"/>
              <a:ea typeface="A-OTF 新ゴ Pro R" panose="020B0400000000000000" pitchFamily="50" charset="-128"/>
              <a:cs typeface="LINE Seed Sans ExtraBold" panose="020B0803020203020204" pitchFamily="34" charset="0"/>
            </a:endParaRPr>
          </a:p>
        </p:txBody>
      </p:sp>
      <p:sp>
        <p:nvSpPr>
          <p:cNvPr id="79" name="テキスト ボックス 78">
            <a:extLst>
              <a:ext uri="{FF2B5EF4-FFF2-40B4-BE49-F238E27FC236}">
                <a16:creationId xmlns:a16="http://schemas.microsoft.com/office/drawing/2014/main" id="{C62D8D66-C399-4AAD-16B0-BDCB2A82310C}"/>
              </a:ext>
            </a:extLst>
          </p:cNvPr>
          <p:cNvSpPr txBox="1"/>
          <p:nvPr/>
        </p:nvSpPr>
        <p:spPr>
          <a:xfrm>
            <a:off x="4690219" y="9572735"/>
            <a:ext cx="2389343" cy="261610"/>
          </a:xfrm>
          <a:prstGeom prst="rect">
            <a:avLst/>
          </a:prstGeom>
          <a:noFill/>
          <a:ln>
            <a:noFill/>
          </a:ln>
        </p:spPr>
        <p:txBody>
          <a:bodyPr wrap="square" rtlCol="0">
            <a:spAutoFit/>
          </a:bodyPr>
          <a:lstStyle/>
          <a:p>
            <a:r>
              <a:rPr kumimoji="1" lang="en-US" altLang="ja-JP" sz="1050" kern="1200" dirty="0">
                <a:effectLst/>
                <a:latin typeface="A-OTF 新ゴ Pro DB" panose="020B0600000000000000" pitchFamily="50" charset="-128"/>
                <a:ea typeface="A-OTF 新ゴ Pro DB" panose="020B0600000000000000" pitchFamily="50" charset="-128"/>
                <a:cs typeface="LINE Seed Sans ExtraBold" panose="020B0803020203020204" pitchFamily="34" charset="0"/>
              </a:rPr>
              <a:t>Metrology</a:t>
            </a:r>
            <a:endParaRPr lang="ja-JP" sz="1050" kern="100" dirty="0">
              <a:effectLst/>
              <a:latin typeface="A-OTF 新ゴ Pro DB" panose="020B0600000000000000" pitchFamily="50" charset="-128"/>
              <a:ea typeface="A-OTF 新ゴ Pro DB" panose="020B0600000000000000" pitchFamily="50" charset="-128"/>
              <a:cs typeface="Times New Roman" panose="02020603050405020304" pitchFamily="18" charset="0"/>
            </a:endParaRPr>
          </a:p>
        </p:txBody>
      </p:sp>
      <p:sp>
        <p:nvSpPr>
          <p:cNvPr id="80" name="テキスト ボックス 79">
            <a:extLst>
              <a:ext uri="{FF2B5EF4-FFF2-40B4-BE49-F238E27FC236}">
                <a16:creationId xmlns:a16="http://schemas.microsoft.com/office/drawing/2014/main" id="{DA4CA133-979E-4299-3F66-6237304F3DF4}"/>
              </a:ext>
            </a:extLst>
          </p:cNvPr>
          <p:cNvSpPr txBox="1"/>
          <p:nvPr/>
        </p:nvSpPr>
        <p:spPr>
          <a:xfrm>
            <a:off x="4668327" y="9788690"/>
            <a:ext cx="2470113" cy="461665"/>
          </a:xfrm>
          <a:prstGeom prst="rect">
            <a:avLst/>
          </a:prstGeom>
          <a:noFill/>
          <a:ln>
            <a:noFill/>
          </a:ln>
        </p:spPr>
        <p:txBody>
          <a:bodyPr wrap="square" rtlCol="0">
            <a:spAutoFit/>
          </a:bodyPr>
          <a:lstStyle/>
          <a:p>
            <a:r>
              <a:rPr kumimoji="1" lang="ja-JP" altLang="en-US" sz="800" kern="1200" dirty="0">
                <a:effectLst/>
                <a:latin typeface="A-OTF 新ゴ Pro R" panose="020B0400000000000000" pitchFamily="50" charset="-128"/>
                <a:ea typeface="A-OTF 新ゴ Pro R" panose="020B0400000000000000" pitchFamily="50" charset="-128"/>
                <a:cs typeface="LINE Seed Sans ExtraBold" panose="020B0803020203020204" pitchFamily="34" charset="0"/>
              </a:rPr>
              <a:t>画像の幾何学的な情報を基に形状を計測するツールです。</a:t>
            </a:r>
            <a:r>
              <a:rPr kumimoji="1" lang="en-US" altLang="ja-JP" sz="800" kern="1200" dirty="0">
                <a:effectLst/>
                <a:latin typeface="A-OTF 新ゴ Pro R" panose="020B0400000000000000" pitchFamily="50" charset="-128"/>
                <a:ea typeface="A-OTF 新ゴ Pro R" panose="020B0400000000000000" pitchFamily="50" charset="-128"/>
                <a:cs typeface="LINE Seed Sans ExtraBold" panose="020B0803020203020204" pitchFamily="34" charset="0"/>
              </a:rPr>
              <a:t>2</a:t>
            </a:r>
            <a:r>
              <a:rPr kumimoji="1" lang="ja-JP" altLang="en-US" sz="800" kern="1200" dirty="0">
                <a:effectLst/>
                <a:latin typeface="A-OTF 新ゴ Pro R" panose="020B0400000000000000" pitchFamily="50" charset="-128"/>
                <a:ea typeface="A-OTF 新ゴ Pro R" panose="020B0400000000000000" pitchFamily="50" charset="-128"/>
                <a:cs typeface="LINE Seed Sans ExtraBold" panose="020B0803020203020204" pitchFamily="34" charset="0"/>
              </a:rPr>
              <a:t>点間の距離や線分の平行度など、複雑な形状の計測を行えます。</a:t>
            </a:r>
          </a:p>
        </p:txBody>
      </p:sp>
      <p:sp>
        <p:nvSpPr>
          <p:cNvPr id="81" name="正方形/長方形 80">
            <a:extLst>
              <a:ext uri="{FF2B5EF4-FFF2-40B4-BE49-F238E27FC236}">
                <a16:creationId xmlns:a16="http://schemas.microsoft.com/office/drawing/2014/main" id="{36F47DED-3052-0040-D46B-5A89D3C4BF9D}"/>
              </a:ext>
            </a:extLst>
          </p:cNvPr>
          <p:cNvSpPr/>
          <p:nvPr/>
        </p:nvSpPr>
        <p:spPr>
          <a:xfrm>
            <a:off x="328615" y="7285594"/>
            <a:ext cx="6914206" cy="45719"/>
          </a:xfrm>
          <a:prstGeom prst="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テキスト ボックス 81">
            <a:extLst>
              <a:ext uri="{FF2B5EF4-FFF2-40B4-BE49-F238E27FC236}">
                <a16:creationId xmlns:a16="http://schemas.microsoft.com/office/drawing/2014/main" id="{3A52B012-7242-5DA4-6AD9-9FC25E710A9C}"/>
              </a:ext>
            </a:extLst>
          </p:cNvPr>
          <p:cNvSpPr txBox="1"/>
          <p:nvPr/>
        </p:nvSpPr>
        <p:spPr>
          <a:xfrm>
            <a:off x="2226937" y="7031455"/>
            <a:ext cx="2847983" cy="276999"/>
          </a:xfrm>
          <a:prstGeom prst="rect">
            <a:avLst/>
          </a:prstGeom>
          <a:noFill/>
          <a:ln>
            <a:noFill/>
          </a:ln>
        </p:spPr>
        <p:txBody>
          <a:bodyPr wrap="square" rtlCol="0">
            <a:spAutoFit/>
          </a:bodyPr>
          <a:lstStyle/>
          <a:p>
            <a:pPr algn="ctr"/>
            <a:r>
              <a:rPr kumimoji="1" lang="ja-JP" altLang="en-US" sz="1200" kern="1200" dirty="0">
                <a:effectLst/>
                <a:latin typeface="A-OTF 新ゴ Pro DB" panose="020B0600000000000000" pitchFamily="50" charset="-128"/>
                <a:ea typeface="A-OTF 新ゴ Pro DB" panose="020B0600000000000000" pitchFamily="50" charset="-128"/>
                <a:cs typeface="LINE Seed Sans ExtraBold" panose="020B0803020203020204" pitchFamily="34" charset="0"/>
              </a:rPr>
              <a:t>ソフトウェアの機能</a:t>
            </a:r>
            <a:endParaRPr lang="ja-JP" sz="1200" kern="100" dirty="0">
              <a:effectLst/>
              <a:latin typeface="A-OTF 新ゴ Pro DB" panose="020B0600000000000000" pitchFamily="50" charset="-128"/>
              <a:ea typeface="A-OTF 新ゴ Pro DB" panose="020B0600000000000000" pitchFamily="50" charset="-128"/>
              <a:cs typeface="Times New Roman" panose="02020603050405020304" pitchFamily="18" charset="0"/>
            </a:endParaRPr>
          </a:p>
        </p:txBody>
      </p:sp>
      <p:sp>
        <p:nvSpPr>
          <p:cNvPr id="83" name="正方形/長方形 82">
            <a:extLst>
              <a:ext uri="{FF2B5EF4-FFF2-40B4-BE49-F238E27FC236}">
                <a16:creationId xmlns:a16="http://schemas.microsoft.com/office/drawing/2014/main" id="{476356EA-093C-CFED-ED4D-2C860979E782}"/>
              </a:ext>
            </a:extLst>
          </p:cNvPr>
          <p:cNvSpPr/>
          <p:nvPr/>
        </p:nvSpPr>
        <p:spPr>
          <a:xfrm>
            <a:off x="2897548" y="7285594"/>
            <a:ext cx="1496505" cy="45719"/>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5503606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6B094-1191-C400-E061-FE71C7AD850A}"/>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DE892332-3716-D9FD-8D05-E4936A6A9432}"/>
              </a:ext>
            </a:extLst>
          </p:cNvPr>
          <p:cNvSpPr/>
          <p:nvPr/>
        </p:nvSpPr>
        <p:spPr>
          <a:xfrm>
            <a:off x="255587" y="2972452"/>
            <a:ext cx="7048500" cy="3183117"/>
          </a:xfrm>
          <a:prstGeom prst="rect">
            <a:avLst/>
          </a:prstGeom>
          <a:solidFill>
            <a:schemeClr val="bg1"/>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D9BE6F1C-A5D8-0029-D10A-27D30717797B}"/>
              </a:ext>
            </a:extLst>
          </p:cNvPr>
          <p:cNvSpPr txBox="1"/>
          <p:nvPr/>
        </p:nvSpPr>
        <p:spPr>
          <a:xfrm>
            <a:off x="3186219" y="3826703"/>
            <a:ext cx="3851565" cy="1615827"/>
          </a:xfrm>
          <a:prstGeom prst="rect">
            <a:avLst/>
          </a:prstGeom>
          <a:noFill/>
          <a:ln>
            <a:noFill/>
          </a:ln>
        </p:spPr>
        <p:txBody>
          <a:bodyPr wrap="square" rtlCol="0">
            <a:spAutoFit/>
          </a:bodyPr>
          <a:lstStyle/>
          <a:p>
            <a:r>
              <a:rPr kumimoji="1" lang="ja-JP" altLang="en-US"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a:t>
            </a:r>
            <a:r>
              <a:rPr kumimoji="1" lang="en-US" altLang="ja-JP"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CPU</a:t>
            </a:r>
            <a:r>
              <a:rPr kumimoji="1" lang="ja-JP" altLang="en-US"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a:t>
            </a:r>
            <a:r>
              <a:rPr kumimoji="1" lang="en-US" altLang="ja-JP"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Intel </a:t>
            </a:r>
            <a:r>
              <a:rPr kumimoji="1" lang="en-US" altLang="ja-JP" sz="1100" b="1" dirty="0" err="1">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CoreUltra</a:t>
            </a:r>
            <a:r>
              <a:rPr kumimoji="1" lang="en-US" altLang="ja-JP"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 7 265</a:t>
            </a:r>
            <a:r>
              <a:rPr lang="ja-JP" altLang="en-US"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　</a:t>
            </a:r>
            <a:r>
              <a:rPr lang="en-US" altLang="ja-JP"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Pcore:2.4~5.2GHz/Ecore:1.8~4.6GHz/TBMT3.0:5.3GHz/20C(P8+E112)</a:t>
            </a:r>
            <a:r>
              <a:rPr lang="ja-JP" altLang="en-US"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　</a:t>
            </a:r>
            <a:r>
              <a:rPr lang="en-US" altLang="ja-JP"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20T</a:t>
            </a:r>
            <a:r>
              <a:rPr lang="ja-JP" altLang="en-US"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 </a:t>
            </a:r>
            <a:r>
              <a:rPr lang="en-US" altLang="ja-JP"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L2:36MB/L3:30MB </a:t>
            </a:r>
            <a:endParaRPr kumimoji="1" lang="en-US" altLang="ja-JP"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endParaRPr>
          </a:p>
          <a:p>
            <a:r>
              <a:rPr kumimoji="1" lang="ja-JP" altLang="en-US"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■メモリ：</a:t>
            </a:r>
            <a:r>
              <a:rPr kumimoji="1" lang="en-US" altLang="ja-JP"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64GB(32GB x2)</a:t>
            </a:r>
            <a:r>
              <a:rPr kumimoji="1" lang="ja-JP" altLang="en-US"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　</a:t>
            </a:r>
            <a:r>
              <a:rPr kumimoji="1" lang="en-US" altLang="ja-JP"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DDR5</a:t>
            </a:r>
            <a:r>
              <a:rPr lang="en-US" altLang="ja-JP"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-6400</a:t>
            </a:r>
            <a:endParaRPr kumimoji="1" lang="en-US" altLang="ja-JP"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endParaRPr>
          </a:p>
          <a:p>
            <a:r>
              <a:rPr kumimoji="1" lang="ja-JP" altLang="en-US"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a:t>
            </a:r>
            <a:r>
              <a:rPr kumimoji="1" lang="en-US" altLang="ja-JP"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SSD</a:t>
            </a:r>
            <a:r>
              <a:rPr kumimoji="1" lang="ja-JP" altLang="en-US"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a:t>
            </a:r>
            <a:r>
              <a:rPr kumimoji="1" lang="en-US" altLang="ja-JP"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2TB (M.2 NVMe)</a:t>
            </a:r>
            <a:r>
              <a:rPr kumimoji="1" lang="ja-JP" altLang="en-US"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　</a:t>
            </a:r>
            <a:r>
              <a:rPr lang="ja-JP" altLang="en-US"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 </a:t>
            </a:r>
            <a:endParaRPr lang="en-US" altLang="ja-JP"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endParaRPr>
          </a:p>
          <a:p>
            <a:r>
              <a:rPr kumimoji="1" lang="en-US" altLang="ja-JP"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■OS</a:t>
            </a:r>
            <a:r>
              <a:rPr kumimoji="1" lang="ja-JP" altLang="en-US"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a:t>
            </a:r>
            <a:r>
              <a:rPr kumimoji="1" lang="en-US" altLang="ja-JP" sz="1100" b="1" dirty="0">
                <a:solidFill>
                  <a:srgbClr val="1C1C1C"/>
                </a:solidFill>
                <a:latin typeface="游ゴシック" panose="020B0400000000000000" pitchFamily="50" charset="-128"/>
                <a:cs typeface="Segoe UI" panose="020B0502040204020203" pitchFamily="34" charset="0"/>
              </a:rPr>
              <a:t>Microsoft® Windows® 11 Pro 64bit </a:t>
            </a:r>
          </a:p>
          <a:p>
            <a:r>
              <a:rPr kumimoji="1" lang="en-US" altLang="ja-JP"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■GPU</a:t>
            </a:r>
            <a:r>
              <a:rPr kumimoji="1" lang="ja-JP" altLang="en-US"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a:t>
            </a:r>
            <a:r>
              <a:rPr kumimoji="1" lang="en-US" altLang="ja-JP" sz="1100" b="1" dirty="0">
                <a:latin typeface="游ゴシック" panose="020B0400000000000000" pitchFamily="50" charset="-128"/>
                <a:cs typeface="Segoe UI" panose="020B0502040204020203" pitchFamily="34" charset="0"/>
              </a:rPr>
              <a:t>NVIDIA® GeForce RTX™ 5070 12GB-GDDR7 </a:t>
            </a:r>
            <a:r>
              <a:rPr kumimoji="1" lang="en-US" altLang="ja-JP"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a:t>
            </a:r>
            <a:r>
              <a:rPr kumimoji="1" lang="ja-JP" altLang="en-US"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電源：</a:t>
            </a:r>
            <a:r>
              <a:rPr kumimoji="1" lang="en-US" altLang="ja-JP"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850W 80 Plus GOLD </a:t>
            </a:r>
            <a:r>
              <a:rPr kumimoji="1" lang="ja-JP" altLang="en-US"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認証</a:t>
            </a:r>
            <a:endParaRPr kumimoji="1" lang="en-US" altLang="ja-JP"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endParaRPr>
          </a:p>
          <a:p>
            <a:r>
              <a:rPr kumimoji="1" lang="en-US" altLang="ja-JP"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■1</a:t>
            </a:r>
            <a:r>
              <a:rPr kumimoji="1" lang="ja-JP" altLang="en-US"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年間センドバック保証</a:t>
            </a:r>
            <a:endParaRPr lang="en-US" altLang="ja-JP" sz="800" b="1" dirty="0">
              <a:latin typeface="游ゴシック" panose="020B0400000000000000" pitchFamily="50" charset="-128"/>
              <a:ea typeface="游ゴシック" panose="020B0400000000000000" pitchFamily="50" charset="-128"/>
              <a:cs typeface="Segoe UI" panose="020B0502040204020203" pitchFamily="34" charset="0"/>
            </a:endParaRPr>
          </a:p>
        </p:txBody>
      </p:sp>
      <p:pic>
        <p:nvPicPr>
          <p:cNvPr id="5" name="図 4">
            <a:extLst>
              <a:ext uri="{FF2B5EF4-FFF2-40B4-BE49-F238E27FC236}">
                <a16:creationId xmlns:a16="http://schemas.microsoft.com/office/drawing/2014/main" id="{C25F9466-AEB3-E7AF-A62A-95B4709438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6802" y="4059738"/>
            <a:ext cx="630259" cy="636122"/>
          </a:xfrm>
          <a:prstGeom prst="rect">
            <a:avLst/>
          </a:prstGeom>
        </p:spPr>
      </p:pic>
      <p:pic>
        <p:nvPicPr>
          <p:cNvPr id="6" name="図 1110">
            <a:extLst>
              <a:ext uri="{FF2B5EF4-FFF2-40B4-BE49-F238E27FC236}">
                <a16:creationId xmlns:a16="http://schemas.microsoft.com/office/drawing/2014/main" id="{3546346D-C4C4-5C0C-8775-7C75F8548A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671" y="5482520"/>
            <a:ext cx="634389" cy="426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正方形/長方形 11">
            <a:extLst>
              <a:ext uri="{FF2B5EF4-FFF2-40B4-BE49-F238E27FC236}">
                <a16:creationId xmlns:a16="http://schemas.microsoft.com/office/drawing/2014/main" id="{48C15644-B662-C8A7-64C2-177599EC5FAD}"/>
              </a:ext>
            </a:extLst>
          </p:cNvPr>
          <p:cNvSpPr/>
          <p:nvPr/>
        </p:nvSpPr>
        <p:spPr>
          <a:xfrm>
            <a:off x="255587" y="2956254"/>
            <a:ext cx="7048500" cy="58225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5F4A660E-03BE-0B4B-F186-E7D986D5D786}"/>
              </a:ext>
            </a:extLst>
          </p:cNvPr>
          <p:cNvSpPr txBox="1"/>
          <p:nvPr/>
        </p:nvSpPr>
        <p:spPr>
          <a:xfrm>
            <a:off x="342890" y="3115384"/>
            <a:ext cx="6859995" cy="307777"/>
          </a:xfrm>
          <a:prstGeom prst="rect">
            <a:avLst/>
          </a:prstGeom>
          <a:noFill/>
          <a:ln>
            <a:noFill/>
          </a:ln>
        </p:spPr>
        <p:txBody>
          <a:bodyPr wrap="square" rtlCol="0">
            <a:spAutoFit/>
          </a:bodyPr>
          <a:lstStyle/>
          <a:p>
            <a:pPr algn="ctr"/>
            <a:r>
              <a:rPr kumimoji="1" lang="en-US" altLang="ja-JP" sz="1400" dirty="0">
                <a:solidFill>
                  <a:schemeClr val="bg1"/>
                </a:solidFill>
                <a:effectLst/>
                <a:latin typeface="A-OTF 新ゴ Pro H" panose="020B0800000000000000" pitchFamily="50" charset="-128"/>
                <a:ea typeface="A-OTF 新ゴ Pro H" panose="020B0800000000000000" pitchFamily="50" charset="-128"/>
                <a:cs typeface="Times New Roman" panose="02020603050405020304" pitchFamily="18" charset="0"/>
              </a:rPr>
              <a:t>RTX5070</a:t>
            </a:r>
            <a:r>
              <a:rPr kumimoji="1" lang="ja-JP" altLang="en-US" sz="1400" dirty="0">
                <a:solidFill>
                  <a:schemeClr val="bg1"/>
                </a:solidFill>
                <a:effectLst/>
                <a:latin typeface="A-OTF 新ゴ Pro H" panose="020B0800000000000000" pitchFamily="50" charset="-128"/>
                <a:ea typeface="A-OTF 新ゴ Pro H" panose="020B0800000000000000" pitchFamily="50" charset="-128"/>
                <a:cs typeface="Times New Roman" panose="02020603050405020304" pitchFamily="18" charset="0"/>
              </a:rPr>
              <a:t>とお手頃な</a:t>
            </a:r>
            <a:r>
              <a:rPr kumimoji="1" lang="en-US" altLang="ja-JP" sz="1400" dirty="0">
                <a:solidFill>
                  <a:schemeClr val="bg1"/>
                </a:solidFill>
                <a:effectLst/>
                <a:latin typeface="A-OTF 新ゴ Pro H" panose="020B0800000000000000" pitchFamily="50" charset="-128"/>
                <a:ea typeface="A-OTF 新ゴ Pro H" panose="020B0800000000000000" pitchFamily="50" charset="-128"/>
                <a:cs typeface="Times New Roman" panose="02020603050405020304" pitchFamily="18" charset="0"/>
              </a:rPr>
              <a:t>Core Ultra7</a:t>
            </a:r>
            <a:r>
              <a:rPr kumimoji="1" lang="ja-JP" altLang="en-US" sz="1400" dirty="0">
                <a:solidFill>
                  <a:schemeClr val="bg1"/>
                </a:solidFill>
                <a:effectLst/>
                <a:latin typeface="A-OTF 新ゴ Pro H" panose="020B0800000000000000" pitchFamily="50" charset="-128"/>
                <a:ea typeface="A-OTF 新ゴ Pro H" panose="020B0800000000000000" pitchFamily="50" charset="-128"/>
                <a:cs typeface="Times New Roman" panose="02020603050405020304" pitchFamily="18" charset="0"/>
              </a:rPr>
              <a:t>を組み合わせたワークステーション</a:t>
            </a:r>
            <a:endParaRPr lang="en-US" altLang="ja-JP" sz="1400" b="1" dirty="0">
              <a:latin typeface="A-OTF 新ゴ Pro H" panose="020B0800000000000000" pitchFamily="50" charset="-128"/>
              <a:ea typeface="A-OTF 新ゴ Pro H" panose="020B0800000000000000" pitchFamily="50" charset="-128"/>
              <a:cs typeface="Segoe UI" panose="020B0502040204020203" pitchFamily="34" charset="0"/>
            </a:endParaRPr>
          </a:p>
        </p:txBody>
      </p:sp>
      <p:sp>
        <p:nvSpPr>
          <p:cNvPr id="15" name="テキスト ボックス 14">
            <a:extLst>
              <a:ext uri="{FF2B5EF4-FFF2-40B4-BE49-F238E27FC236}">
                <a16:creationId xmlns:a16="http://schemas.microsoft.com/office/drawing/2014/main" id="{C002797F-1266-89B6-1A05-903E8D77F09F}"/>
              </a:ext>
            </a:extLst>
          </p:cNvPr>
          <p:cNvSpPr txBox="1"/>
          <p:nvPr/>
        </p:nvSpPr>
        <p:spPr>
          <a:xfrm>
            <a:off x="3210101" y="5559527"/>
            <a:ext cx="1072339" cy="584775"/>
          </a:xfrm>
          <a:prstGeom prst="rect">
            <a:avLst/>
          </a:prstGeom>
          <a:noFill/>
          <a:ln>
            <a:noFill/>
          </a:ln>
        </p:spPr>
        <p:txBody>
          <a:bodyPr wrap="square" rtlCol="0">
            <a:spAutoFit/>
          </a:bodyPr>
          <a:lstStyle/>
          <a:p>
            <a:r>
              <a:rPr kumimoji="1" lang="en-US" altLang="zh-TW" sz="800" b="1" kern="1200" dirty="0">
                <a:effectLst/>
                <a:latin typeface="Yu Gothic UI" panose="020B0500000000000000" pitchFamily="50" charset="-128"/>
                <a:ea typeface="Yu Gothic UI" panose="020B0500000000000000" pitchFamily="50" charset="-128"/>
                <a:cs typeface="LINE Seed Sans ExtraBold" panose="020B0803020203020204" pitchFamily="34" charset="0"/>
              </a:rPr>
              <a:t>Be-</a:t>
            </a:r>
            <a:r>
              <a:rPr kumimoji="1" lang="en-US" altLang="zh-TW" sz="800" b="1" kern="1200" dirty="0" err="1">
                <a:effectLst/>
                <a:latin typeface="Yu Gothic UI" panose="020B0500000000000000" pitchFamily="50" charset="-128"/>
                <a:ea typeface="Yu Gothic UI" panose="020B0500000000000000" pitchFamily="50" charset="-128"/>
                <a:cs typeface="LINE Seed Sans ExtraBold" panose="020B0803020203020204" pitchFamily="34" charset="0"/>
              </a:rPr>
              <a:t>Clia</a:t>
            </a:r>
            <a:r>
              <a:rPr kumimoji="1" lang="en-US" altLang="zh-TW" sz="800" b="1" kern="1200" dirty="0">
                <a:effectLst/>
                <a:latin typeface="Yu Gothic UI" panose="020B0500000000000000" pitchFamily="50" charset="-128"/>
                <a:ea typeface="Yu Gothic UI" panose="020B0500000000000000" pitchFamily="50" charset="-128"/>
                <a:cs typeface="LINE Seed Sans ExtraBold" panose="020B0803020203020204" pitchFamily="34" charset="0"/>
              </a:rPr>
              <a:t> CAD Type-ZU2V2-9-5070</a:t>
            </a:r>
            <a:endParaRPr kumimoji="1" lang="en-US" altLang="ja-JP" sz="800" b="1" kern="1200" dirty="0">
              <a:effectLst/>
              <a:latin typeface="Yu Gothic UI" panose="020B0500000000000000" pitchFamily="50" charset="-128"/>
              <a:ea typeface="Yu Gothic UI" panose="020B0500000000000000" pitchFamily="50" charset="-128"/>
              <a:cs typeface="LINE Seed Sans ExtraBold" panose="020B0803020203020204" pitchFamily="34" charset="0"/>
            </a:endParaRPr>
          </a:p>
          <a:p>
            <a:r>
              <a:rPr kumimoji="1" lang="en-US" altLang="ja-JP" sz="800" b="1" kern="1200" dirty="0">
                <a:effectLst/>
                <a:latin typeface="Yu Gothic UI" panose="020B0500000000000000" pitchFamily="50" charset="-128"/>
                <a:ea typeface="Yu Gothic UI" panose="020B0500000000000000" pitchFamily="50" charset="-128"/>
                <a:cs typeface="LINE Seed Sans ExtraBold" panose="020B0803020203020204" pitchFamily="34" charset="0"/>
              </a:rPr>
              <a:t>NVIDIA GeForce RTX 5070 </a:t>
            </a:r>
            <a:r>
              <a:rPr kumimoji="1" lang="ja-JP" altLang="en-US" sz="800" b="1" kern="1200" dirty="0">
                <a:effectLst/>
                <a:latin typeface="Yu Gothic UI" panose="020B0500000000000000" pitchFamily="50" charset="-128"/>
                <a:ea typeface="Yu Gothic UI" panose="020B0500000000000000" pitchFamily="50" charset="-128"/>
                <a:cs typeface="LINE Seed Sans ExtraBold" panose="020B0803020203020204" pitchFamily="34" charset="0"/>
              </a:rPr>
              <a:t>搭載</a:t>
            </a:r>
            <a:endParaRPr kumimoji="1" lang="en-US" altLang="ja-JP" sz="800" b="1" kern="1200" dirty="0">
              <a:effectLst/>
              <a:latin typeface="Yu Gothic UI" panose="020B0500000000000000" pitchFamily="50" charset="-128"/>
              <a:ea typeface="Yu Gothic UI" panose="020B0500000000000000" pitchFamily="50" charset="-128"/>
              <a:cs typeface="LINE Seed Sans ExtraBold" panose="020B0803020203020204" pitchFamily="34" charset="0"/>
            </a:endParaRPr>
          </a:p>
        </p:txBody>
      </p:sp>
      <p:cxnSp>
        <p:nvCxnSpPr>
          <p:cNvPr id="16" name="直線コネクタ 15">
            <a:extLst>
              <a:ext uri="{FF2B5EF4-FFF2-40B4-BE49-F238E27FC236}">
                <a16:creationId xmlns:a16="http://schemas.microsoft.com/office/drawing/2014/main" id="{1B1E7677-80F7-ED15-8DF2-F152C2B07B90}"/>
              </a:ext>
            </a:extLst>
          </p:cNvPr>
          <p:cNvCxnSpPr/>
          <p:nvPr/>
        </p:nvCxnSpPr>
        <p:spPr>
          <a:xfrm>
            <a:off x="3248759" y="5482520"/>
            <a:ext cx="374142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テキスト ボックス 18">
            <a:extLst>
              <a:ext uri="{FF2B5EF4-FFF2-40B4-BE49-F238E27FC236}">
                <a16:creationId xmlns:a16="http://schemas.microsoft.com/office/drawing/2014/main" id="{48EC8F07-ADDF-8B9E-551B-C197C3811ACD}"/>
              </a:ext>
            </a:extLst>
          </p:cNvPr>
          <p:cNvSpPr txBox="1"/>
          <p:nvPr/>
        </p:nvSpPr>
        <p:spPr>
          <a:xfrm>
            <a:off x="255588" y="2550581"/>
            <a:ext cx="7052454" cy="307777"/>
          </a:xfrm>
          <a:prstGeom prst="rect">
            <a:avLst/>
          </a:prstGeom>
          <a:noFill/>
          <a:ln>
            <a:noFill/>
          </a:ln>
        </p:spPr>
        <p:txBody>
          <a:bodyPr wrap="square" rtlCol="0">
            <a:spAutoFit/>
          </a:bodyPr>
          <a:lstStyle/>
          <a:p>
            <a:pPr algn="ctr"/>
            <a:r>
              <a:rPr lang="ja-JP" altLang="en-US" sz="1400" dirty="0">
                <a:solidFill>
                  <a:sysClr val="windowText" lastClr="000000"/>
                </a:solidFill>
                <a:latin typeface="A-OTF 新ゴ Pro DB" panose="020B0600000000000000" pitchFamily="50" charset="-128"/>
                <a:ea typeface="A-OTF 新ゴ Pro DB" panose="020B0600000000000000" pitchFamily="50" charset="-128"/>
                <a:cs typeface="Segoe UI" panose="020B0502040204020203" pitchFamily="34" charset="0"/>
              </a:rPr>
              <a:t>ただいまお勧めの最新ワークステーション</a:t>
            </a:r>
            <a:endParaRPr lang="en-US" altLang="ja-JP" sz="1400" dirty="0">
              <a:solidFill>
                <a:sysClr val="windowText" lastClr="000000"/>
              </a:solidFill>
              <a:latin typeface="A-OTF 新ゴ Pro DB" panose="020B0600000000000000" pitchFamily="50" charset="-128"/>
              <a:ea typeface="A-OTF 新ゴ Pro DB" panose="020B0600000000000000" pitchFamily="50" charset="-128"/>
              <a:cs typeface="Segoe UI" panose="020B0502040204020203" pitchFamily="34" charset="0"/>
            </a:endParaRPr>
          </a:p>
        </p:txBody>
      </p:sp>
      <p:cxnSp>
        <p:nvCxnSpPr>
          <p:cNvPr id="20" name="直線コネクタ 19">
            <a:extLst>
              <a:ext uri="{FF2B5EF4-FFF2-40B4-BE49-F238E27FC236}">
                <a16:creationId xmlns:a16="http://schemas.microsoft.com/office/drawing/2014/main" id="{5CE63D7F-3B4E-E79F-EC2D-945E6440BB77}"/>
              </a:ext>
            </a:extLst>
          </p:cNvPr>
          <p:cNvCxnSpPr/>
          <p:nvPr/>
        </p:nvCxnSpPr>
        <p:spPr>
          <a:xfrm flipH="1">
            <a:off x="281486" y="2701925"/>
            <a:ext cx="16513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0D790279-756D-EF10-4FB6-58FB5D6A2D8F}"/>
              </a:ext>
            </a:extLst>
          </p:cNvPr>
          <p:cNvCxnSpPr/>
          <p:nvPr/>
        </p:nvCxnSpPr>
        <p:spPr>
          <a:xfrm flipH="1">
            <a:off x="5586409" y="2701925"/>
            <a:ext cx="16513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2" name="図 1451">
            <a:extLst>
              <a:ext uri="{FF2B5EF4-FFF2-40B4-BE49-F238E27FC236}">
                <a16:creationId xmlns:a16="http://schemas.microsoft.com/office/drawing/2014/main" id="{88EF28CC-10CA-45DC-45E3-B8458F8F9F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8046" y="9818094"/>
            <a:ext cx="689386" cy="204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テキスト ボックス 22">
            <a:extLst>
              <a:ext uri="{FF2B5EF4-FFF2-40B4-BE49-F238E27FC236}">
                <a16:creationId xmlns:a16="http://schemas.microsoft.com/office/drawing/2014/main" id="{E3B0940D-3900-5711-B997-7F745C90C2A1}"/>
              </a:ext>
            </a:extLst>
          </p:cNvPr>
          <p:cNvSpPr txBox="1"/>
          <p:nvPr/>
        </p:nvSpPr>
        <p:spPr>
          <a:xfrm>
            <a:off x="342890" y="10075133"/>
            <a:ext cx="3450925" cy="307777"/>
          </a:xfrm>
          <a:prstGeom prst="rect">
            <a:avLst/>
          </a:prstGeom>
          <a:noFill/>
          <a:ln>
            <a:noFill/>
          </a:ln>
        </p:spPr>
        <p:txBody>
          <a:bodyPr wrap="square" rtlCol="0">
            <a:spAutoFit/>
          </a:bodyPr>
          <a:lstStyle/>
          <a:p>
            <a:pPr algn="l" rtl="0">
              <a:buNone/>
            </a:pPr>
            <a:r>
              <a:rPr lang="zh-TW" altLang="en-US" sz="700" b="1" kern="10" spc="0" dirty="0">
                <a:ln>
                  <a:noFill/>
                </a:ln>
                <a:effectLst/>
                <a:latin typeface="游ゴシック" panose="020B0400000000000000" pitchFamily="50" charset="-128"/>
                <a:ea typeface="游ゴシック" panose="020B0400000000000000" pitchFamily="50" charset="-128"/>
              </a:rPr>
              <a:t>■関東営業所  東京都千代田区神田須田町</a:t>
            </a:r>
            <a:r>
              <a:rPr lang="en-US" altLang="zh-TW" sz="700" b="1" kern="10" spc="0" dirty="0">
                <a:ln>
                  <a:noFill/>
                </a:ln>
                <a:effectLst/>
                <a:latin typeface="游ゴシック" panose="020B0400000000000000" pitchFamily="50" charset="-128"/>
                <a:ea typeface="游ゴシック" panose="020B0400000000000000" pitchFamily="50" charset="-128"/>
              </a:rPr>
              <a:t>1-2-7-8F </a:t>
            </a:r>
            <a:r>
              <a:rPr lang="ja-JP" altLang="en-US" sz="700" b="1" kern="10" spc="0" dirty="0">
                <a:ln>
                  <a:noFill/>
                </a:ln>
                <a:effectLst/>
                <a:latin typeface="游ゴシック" panose="020B0400000000000000" pitchFamily="50" charset="-128"/>
                <a:ea typeface="游ゴシック" panose="020B0400000000000000" pitchFamily="50" charset="-128"/>
              </a:rPr>
              <a:t>      ☎ </a:t>
            </a:r>
            <a:r>
              <a:rPr lang="en-US" altLang="zh-TW" sz="700" b="1" kern="10" spc="0" dirty="0">
                <a:ln>
                  <a:noFill/>
                </a:ln>
                <a:effectLst/>
                <a:latin typeface="游ゴシック" panose="020B0400000000000000" pitchFamily="50" charset="-128"/>
                <a:ea typeface="游ゴシック" panose="020B0400000000000000" pitchFamily="50" charset="-128"/>
              </a:rPr>
              <a:t>TEL</a:t>
            </a:r>
            <a:r>
              <a:rPr lang="zh-TW" altLang="en-US" sz="700" b="1" kern="10" spc="0" dirty="0">
                <a:ln>
                  <a:noFill/>
                </a:ln>
                <a:effectLst/>
                <a:latin typeface="游ゴシック" panose="020B0400000000000000" pitchFamily="50" charset="-128"/>
                <a:ea typeface="游ゴシック" panose="020B0400000000000000" pitchFamily="50" charset="-128"/>
              </a:rPr>
              <a:t>：</a:t>
            </a:r>
            <a:r>
              <a:rPr lang="en-US" altLang="zh-TW" sz="700" b="1" kern="10" spc="0" dirty="0">
                <a:ln>
                  <a:noFill/>
                </a:ln>
                <a:effectLst/>
                <a:latin typeface="游ゴシック" panose="020B0400000000000000" pitchFamily="50" charset="-128"/>
                <a:ea typeface="游ゴシック" panose="020B0400000000000000" pitchFamily="50" charset="-128"/>
              </a:rPr>
              <a:t>03-5280-9255</a:t>
            </a:r>
          </a:p>
          <a:p>
            <a:pPr algn="l" rtl="0">
              <a:buNone/>
            </a:pPr>
            <a:r>
              <a:rPr lang="en-US" altLang="zh-TW" sz="700" b="1" kern="10" spc="0" dirty="0">
                <a:ln>
                  <a:noFill/>
                </a:ln>
                <a:effectLst/>
                <a:latin typeface="游ゴシック" panose="020B0400000000000000" pitchFamily="50" charset="-128"/>
                <a:ea typeface="游ゴシック" panose="020B0400000000000000" pitchFamily="50" charset="-128"/>
              </a:rPr>
              <a:t>■</a:t>
            </a:r>
            <a:r>
              <a:rPr lang="zh-TW" altLang="en-US" sz="700" b="1" kern="10" spc="0" dirty="0">
                <a:ln>
                  <a:noFill/>
                </a:ln>
                <a:effectLst/>
                <a:latin typeface="游ゴシック" panose="020B0400000000000000" pitchFamily="50" charset="-128"/>
                <a:ea typeface="游ゴシック" panose="020B0400000000000000" pitchFamily="50" charset="-128"/>
              </a:rPr>
              <a:t>東海営業部  名古屋市西区上名古屋三丁目</a:t>
            </a:r>
            <a:r>
              <a:rPr lang="en-US" altLang="zh-TW" sz="700" b="1" kern="10" spc="0" dirty="0">
                <a:ln>
                  <a:noFill/>
                </a:ln>
                <a:effectLst/>
                <a:latin typeface="游ゴシック" panose="020B0400000000000000" pitchFamily="50" charset="-128"/>
                <a:ea typeface="游ゴシック" panose="020B0400000000000000" pitchFamily="50" charset="-128"/>
              </a:rPr>
              <a:t>25-28-5F</a:t>
            </a:r>
            <a:r>
              <a:rPr lang="ja-JP" altLang="en-US" sz="700" b="1" kern="10" spc="0" dirty="0">
                <a:ln>
                  <a:noFill/>
                </a:ln>
                <a:effectLst/>
                <a:latin typeface="游ゴシック" panose="020B0400000000000000" pitchFamily="50" charset="-128"/>
                <a:ea typeface="游ゴシック" panose="020B0400000000000000" pitchFamily="50" charset="-128"/>
              </a:rPr>
              <a:t>  </a:t>
            </a:r>
            <a:r>
              <a:rPr lang="en-US" altLang="zh-TW" sz="700" b="1" kern="10" spc="0" dirty="0">
                <a:ln>
                  <a:noFill/>
                </a:ln>
                <a:effectLst/>
                <a:latin typeface="游ゴシック" panose="020B0400000000000000" pitchFamily="50" charset="-128"/>
                <a:ea typeface="游ゴシック" panose="020B0400000000000000" pitchFamily="50" charset="-128"/>
              </a:rPr>
              <a:t> </a:t>
            </a:r>
            <a:r>
              <a:rPr lang="ja-JP" altLang="en-US" sz="700" b="1" kern="10" spc="0" dirty="0">
                <a:ln>
                  <a:noFill/>
                </a:ln>
                <a:effectLst/>
                <a:latin typeface="游ゴシック" panose="020B0400000000000000" pitchFamily="50" charset="-128"/>
                <a:ea typeface="游ゴシック" panose="020B0400000000000000" pitchFamily="50" charset="-128"/>
              </a:rPr>
              <a:t>☎ </a:t>
            </a:r>
            <a:r>
              <a:rPr lang="en-US" altLang="zh-TW" sz="700" b="1" kern="10" spc="0" dirty="0">
                <a:ln>
                  <a:noFill/>
                </a:ln>
                <a:effectLst/>
                <a:latin typeface="游ゴシック" panose="020B0400000000000000" pitchFamily="50" charset="-128"/>
                <a:ea typeface="游ゴシック" panose="020B0400000000000000" pitchFamily="50" charset="-128"/>
              </a:rPr>
              <a:t>TEL</a:t>
            </a:r>
            <a:r>
              <a:rPr lang="zh-TW" altLang="en-US" sz="700" b="1" kern="10" spc="0" dirty="0">
                <a:ln>
                  <a:noFill/>
                </a:ln>
                <a:effectLst/>
                <a:latin typeface="游ゴシック" panose="020B0400000000000000" pitchFamily="50" charset="-128"/>
                <a:ea typeface="游ゴシック" panose="020B0400000000000000" pitchFamily="50" charset="-128"/>
              </a:rPr>
              <a:t>：</a:t>
            </a:r>
            <a:r>
              <a:rPr lang="en-US" altLang="zh-TW" sz="700" b="1" kern="10" spc="0" dirty="0">
                <a:ln>
                  <a:noFill/>
                </a:ln>
                <a:effectLst/>
                <a:latin typeface="游ゴシック" panose="020B0400000000000000" pitchFamily="50" charset="-128"/>
                <a:ea typeface="游ゴシック" panose="020B0400000000000000" pitchFamily="50" charset="-128"/>
              </a:rPr>
              <a:t>052-325-2782</a:t>
            </a:r>
          </a:p>
        </p:txBody>
      </p:sp>
      <p:sp>
        <p:nvSpPr>
          <p:cNvPr id="24" name="テキスト ボックス 23">
            <a:extLst>
              <a:ext uri="{FF2B5EF4-FFF2-40B4-BE49-F238E27FC236}">
                <a16:creationId xmlns:a16="http://schemas.microsoft.com/office/drawing/2014/main" id="{25FF475B-B536-6F40-1B36-684CBE1112CC}"/>
              </a:ext>
            </a:extLst>
          </p:cNvPr>
          <p:cNvSpPr txBox="1"/>
          <p:nvPr/>
        </p:nvSpPr>
        <p:spPr>
          <a:xfrm>
            <a:off x="3756352" y="10075133"/>
            <a:ext cx="3388587" cy="415498"/>
          </a:xfrm>
          <a:prstGeom prst="rect">
            <a:avLst/>
          </a:prstGeom>
          <a:noFill/>
          <a:ln>
            <a:noFill/>
          </a:ln>
        </p:spPr>
        <p:txBody>
          <a:bodyPr wrap="square" rtlCol="0">
            <a:spAutoFit/>
          </a:bodyPr>
          <a:lstStyle/>
          <a:p>
            <a:pPr algn="l" rtl="0">
              <a:buNone/>
            </a:pPr>
            <a:r>
              <a:rPr lang="zh-TW" altLang="en-US" sz="700" b="1" kern="10" spc="0" dirty="0">
                <a:ln>
                  <a:noFill/>
                </a:ln>
                <a:effectLst/>
                <a:latin typeface="游ゴシック" panose="020B0400000000000000" pitchFamily="50" charset="-128"/>
                <a:ea typeface="游ゴシック" panose="020B0400000000000000" pitchFamily="50" charset="-128"/>
              </a:rPr>
              <a:t>■関西営業部   大阪市淀川区西中島</a:t>
            </a:r>
            <a:r>
              <a:rPr lang="en-US" altLang="zh-TW" sz="700" b="1" kern="10" spc="0" dirty="0">
                <a:ln>
                  <a:noFill/>
                </a:ln>
                <a:effectLst/>
                <a:latin typeface="游ゴシック" panose="020B0400000000000000" pitchFamily="50" charset="-128"/>
                <a:ea typeface="游ゴシック" panose="020B0400000000000000" pitchFamily="50" charset="-128"/>
              </a:rPr>
              <a:t>2</a:t>
            </a:r>
            <a:r>
              <a:rPr lang="zh-TW" altLang="en-US" sz="700" b="1" kern="10" spc="0" dirty="0">
                <a:ln>
                  <a:noFill/>
                </a:ln>
                <a:effectLst/>
                <a:latin typeface="游ゴシック" panose="020B0400000000000000" pitchFamily="50" charset="-128"/>
                <a:ea typeface="游ゴシック" panose="020B0400000000000000" pitchFamily="50" charset="-128"/>
              </a:rPr>
              <a:t>丁目</a:t>
            </a:r>
            <a:r>
              <a:rPr lang="en-US" altLang="zh-TW" sz="700" b="1" kern="10" spc="0" dirty="0">
                <a:ln>
                  <a:noFill/>
                </a:ln>
                <a:effectLst/>
                <a:latin typeface="游ゴシック" panose="020B0400000000000000" pitchFamily="50" charset="-128"/>
                <a:ea typeface="游ゴシック" panose="020B0400000000000000" pitchFamily="50" charset="-128"/>
              </a:rPr>
              <a:t>14-6-5</a:t>
            </a:r>
            <a:r>
              <a:rPr lang="zh-TW" altLang="en-US" sz="700" b="1" kern="10" spc="0" dirty="0">
                <a:ln>
                  <a:noFill/>
                </a:ln>
                <a:effectLst/>
                <a:latin typeface="游ゴシック" panose="020B0400000000000000" pitchFamily="50" charset="-128"/>
                <a:ea typeface="游ゴシック" panose="020B0400000000000000" pitchFamily="50" charset="-128"/>
              </a:rPr>
              <a:t>　</a:t>
            </a:r>
            <a:r>
              <a:rPr lang="ja-JP" altLang="en-US" sz="700" b="1" kern="10" spc="0" dirty="0">
                <a:ln>
                  <a:noFill/>
                </a:ln>
                <a:effectLst/>
                <a:latin typeface="游ゴシック" panose="020B0400000000000000" pitchFamily="50" charset="-128"/>
                <a:ea typeface="游ゴシック" panose="020B0400000000000000" pitchFamily="50" charset="-128"/>
              </a:rPr>
              <a:t>   ☎ </a:t>
            </a:r>
            <a:r>
              <a:rPr lang="en-US" altLang="zh-TW" sz="700" b="1" kern="10" spc="0" dirty="0">
                <a:ln>
                  <a:noFill/>
                </a:ln>
                <a:effectLst/>
                <a:latin typeface="游ゴシック" panose="020B0400000000000000" pitchFamily="50" charset="-128"/>
                <a:ea typeface="游ゴシック" panose="020B0400000000000000" pitchFamily="50" charset="-128"/>
              </a:rPr>
              <a:t>TEL:06-6838-4123</a:t>
            </a:r>
          </a:p>
          <a:p>
            <a:pPr algn="l" rtl="0">
              <a:buNone/>
            </a:pPr>
            <a:r>
              <a:rPr lang="en-US" altLang="zh-TW" sz="700" b="1" kern="10" spc="0" dirty="0">
                <a:ln>
                  <a:noFill/>
                </a:ln>
                <a:effectLst/>
                <a:latin typeface="游ゴシック" panose="020B0400000000000000" pitchFamily="50" charset="-128"/>
                <a:ea typeface="游ゴシック" panose="020B0400000000000000" pitchFamily="50" charset="-128"/>
              </a:rPr>
              <a:t>■</a:t>
            </a:r>
            <a:r>
              <a:rPr lang="zh-TW" altLang="en-US" sz="700" b="1" kern="10" spc="0" dirty="0">
                <a:ln>
                  <a:noFill/>
                </a:ln>
                <a:effectLst/>
                <a:latin typeface="游ゴシック" panose="020B0400000000000000" pitchFamily="50" charset="-128"/>
                <a:ea typeface="游ゴシック" panose="020B0400000000000000" pitchFamily="50" charset="-128"/>
              </a:rPr>
              <a:t>九州営業部   福岡市博多区上牟田</a:t>
            </a:r>
            <a:r>
              <a:rPr lang="en-US" altLang="zh-TW" sz="700" b="1" kern="10" spc="0" dirty="0">
                <a:ln>
                  <a:noFill/>
                </a:ln>
                <a:effectLst/>
                <a:latin typeface="游ゴシック" panose="020B0400000000000000" pitchFamily="50" charset="-128"/>
                <a:ea typeface="游ゴシック" panose="020B0400000000000000" pitchFamily="50" charset="-128"/>
              </a:rPr>
              <a:t>1</a:t>
            </a:r>
            <a:r>
              <a:rPr lang="zh-TW" altLang="en-US" sz="700" b="1" kern="10" spc="0" dirty="0">
                <a:ln>
                  <a:noFill/>
                </a:ln>
                <a:effectLst/>
                <a:latin typeface="游ゴシック" panose="020B0400000000000000" pitchFamily="50" charset="-128"/>
                <a:ea typeface="游ゴシック" panose="020B0400000000000000" pitchFamily="50" charset="-128"/>
              </a:rPr>
              <a:t>丁目</a:t>
            </a:r>
            <a:r>
              <a:rPr lang="en-US" altLang="zh-TW" sz="700" b="1" kern="10" spc="0" dirty="0">
                <a:ln>
                  <a:noFill/>
                </a:ln>
                <a:effectLst/>
                <a:latin typeface="游ゴシック" panose="020B0400000000000000" pitchFamily="50" charset="-128"/>
                <a:ea typeface="游ゴシック" panose="020B0400000000000000" pitchFamily="50" charset="-128"/>
              </a:rPr>
              <a:t>6-23 </a:t>
            </a:r>
            <a:r>
              <a:rPr lang="zh-TW" altLang="en-US" sz="700" b="1" kern="10" spc="0" dirty="0">
                <a:ln>
                  <a:noFill/>
                </a:ln>
                <a:effectLst/>
                <a:latin typeface="游ゴシック" panose="020B0400000000000000" pitchFamily="50" charset="-128"/>
                <a:ea typeface="游ゴシック" panose="020B0400000000000000" pitchFamily="50" charset="-128"/>
              </a:rPr>
              <a:t>　　</a:t>
            </a:r>
            <a:r>
              <a:rPr lang="ja-JP" altLang="en-US" sz="700" b="1" kern="10" spc="0" dirty="0">
                <a:ln>
                  <a:noFill/>
                </a:ln>
                <a:effectLst/>
                <a:latin typeface="游ゴシック" panose="020B0400000000000000" pitchFamily="50" charset="-128"/>
                <a:ea typeface="游ゴシック" panose="020B0400000000000000" pitchFamily="50" charset="-128"/>
              </a:rPr>
              <a:t>  ☎ </a:t>
            </a:r>
            <a:r>
              <a:rPr lang="en-US" altLang="zh-TW" sz="700" b="1" kern="10" spc="0" dirty="0">
                <a:ln>
                  <a:noFill/>
                </a:ln>
                <a:effectLst/>
                <a:latin typeface="游ゴシック" panose="020B0400000000000000" pitchFamily="50" charset="-128"/>
                <a:ea typeface="游ゴシック" panose="020B0400000000000000" pitchFamily="50" charset="-128"/>
              </a:rPr>
              <a:t>TEL</a:t>
            </a:r>
            <a:r>
              <a:rPr lang="zh-TW" altLang="en-US" sz="700" b="1" kern="10" spc="0" dirty="0">
                <a:ln>
                  <a:noFill/>
                </a:ln>
                <a:effectLst/>
                <a:latin typeface="游ゴシック" panose="020B0400000000000000" pitchFamily="50" charset="-128"/>
                <a:ea typeface="游ゴシック" panose="020B0400000000000000" pitchFamily="50" charset="-128"/>
              </a:rPr>
              <a:t>：</a:t>
            </a:r>
            <a:r>
              <a:rPr lang="en-US" altLang="zh-TW" sz="700" b="1" kern="10" spc="0" dirty="0">
                <a:ln>
                  <a:noFill/>
                </a:ln>
                <a:effectLst/>
                <a:latin typeface="游ゴシック" panose="020B0400000000000000" pitchFamily="50" charset="-128"/>
                <a:ea typeface="游ゴシック" panose="020B0400000000000000" pitchFamily="50" charset="-128"/>
              </a:rPr>
              <a:t>092-481-7812</a:t>
            </a:r>
          </a:p>
          <a:p>
            <a:pPr algn="l" rtl="0">
              <a:buNone/>
            </a:pPr>
            <a:endParaRPr lang="en-US" altLang="zh-TW" sz="700" b="1" kern="10" spc="0" dirty="0">
              <a:ln>
                <a:noFill/>
              </a:ln>
              <a:effectLst/>
              <a:latin typeface="游ゴシック" panose="020B0400000000000000" pitchFamily="50" charset="-128"/>
              <a:ea typeface="游ゴシック" panose="020B0400000000000000" pitchFamily="50" charset="-128"/>
            </a:endParaRPr>
          </a:p>
        </p:txBody>
      </p:sp>
      <p:sp>
        <p:nvSpPr>
          <p:cNvPr id="25" name="テキスト ボックス 24">
            <a:extLst>
              <a:ext uri="{FF2B5EF4-FFF2-40B4-BE49-F238E27FC236}">
                <a16:creationId xmlns:a16="http://schemas.microsoft.com/office/drawing/2014/main" id="{3F4BFB9A-0CE7-0659-6AEB-642F96294AD8}"/>
              </a:ext>
            </a:extLst>
          </p:cNvPr>
          <p:cNvSpPr txBox="1"/>
          <p:nvPr/>
        </p:nvSpPr>
        <p:spPr>
          <a:xfrm>
            <a:off x="1279416" y="9837019"/>
            <a:ext cx="2500421" cy="133965"/>
          </a:xfrm>
          <a:custGeom>
            <a:avLst/>
            <a:gdLst/>
            <a:ahLst/>
            <a:cxnLst/>
            <a:rect l="l" t="t" r="r" b="b"/>
            <a:pathLst>
              <a:path w="10226925" h="547926">
                <a:moveTo>
                  <a:pt x="8697230" y="415299"/>
                </a:moveTo>
                <a:lnTo>
                  <a:pt x="8697230" y="450142"/>
                </a:lnTo>
                <a:lnTo>
                  <a:pt x="8964730" y="450142"/>
                </a:lnTo>
                <a:lnTo>
                  <a:pt x="8964730" y="415299"/>
                </a:lnTo>
                <a:close/>
                <a:moveTo>
                  <a:pt x="9790833" y="379895"/>
                </a:moveTo>
                <a:lnTo>
                  <a:pt x="9790833" y="435531"/>
                </a:lnTo>
                <a:lnTo>
                  <a:pt x="9880749" y="435531"/>
                </a:lnTo>
                <a:lnTo>
                  <a:pt x="9880749" y="379895"/>
                </a:lnTo>
                <a:close/>
                <a:moveTo>
                  <a:pt x="4148500" y="351234"/>
                </a:moveTo>
                <a:cubicBezTo>
                  <a:pt x="4147376" y="354606"/>
                  <a:pt x="4145596" y="359289"/>
                  <a:pt x="4143161" y="365284"/>
                </a:cubicBezTo>
                <a:cubicBezTo>
                  <a:pt x="4140726" y="371278"/>
                  <a:pt x="4137822" y="378022"/>
                  <a:pt x="4134450" y="385515"/>
                </a:cubicBezTo>
                <a:cubicBezTo>
                  <a:pt x="4131079" y="393008"/>
                  <a:pt x="4127426" y="401156"/>
                  <a:pt x="4123492" y="409961"/>
                </a:cubicBezTo>
                <a:cubicBezTo>
                  <a:pt x="4119558" y="418765"/>
                  <a:pt x="4115343" y="427476"/>
                  <a:pt x="4110847" y="436093"/>
                </a:cubicBezTo>
                <a:cubicBezTo>
                  <a:pt x="4113096" y="436093"/>
                  <a:pt x="4118247" y="435999"/>
                  <a:pt x="4126302" y="435812"/>
                </a:cubicBezTo>
                <a:cubicBezTo>
                  <a:pt x="4134357" y="435624"/>
                  <a:pt x="4143911" y="435343"/>
                  <a:pt x="4154962" y="434969"/>
                </a:cubicBezTo>
                <a:cubicBezTo>
                  <a:pt x="4166015" y="434594"/>
                  <a:pt x="4177910" y="434219"/>
                  <a:pt x="4190648" y="433845"/>
                </a:cubicBezTo>
                <a:cubicBezTo>
                  <a:pt x="4203386" y="433470"/>
                  <a:pt x="4215562" y="433189"/>
                  <a:pt x="4227176" y="433002"/>
                </a:cubicBezTo>
                <a:cubicBezTo>
                  <a:pt x="4238790" y="432814"/>
                  <a:pt x="4249093" y="432533"/>
                  <a:pt x="4258085" y="432159"/>
                </a:cubicBezTo>
                <a:cubicBezTo>
                  <a:pt x="4267077" y="431784"/>
                  <a:pt x="4273446" y="431597"/>
                  <a:pt x="4277192" y="431597"/>
                </a:cubicBezTo>
                <a:cubicBezTo>
                  <a:pt x="4271947" y="424478"/>
                  <a:pt x="4267358" y="418390"/>
                  <a:pt x="4263424" y="413333"/>
                </a:cubicBezTo>
                <a:cubicBezTo>
                  <a:pt x="4259490" y="408275"/>
                  <a:pt x="4256025" y="403779"/>
                  <a:pt x="4253027" y="399845"/>
                </a:cubicBezTo>
                <a:cubicBezTo>
                  <a:pt x="4250030" y="395911"/>
                  <a:pt x="4247220" y="392352"/>
                  <a:pt x="4244598" y="389168"/>
                </a:cubicBezTo>
                <a:cubicBezTo>
                  <a:pt x="4241976" y="385983"/>
                  <a:pt x="4239352" y="382892"/>
                  <a:pt x="4236730" y="379895"/>
                </a:cubicBezTo>
                <a:lnTo>
                  <a:pt x="4300233" y="351234"/>
                </a:lnTo>
                <a:close/>
                <a:moveTo>
                  <a:pt x="9704851" y="302343"/>
                </a:moveTo>
                <a:lnTo>
                  <a:pt x="9966169" y="302343"/>
                </a:lnTo>
                <a:lnTo>
                  <a:pt x="9966169" y="515893"/>
                </a:lnTo>
                <a:lnTo>
                  <a:pt x="9790833" y="515893"/>
                </a:lnTo>
                <a:lnTo>
                  <a:pt x="9790833" y="537810"/>
                </a:lnTo>
                <a:lnTo>
                  <a:pt x="9704851" y="537810"/>
                </a:lnTo>
                <a:close/>
                <a:moveTo>
                  <a:pt x="3928206" y="261318"/>
                </a:moveTo>
                <a:lnTo>
                  <a:pt x="4435669" y="261318"/>
                </a:lnTo>
                <a:lnTo>
                  <a:pt x="4435669" y="351234"/>
                </a:lnTo>
                <a:lnTo>
                  <a:pt x="4330580" y="351234"/>
                </a:lnTo>
                <a:cubicBezTo>
                  <a:pt x="4356431" y="380457"/>
                  <a:pt x="4378722" y="408649"/>
                  <a:pt x="4397455" y="435812"/>
                </a:cubicBezTo>
                <a:cubicBezTo>
                  <a:pt x="4416187" y="462974"/>
                  <a:pt x="4430986" y="484984"/>
                  <a:pt x="4441851" y="501844"/>
                </a:cubicBezTo>
                <a:lnTo>
                  <a:pt x="4351373" y="547926"/>
                </a:lnTo>
                <a:cubicBezTo>
                  <a:pt x="4347626" y="540807"/>
                  <a:pt x="4344067" y="534251"/>
                  <a:pt x="4340696" y="528256"/>
                </a:cubicBezTo>
                <a:cubicBezTo>
                  <a:pt x="4337323" y="522262"/>
                  <a:pt x="4333577" y="515706"/>
                  <a:pt x="4329456" y="508587"/>
                </a:cubicBezTo>
                <a:cubicBezTo>
                  <a:pt x="4293864" y="511210"/>
                  <a:pt x="4263049" y="513551"/>
                  <a:pt x="4237011" y="515612"/>
                </a:cubicBezTo>
                <a:cubicBezTo>
                  <a:pt x="4210973" y="517673"/>
                  <a:pt x="4187838" y="519452"/>
                  <a:pt x="4167607" y="520951"/>
                </a:cubicBezTo>
                <a:cubicBezTo>
                  <a:pt x="4147376" y="522449"/>
                  <a:pt x="4128924" y="523761"/>
                  <a:pt x="4112253" y="524885"/>
                </a:cubicBezTo>
                <a:cubicBezTo>
                  <a:pt x="4095581" y="526008"/>
                  <a:pt x="4079002" y="527039"/>
                  <a:pt x="4062518" y="527975"/>
                </a:cubicBezTo>
                <a:cubicBezTo>
                  <a:pt x="4046033" y="528912"/>
                  <a:pt x="4028518" y="529755"/>
                  <a:pt x="4009974" y="530504"/>
                </a:cubicBezTo>
                <a:cubicBezTo>
                  <a:pt x="3991428" y="531254"/>
                  <a:pt x="3969979" y="532190"/>
                  <a:pt x="3945627" y="533314"/>
                </a:cubicBezTo>
                <a:lnTo>
                  <a:pt x="3930453" y="436654"/>
                </a:lnTo>
                <a:lnTo>
                  <a:pt x="4013064" y="436654"/>
                </a:lnTo>
                <a:cubicBezTo>
                  <a:pt x="4022805" y="415299"/>
                  <a:pt x="4030017" y="397972"/>
                  <a:pt x="4034700" y="384672"/>
                </a:cubicBezTo>
                <a:cubicBezTo>
                  <a:pt x="4039383" y="371372"/>
                  <a:pt x="4043223" y="360226"/>
                  <a:pt x="4046220" y="351234"/>
                </a:cubicBezTo>
                <a:lnTo>
                  <a:pt x="3928206" y="351234"/>
                </a:lnTo>
                <a:close/>
                <a:moveTo>
                  <a:pt x="5991882" y="255699"/>
                </a:moveTo>
                <a:lnTo>
                  <a:pt x="5991882" y="293351"/>
                </a:lnTo>
                <a:lnTo>
                  <a:pt x="6023353" y="293351"/>
                </a:lnTo>
                <a:lnTo>
                  <a:pt x="6023353" y="255699"/>
                </a:lnTo>
                <a:close/>
                <a:moveTo>
                  <a:pt x="8742750" y="237715"/>
                </a:moveTo>
                <a:lnTo>
                  <a:pt x="8742750" y="264690"/>
                </a:lnTo>
                <a:lnTo>
                  <a:pt x="8919772" y="264690"/>
                </a:lnTo>
                <a:lnTo>
                  <a:pt x="8919772" y="237715"/>
                </a:lnTo>
                <a:close/>
                <a:moveTo>
                  <a:pt x="3365669" y="212988"/>
                </a:moveTo>
                <a:lnTo>
                  <a:pt x="3625863" y="212988"/>
                </a:lnTo>
                <a:lnTo>
                  <a:pt x="3625863" y="303466"/>
                </a:lnTo>
                <a:lnTo>
                  <a:pt x="3543253" y="303466"/>
                </a:lnTo>
                <a:lnTo>
                  <a:pt x="3543253" y="422043"/>
                </a:lnTo>
                <a:cubicBezTo>
                  <a:pt x="3561236" y="420170"/>
                  <a:pt x="3578938" y="418297"/>
                  <a:pt x="3596359" y="416423"/>
                </a:cubicBezTo>
                <a:cubicBezTo>
                  <a:pt x="3613781" y="414550"/>
                  <a:pt x="3630360" y="412302"/>
                  <a:pt x="3646094" y="409680"/>
                </a:cubicBezTo>
                <a:lnTo>
                  <a:pt x="3647218" y="497910"/>
                </a:lnTo>
                <a:cubicBezTo>
                  <a:pt x="3635604" y="500158"/>
                  <a:pt x="3624927" y="502125"/>
                  <a:pt x="3615185" y="503810"/>
                </a:cubicBezTo>
                <a:cubicBezTo>
                  <a:pt x="3605444" y="505496"/>
                  <a:pt x="3595423" y="506995"/>
                  <a:pt x="3585120" y="508306"/>
                </a:cubicBezTo>
                <a:cubicBezTo>
                  <a:pt x="3574817" y="509618"/>
                  <a:pt x="3563296" y="511023"/>
                  <a:pt x="3550558" y="512521"/>
                </a:cubicBezTo>
                <a:cubicBezTo>
                  <a:pt x="3537820" y="514020"/>
                  <a:pt x="3522740" y="515706"/>
                  <a:pt x="3505319" y="517579"/>
                </a:cubicBezTo>
                <a:cubicBezTo>
                  <a:pt x="3487898" y="519452"/>
                  <a:pt x="3467199" y="521606"/>
                  <a:pt x="3443221" y="524042"/>
                </a:cubicBezTo>
                <a:cubicBezTo>
                  <a:pt x="3419244" y="526477"/>
                  <a:pt x="3390770" y="529193"/>
                  <a:pt x="3357801" y="532190"/>
                </a:cubicBezTo>
                <a:lnTo>
                  <a:pt x="3348247" y="433845"/>
                </a:lnTo>
                <a:cubicBezTo>
                  <a:pt x="3357239" y="433845"/>
                  <a:pt x="3369510" y="433657"/>
                  <a:pt x="3385057" y="433283"/>
                </a:cubicBezTo>
                <a:cubicBezTo>
                  <a:pt x="3400605" y="432908"/>
                  <a:pt x="3421679" y="431597"/>
                  <a:pt x="3448279" y="429349"/>
                </a:cubicBezTo>
                <a:lnTo>
                  <a:pt x="3448279" y="303466"/>
                </a:lnTo>
                <a:lnTo>
                  <a:pt x="3365669" y="303466"/>
                </a:lnTo>
                <a:close/>
                <a:moveTo>
                  <a:pt x="5927255" y="186576"/>
                </a:moveTo>
                <a:lnTo>
                  <a:pt x="6087418" y="186576"/>
                </a:lnTo>
                <a:lnTo>
                  <a:pt x="6087418" y="361350"/>
                </a:lnTo>
                <a:lnTo>
                  <a:pt x="5927255" y="361350"/>
                </a:lnTo>
                <a:close/>
                <a:moveTo>
                  <a:pt x="7466505" y="182642"/>
                </a:moveTo>
                <a:lnTo>
                  <a:pt x="7944183" y="182642"/>
                </a:lnTo>
                <a:lnTo>
                  <a:pt x="7944183" y="273682"/>
                </a:lnTo>
                <a:lnTo>
                  <a:pt x="7770534" y="273682"/>
                </a:lnTo>
                <a:lnTo>
                  <a:pt x="7769409" y="283235"/>
                </a:lnTo>
                <a:cubicBezTo>
                  <a:pt x="7764539" y="323323"/>
                  <a:pt x="7755547" y="357322"/>
                  <a:pt x="7742434" y="385234"/>
                </a:cubicBezTo>
                <a:cubicBezTo>
                  <a:pt x="7729322" y="413145"/>
                  <a:pt x="7712369" y="436374"/>
                  <a:pt x="7691576" y="454919"/>
                </a:cubicBezTo>
                <a:cubicBezTo>
                  <a:pt x="7670782" y="473464"/>
                  <a:pt x="7646244" y="488263"/>
                  <a:pt x="7617956" y="499315"/>
                </a:cubicBezTo>
                <a:cubicBezTo>
                  <a:pt x="7589671" y="510367"/>
                  <a:pt x="7558107" y="519265"/>
                  <a:pt x="7523264" y="526009"/>
                </a:cubicBezTo>
                <a:lnTo>
                  <a:pt x="7483364" y="437778"/>
                </a:lnTo>
                <a:cubicBezTo>
                  <a:pt x="7490857" y="436654"/>
                  <a:pt x="7500972" y="434969"/>
                  <a:pt x="7513710" y="432721"/>
                </a:cubicBezTo>
                <a:cubicBezTo>
                  <a:pt x="7526449" y="430473"/>
                  <a:pt x="7540124" y="427101"/>
                  <a:pt x="7554735" y="422605"/>
                </a:cubicBezTo>
                <a:cubicBezTo>
                  <a:pt x="7569346" y="418109"/>
                  <a:pt x="7583770" y="412302"/>
                  <a:pt x="7598008" y="405184"/>
                </a:cubicBezTo>
                <a:cubicBezTo>
                  <a:pt x="7612244" y="398066"/>
                  <a:pt x="7624232" y="389261"/>
                  <a:pt x="7633973" y="378771"/>
                </a:cubicBezTo>
                <a:cubicBezTo>
                  <a:pt x="7641466" y="370903"/>
                  <a:pt x="7647367" y="361818"/>
                  <a:pt x="7651676" y="351515"/>
                </a:cubicBezTo>
                <a:cubicBezTo>
                  <a:pt x="7655984" y="341212"/>
                  <a:pt x="7659262" y="331284"/>
                  <a:pt x="7661510" y="321731"/>
                </a:cubicBezTo>
                <a:cubicBezTo>
                  <a:pt x="7663758" y="312177"/>
                  <a:pt x="7665256" y="303841"/>
                  <a:pt x="7666006" y="296723"/>
                </a:cubicBezTo>
                <a:cubicBezTo>
                  <a:pt x="7666756" y="289604"/>
                  <a:pt x="7667130" y="285296"/>
                  <a:pt x="7667130" y="283797"/>
                </a:cubicBezTo>
                <a:lnTo>
                  <a:pt x="7668254" y="273682"/>
                </a:lnTo>
                <a:lnTo>
                  <a:pt x="7466505" y="273682"/>
                </a:lnTo>
                <a:close/>
                <a:moveTo>
                  <a:pt x="1135190" y="180394"/>
                </a:moveTo>
                <a:lnTo>
                  <a:pt x="1603315" y="180394"/>
                </a:lnTo>
                <a:cubicBezTo>
                  <a:pt x="1598819" y="235842"/>
                  <a:pt x="1588235" y="283985"/>
                  <a:pt x="1571564" y="324821"/>
                </a:cubicBezTo>
                <a:cubicBezTo>
                  <a:pt x="1554891" y="365658"/>
                  <a:pt x="1531195" y="400032"/>
                  <a:pt x="1500474" y="427944"/>
                </a:cubicBezTo>
                <a:cubicBezTo>
                  <a:pt x="1469753" y="455855"/>
                  <a:pt x="1431351" y="477398"/>
                  <a:pt x="1385269" y="492571"/>
                </a:cubicBezTo>
                <a:cubicBezTo>
                  <a:pt x="1339187" y="507744"/>
                  <a:pt x="1284488" y="517579"/>
                  <a:pt x="1221172" y="522075"/>
                </a:cubicBezTo>
                <a:lnTo>
                  <a:pt x="1191388" y="429911"/>
                </a:lnTo>
                <a:cubicBezTo>
                  <a:pt x="1228103" y="428412"/>
                  <a:pt x="1262571" y="425134"/>
                  <a:pt x="1294791" y="420076"/>
                </a:cubicBezTo>
                <a:cubicBezTo>
                  <a:pt x="1327011" y="415018"/>
                  <a:pt x="1355859" y="406682"/>
                  <a:pt x="1381335" y="395068"/>
                </a:cubicBezTo>
                <a:cubicBezTo>
                  <a:pt x="1406811" y="383454"/>
                  <a:pt x="1428541" y="367719"/>
                  <a:pt x="1446524" y="347862"/>
                </a:cubicBezTo>
                <a:cubicBezTo>
                  <a:pt x="1464507" y="328006"/>
                  <a:pt x="1477433" y="302530"/>
                  <a:pt x="1485301" y="271434"/>
                </a:cubicBezTo>
                <a:lnTo>
                  <a:pt x="1135190" y="271434"/>
                </a:lnTo>
                <a:close/>
                <a:moveTo>
                  <a:pt x="2988584" y="174774"/>
                </a:moveTo>
                <a:lnTo>
                  <a:pt x="2988584" y="183204"/>
                </a:lnTo>
                <a:lnTo>
                  <a:pt x="2940816" y="183204"/>
                </a:lnTo>
                <a:lnTo>
                  <a:pt x="2940816" y="196129"/>
                </a:lnTo>
                <a:cubicBezTo>
                  <a:pt x="2943064" y="202498"/>
                  <a:pt x="2947653" y="213269"/>
                  <a:pt x="2954584" y="228443"/>
                </a:cubicBezTo>
                <a:cubicBezTo>
                  <a:pt x="2961515" y="243616"/>
                  <a:pt x="2972849" y="262630"/>
                  <a:pt x="2988584" y="285483"/>
                </a:cubicBezTo>
                <a:lnTo>
                  <a:pt x="2988584" y="207369"/>
                </a:lnTo>
                <a:lnTo>
                  <a:pt x="3027922" y="207369"/>
                </a:lnTo>
                <a:close/>
                <a:moveTo>
                  <a:pt x="6372340" y="171402"/>
                </a:moveTo>
                <a:cubicBezTo>
                  <a:pt x="6384703" y="174025"/>
                  <a:pt x="6398097" y="177303"/>
                  <a:pt x="6412521" y="181237"/>
                </a:cubicBezTo>
                <a:cubicBezTo>
                  <a:pt x="6426945" y="185171"/>
                  <a:pt x="6441744" y="189760"/>
                  <a:pt x="6456917" y="195005"/>
                </a:cubicBezTo>
                <a:cubicBezTo>
                  <a:pt x="6472090" y="200250"/>
                  <a:pt x="6487170" y="205964"/>
                  <a:pt x="6502156" y="212146"/>
                </a:cubicBezTo>
                <a:cubicBezTo>
                  <a:pt x="6517142" y="218327"/>
                  <a:pt x="6531191" y="224790"/>
                  <a:pt x="6544304" y="231534"/>
                </a:cubicBezTo>
                <a:lnTo>
                  <a:pt x="6508338" y="319202"/>
                </a:lnTo>
                <a:cubicBezTo>
                  <a:pt x="6497847" y="313207"/>
                  <a:pt x="6485952" y="307119"/>
                  <a:pt x="6472652" y="300938"/>
                </a:cubicBezTo>
                <a:cubicBezTo>
                  <a:pt x="6459352" y="294756"/>
                  <a:pt x="6445303" y="288668"/>
                  <a:pt x="6430504" y="282673"/>
                </a:cubicBezTo>
                <a:cubicBezTo>
                  <a:pt x="6415705" y="276679"/>
                  <a:pt x="6400532" y="271059"/>
                  <a:pt x="6384984" y="265814"/>
                </a:cubicBezTo>
                <a:cubicBezTo>
                  <a:pt x="6369436" y="260569"/>
                  <a:pt x="6354357" y="256073"/>
                  <a:pt x="6339745" y="252327"/>
                </a:cubicBezTo>
                <a:close/>
                <a:moveTo>
                  <a:pt x="5914892" y="165783"/>
                </a:moveTo>
                <a:lnTo>
                  <a:pt x="5914892" y="230972"/>
                </a:lnTo>
                <a:lnTo>
                  <a:pt x="5884545" y="230972"/>
                </a:lnTo>
                <a:lnTo>
                  <a:pt x="5884545" y="355168"/>
                </a:lnTo>
                <a:cubicBezTo>
                  <a:pt x="5887168" y="354419"/>
                  <a:pt x="5889884" y="353482"/>
                  <a:pt x="5892694" y="352358"/>
                </a:cubicBezTo>
                <a:cubicBezTo>
                  <a:pt x="5895504" y="351234"/>
                  <a:pt x="5901217" y="348799"/>
                  <a:pt x="5909834" y="345053"/>
                </a:cubicBezTo>
                <a:lnTo>
                  <a:pt x="5913206" y="402936"/>
                </a:lnTo>
                <a:cubicBezTo>
                  <a:pt x="5932688" y="401063"/>
                  <a:pt x="5950203" y="399096"/>
                  <a:pt x="5965751" y="397035"/>
                </a:cubicBezTo>
                <a:cubicBezTo>
                  <a:pt x="5981299" y="394975"/>
                  <a:pt x="5995816" y="392820"/>
                  <a:pt x="6009304" y="390573"/>
                </a:cubicBezTo>
                <a:cubicBezTo>
                  <a:pt x="6022791" y="388325"/>
                  <a:pt x="6035810" y="385983"/>
                  <a:pt x="6048361" y="383548"/>
                </a:cubicBezTo>
                <a:cubicBezTo>
                  <a:pt x="6060912" y="381113"/>
                  <a:pt x="6073744" y="378396"/>
                  <a:pt x="6086856" y="375399"/>
                </a:cubicBezTo>
                <a:lnTo>
                  <a:pt x="6088542" y="416423"/>
                </a:lnTo>
                <a:cubicBezTo>
                  <a:pt x="6094911" y="411178"/>
                  <a:pt x="6100157" y="406495"/>
                  <a:pt x="6104278" y="402374"/>
                </a:cubicBezTo>
                <a:cubicBezTo>
                  <a:pt x="6108399" y="398253"/>
                  <a:pt x="6112145" y="394132"/>
                  <a:pt x="6115517" y="390011"/>
                </a:cubicBezTo>
                <a:cubicBezTo>
                  <a:pt x="6112520" y="368281"/>
                  <a:pt x="6109991" y="346177"/>
                  <a:pt x="6107930" y="323698"/>
                </a:cubicBezTo>
                <a:cubicBezTo>
                  <a:pt x="6105870" y="301219"/>
                  <a:pt x="6104184" y="279770"/>
                  <a:pt x="6102873" y="259351"/>
                </a:cubicBezTo>
                <a:cubicBezTo>
                  <a:pt x="6101561" y="238933"/>
                  <a:pt x="6100531" y="220575"/>
                  <a:pt x="6099782" y="204278"/>
                </a:cubicBezTo>
                <a:cubicBezTo>
                  <a:pt x="6099033" y="187981"/>
                  <a:pt x="6098658" y="175149"/>
                  <a:pt x="6098658" y="165783"/>
                </a:cubicBezTo>
                <a:close/>
                <a:moveTo>
                  <a:pt x="3063888" y="162411"/>
                </a:moveTo>
                <a:cubicBezTo>
                  <a:pt x="3058643" y="174025"/>
                  <a:pt x="3054241" y="183204"/>
                  <a:pt x="3050682" y="189948"/>
                </a:cubicBezTo>
                <a:cubicBezTo>
                  <a:pt x="3047123" y="196691"/>
                  <a:pt x="3043845" y="202498"/>
                  <a:pt x="3040847" y="207369"/>
                </a:cubicBezTo>
                <a:lnTo>
                  <a:pt x="3115590" y="207369"/>
                </a:lnTo>
                <a:lnTo>
                  <a:pt x="3115590" y="162411"/>
                </a:lnTo>
                <a:close/>
                <a:moveTo>
                  <a:pt x="8668569" y="151733"/>
                </a:moveTo>
                <a:lnTo>
                  <a:pt x="8668569" y="174212"/>
                </a:lnTo>
                <a:lnTo>
                  <a:pt x="8992829" y="174212"/>
                </a:lnTo>
                <a:lnTo>
                  <a:pt x="8992829" y="151733"/>
                </a:lnTo>
                <a:close/>
                <a:moveTo>
                  <a:pt x="9342939" y="143304"/>
                </a:moveTo>
                <a:lnTo>
                  <a:pt x="9344625" y="148361"/>
                </a:lnTo>
                <a:lnTo>
                  <a:pt x="9347435" y="155667"/>
                </a:lnTo>
                <a:cubicBezTo>
                  <a:pt x="9348559" y="158290"/>
                  <a:pt x="9349683" y="160725"/>
                  <a:pt x="9350807" y="162973"/>
                </a:cubicBezTo>
                <a:lnTo>
                  <a:pt x="9352493" y="167468"/>
                </a:lnTo>
                <a:lnTo>
                  <a:pt x="9439599" y="167468"/>
                </a:lnTo>
                <a:cubicBezTo>
                  <a:pt x="9441472" y="162973"/>
                  <a:pt x="9442877" y="159226"/>
                  <a:pt x="9443814" y="156229"/>
                </a:cubicBezTo>
                <a:cubicBezTo>
                  <a:pt x="9444750" y="153232"/>
                  <a:pt x="9445968" y="148923"/>
                  <a:pt x="9447467" y="143304"/>
                </a:cubicBezTo>
                <a:close/>
                <a:moveTo>
                  <a:pt x="9804321" y="129816"/>
                </a:moveTo>
                <a:cubicBezTo>
                  <a:pt x="9805444" y="137684"/>
                  <a:pt x="9806474" y="144428"/>
                  <a:pt x="9807411" y="150047"/>
                </a:cubicBezTo>
                <a:cubicBezTo>
                  <a:pt x="9808349" y="155667"/>
                  <a:pt x="9809191" y="160912"/>
                  <a:pt x="9809940" y="165783"/>
                </a:cubicBezTo>
                <a:cubicBezTo>
                  <a:pt x="9810689" y="170653"/>
                  <a:pt x="9811345" y="175523"/>
                  <a:pt x="9811908" y="180394"/>
                </a:cubicBezTo>
                <a:cubicBezTo>
                  <a:pt x="9812469" y="185264"/>
                  <a:pt x="9812938" y="190697"/>
                  <a:pt x="9813312" y="196691"/>
                </a:cubicBezTo>
                <a:lnTo>
                  <a:pt x="9854336" y="196691"/>
                </a:lnTo>
                <a:cubicBezTo>
                  <a:pt x="9855835" y="191821"/>
                  <a:pt x="9857334" y="185826"/>
                  <a:pt x="9858833" y="178708"/>
                </a:cubicBezTo>
                <a:cubicBezTo>
                  <a:pt x="9860331" y="171590"/>
                  <a:pt x="9861642" y="164659"/>
                  <a:pt x="9862766" y="157915"/>
                </a:cubicBezTo>
                <a:cubicBezTo>
                  <a:pt x="9863890" y="151171"/>
                  <a:pt x="9864826" y="145177"/>
                  <a:pt x="9865576" y="139932"/>
                </a:cubicBezTo>
                <a:cubicBezTo>
                  <a:pt x="9866325" y="134687"/>
                  <a:pt x="9866700" y="131315"/>
                  <a:pt x="9866700" y="129816"/>
                </a:cubicBezTo>
                <a:close/>
                <a:moveTo>
                  <a:pt x="6745491" y="110147"/>
                </a:moveTo>
                <a:lnTo>
                  <a:pt x="6837655" y="155667"/>
                </a:lnTo>
                <a:cubicBezTo>
                  <a:pt x="6821920" y="202873"/>
                  <a:pt x="6804686" y="244084"/>
                  <a:pt x="6785954" y="279302"/>
                </a:cubicBezTo>
                <a:cubicBezTo>
                  <a:pt x="6767221" y="314519"/>
                  <a:pt x="6747083" y="344959"/>
                  <a:pt x="6725541" y="370622"/>
                </a:cubicBezTo>
                <a:cubicBezTo>
                  <a:pt x="6703999" y="396286"/>
                  <a:pt x="6680958" y="417735"/>
                  <a:pt x="6656418" y="434969"/>
                </a:cubicBezTo>
                <a:cubicBezTo>
                  <a:pt x="6631879" y="452202"/>
                  <a:pt x="6605934" y="466533"/>
                  <a:pt x="6578585" y="477960"/>
                </a:cubicBezTo>
                <a:cubicBezTo>
                  <a:pt x="6551235" y="489386"/>
                  <a:pt x="6522481" y="498378"/>
                  <a:pt x="6492322" y="504934"/>
                </a:cubicBezTo>
                <a:cubicBezTo>
                  <a:pt x="6462162" y="511491"/>
                  <a:pt x="6430598" y="517017"/>
                  <a:pt x="6397628" y="521513"/>
                </a:cubicBezTo>
                <a:lnTo>
                  <a:pt x="6368968" y="415299"/>
                </a:lnTo>
                <a:cubicBezTo>
                  <a:pt x="6398191" y="412302"/>
                  <a:pt x="6426102" y="408743"/>
                  <a:pt x="6452702" y="404622"/>
                </a:cubicBezTo>
                <a:cubicBezTo>
                  <a:pt x="6479302" y="400501"/>
                  <a:pt x="6504404" y="394319"/>
                  <a:pt x="6528007" y="386077"/>
                </a:cubicBezTo>
                <a:cubicBezTo>
                  <a:pt x="6551610" y="377834"/>
                  <a:pt x="6573808" y="366970"/>
                  <a:pt x="6594601" y="353482"/>
                </a:cubicBezTo>
                <a:cubicBezTo>
                  <a:pt x="6615394" y="339995"/>
                  <a:pt x="6634876" y="322386"/>
                  <a:pt x="6653046" y="300657"/>
                </a:cubicBezTo>
                <a:cubicBezTo>
                  <a:pt x="6671216" y="278927"/>
                  <a:pt x="6687982" y="252514"/>
                  <a:pt x="6703343" y="221418"/>
                </a:cubicBezTo>
                <a:cubicBezTo>
                  <a:pt x="6718704" y="190322"/>
                  <a:pt x="6732753" y="153232"/>
                  <a:pt x="6745491" y="110147"/>
                </a:cubicBezTo>
                <a:close/>
                <a:moveTo>
                  <a:pt x="4182780" y="78676"/>
                </a:moveTo>
                <a:cubicBezTo>
                  <a:pt x="4180533" y="81299"/>
                  <a:pt x="4177816" y="84483"/>
                  <a:pt x="4174632" y="88230"/>
                </a:cubicBezTo>
                <a:cubicBezTo>
                  <a:pt x="4171447" y="91977"/>
                  <a:pt x="4166952" y="96566"/>
                  <a:pt x="4161145" y="101998"/>
                </a:cubicBezTo>
                <a:cubicBezTo>
                  <a:pt x="4155337" y="107431"/>
                  <a:pt x="4147938" y="113987"/>
                  <a:pt x="4138946" y="121668"/>
                </a:cubicBezTo>
                <a:cubicBezTo>
                  <a:pt x="4129955" y="129348"/>
                  <a:pt x="4118902" y="138246"/>
                  <a:pt x="4105790" y="148361"/>
                </a:cubicBezTo>
                <a:lnTo>
                  <a:pt x="4260333" y="148361"/>
                </a:lnTo>
                <a:cubicBezTo>
                  <a:pt x="4239727" y="132626"/>
                  <a:pt x="4223431" y="118951"/>
                  <a:pt x="4211441" y="107337"/>
                </a:cubicBezTo>
                <a:cubicBezTo>
                  <a:pt x="4199452" y="95723"/>
                  <a:pt x="4189899" y="86169"/>
                  <a:pt x="4182780" y="78676"/>
                </a:cubicBezTo>
                <a:close/>
                <a:moveTo>
                  <a:pt x="577149" y="59007"/>
                </a:moveTo>
                <a:lnTo>
                  <a:pt x="931193" y="59007"/>
                </a:lnTo>
                <a:cubicBezTo>
                  <a:pt x="931942" y="88605"/>
                  <a:pt x="939997" y="110896"/>
                  <a:pt x="955358" y="125882"/>
                </a:cubicBezTo>
                <a:cubicBezTo>
                  <a:pt x="970719" y="140868"/>
                  <a:pt x="992636" y="148361"/>
                  <a:pt x="1021109" y="148361"/>
                </a:cubicBezTo>
                <a:lnTo>
                  <a:pt x="1025043" y="148361"/>
                </a:lnTo>
                <a:cubicBezTo>
                  <a:pt x="1019423" y="202686"/>
                  <a:pt x="1007060" y="250828"/>
                  <a:pt x="987952" y="292789"/>
                </a:cubicBezTo>
                <a:cubicBezTo>
                  <a:pt x="968845" y="334750"/>
                  <a:pt x="943650" y="370997"/>
                  <a:pt x="912367" y="401531"/>
                </a:cubicBezTo>
                <a:cubicBezTo>
                  <a:pt x="881084" y="432065"/>
                  <a:pt x="843993" y="457354"/>
                  <a:pt x="801096" y="477398"/>
                </a:cubicBezTo>
                <a:cubicBezTo>
                  <a:pt x="758199" y="497441"/>
                  <a:pt x="710150" y="512708"/>
                  <a:pt x="656949" y="523199"/>
                </a:cubicBezTo>
                <a:lnTo>
                  <a:pt x="610305" y="429911"/>
                </a:lnTo>
                <a:cubicBezTo>
                  <a:pt x="654514" y="423916"/>
                  <a:pt x="692541" y="415018"/>
                  <a:pt x="724386" y="403217"/>
                </a:cubicBezTo>
                <a:cubicBezTo>
                  <a:pt x="756232" y="391416"/>
                  <a:pt x="783206" y="377741"/>
                  <a:pt x="805311" y="362193"/>
                </a:cubicBezTo>
                <a:cubicBezTo>
                  <a:pt x="827415" y="346645"/>
                  <a:pt x="845305" y="329879"/>
                  <a:pt x="858979" y="311896"/>
                </a:cubicBezTo>
                <a:cubicBezTo>
                  <a:pt x="872654" y="293913"/>
                  <a:pt x="883519" y="275836"/>
                  <a:pt x="891574" y="257666"/>
                </a:cubicBezTo>
                <a:cubicBezTo>
                  <a:pt x="899629" y="239495"/>
                  <a:pt x="905529" y="221793"/>
                  <a:pt x="909276" y="204559"/>
                </a:cubicBezTo>
                <a:cubicBezTo>
                  <a:pt x="913022" y="187325"/>
                  <a:pt x="915832" y="171590"/>
                  <a:pt x="917706" y="157353"/>
                </a:cubicBezTo>
                <a:lnTo>
                  <a:pt x="577149" y="157353"/>
                </a:lnTo>
                <a:close/>
                <a:moveTo>
                  <a:pt x="6921390" y="50016"/>
                </a:moveTo>
                <a:lnTo>
                  <a:pt x="7318705" y="50016"/>
                </a:lnTo>
                <a:cubicBezTo>
                  <a:pt x="7314585" y="73993"/>
                  <a:pt x="7309714" y="96379"/>
                  <a:pt x="7304094" y="117172"/>
                </a:cubicBezTo>
                <a:cubicBezTo>
                  <a:pt x="7298475" y="137965"/>
                  <a:pt x="7291731" y="158102"/>
                  <a:pt x="7283863" y="177584"/>
                </a:cubicBezTo>
                <a:cubicBezTo>
                  <a:pt x="7275995" y="197066"/>
                  <a:pt x="7266817" y="216267"/>
                  <a:pt x="7256327" y="235186"/>
                </a:cubicBezTo>
                <a:cubicBezTo>
                  <a:pt x="7245836" y="254106"/>
                  <a:pt x="7233847" y="273494"/>
                  <a:pt x="7220360" y="293351"/>
                </a:cubicBezTo>
                <a:cubicBezTo>
                  <a:pt x="7245087" y="311334"/>
                  <a:pt x="7267004" y="327912"/>
                  <a:pt x="7286111" y="343086"/>
                </a:cubicBezTo>
                <a:cubicBezTo>
                  <a:pt x="7305218" y="358259"/>
                  <a:pt x="7321984" y="372215"/>
                  <a:pt x="7336408" y="384953"/>
                </a:cubicBezTo>
                <a:cubicBezTo>
                  <a:pt x="7350832" y="397691"/>
                  <a:pt x="7363289" y="409211"/>
                  <a:pt x="7373779" y="419514"/>
                </a:cubicBezTo>
                <a:cubicBezTo>
                  <a:pt x="7384269" y="429817"/>
                  <a:pt x="7393448" y="438902"/>
                  <a:pt x="7401316" y="446770"/>
                </a:cubicBezTo>
                <a:lnTo>
                  <a:pt x="7317582" y="528256"/>
                </a:lnTo>
                <a:cubicBezTo>
                  <a:pt x="7304094" y="512521"/>
                  <a:pt x="7289764" y="496505"/>
                  <a:pt x="7274591" y="480208"/>
                </a:cubicBezTo>
                <a:cubicBezTo>
                  <a:pt x="7259417" y="463910"/>
                  <a:pt x="7244619" y="448550"/>
                  <a:pt x="7230195" y="434126"/>
                </a:cubicBezTo>
                <a:cubicBezTo>
                  <a:pt x="7215770" y="419702"/>
                  <a:pt x="7202377" y="406589"/>
                  <a:pt x="7190013" y="394787"/>
                </a:cubicBezTo>
                <a:cubicBezTo>
                  <a:pt x="7177650" y="382986"/>
                  <a:pt x="7167534" y="373713"/>
                  <a:pt x="7159667" y="366970"/>
                </a:cubicBezTo>
                <a:cubicBezTo>
                  <a:pt x="7132692" y="394694"/>
                  <a:pt x="7108059" y="417641"/>
                  <a:pt x="7085767" y="435812"/>
                </a:cubicBezTo>
                <a:cubicBezTo>
                  <a:pt x="7063475" y="453982"/>
                  <a:pt x="7043338" y="468968"/>
                  <a:pt x="7025355" y="480770"/>
                </a:cubicBezTo>
                <a:cubicBezTo>
                  <a:pt x="7007371" y="492571"/>
                  <a:pt x="6991449" y="501656"/>
                  <a:pt x="6977587" y="508025"/>
                </a:cubicBezTo>
                <a:cubicBezTo>
                  <a:pt x="6963725" y="514394"/>
                  <a:pt x="6951923" y="519639"/>
                  <a:pt x="6942182" y="523761"/>
                </a:cubicBezTo>
                <a:lnTo>
                  <a:pt x="6887109" y="441150"/>
                </a:lnTo>
                <a:cubicBezTo>
                  <a:pt x="6957169" y="412302"/>
                  <a:pt x="7017955" y="372777"/>
                  <a:pt x="7069470" y="322574"/>
                </a:cubicBezTo>
                <a:cubicBezTo>
                  <a:pt x="7120984" y="272370"/>
                  <a:pt x="7160416" y="212614"/>
                  <a:pt x="7187765" y="143304"/>
                </a:cubicBezTo>
                <a:lnTo>
                  <a:pt x="6921390" y="143304"/>
                </a:lnTo>
                <a:close/>
                <a:moveTo>
                  <a:pt x="2623300" y="47206"/>
                </a:moveTo>
                <a:cubicBezTo>
                  <a:pt x="2625548" y="50203"/>
                  <a:pt x="2628545" y="54512"/>
                  <a:pt x="2632292" y="60131"/>
                </a:cubicBezTo>
                <a:cubicBezTo>
                  <a:pt x="2636038" y="65751"/>
                  <a:pt x="2640159" y="72214"/>
                  <a:pt x="2644655" y="79519"/>
                </a:cubicBezTo>
                <a:cubicBezTo>
                  <a:pt x="2649151" y="86825"/>
                  <a:pt x="2653834" y="94693"/>
                  <a:pt x="2658704" y="103122"/>
                </a:cubicBezTo>
                <a:cubicBezTo>
                  <a:pt x="2663575" y="111552"/>
                  <a:pt x="2667884" y="120075"/>
                  <a:pt x="2671630" y="128692"/>
                </a:cubicBezTo>
                <a:lnTo>
                  <a:pt x="2623300" y="154543"/>
                </a:lnTo>
                <a:cubicBezTo>
                  <a:pt x="2616931" y="139182"/>
                  <a:pt x="2609812" y="124571"/>
                  <a:pt x="2601945" y="110709"/>
                </a:cubicBezTo>
                <a:cubicBezTo>
                  <a:pt x="2594077" y="96847"/>
                  <a:pt x="2585460" y="82798"/>
                  <a:pt x="2576094" y="68561"/>
                </a:cubicBezTo>
                <a:close/>
                <a:moveTo>
                  <a:pt x="1177900" y="41024"/>
                </a:moveTo>
                <a:lnTo>
                  <a:pt x="1566787" y="41024"/>
                </a:lnTo>
                <a:lnTo>
                  <a:pt x="1566787" y="131502"/>
                </a:lnTo>
                <a:lnTo>
                  <a:pt x="1177900" y="131502"/>
                </a:lnTo>
                <a:close/>
                <a:moveTo>
                  <a:pt x="7512024" y="40462"/>
                </a:moveTo>
                <a:lnTo>
                  <a:pt x="7899787" y="40462"/>
                </a:lnTo>
                <a:lnTo>
                  <a:pt x="7899787" y="130940"/>
                </a:lnTo>
                <a:lnTo>
                  <a:pt x="7512024" y="130940"/>
                </a:lnTo>
                <a:close/>
                <a:moveTo>
                  <a:pt x="1125" y="39900"/>
                </a:moveTo>
                <a:lnTo>
                  <a:pt x="498472" y="39900"/>
                </a:lnTo>
                <a:cubicBezTo>
                  <a:pt x="493977" y="75867"/>
                  <a:pt x="487233" y="107618"/>
                  <a:pt x="478241" y="135155"/>
                </a:cubicBezTo>
                <a:cubicBezTo>
                  <a:pt x="469250" y="162692"/>
                  <a:pt x="457823" y="187231"/>
                  <a:pt x="443961" y="208774"/>
                </a:cubicBezTo>
                <a:cubicBezTo>
                  <a:pt x="430099" y="230316"/>
                  <a:pt x="413708" y="249517"/>
                  <a:pt x="394788" y="266376"/>
                </a:cubicBezTo>
                <a:cubicBezTo>
                  <a:pt x="375868" y="283235"/>
                  <a:pt x="354607" y="298783"/>
                  <a:pt x="331004" y="313020"/>
                </a:cubicBezTo>
                <a:lnTo>
                  <a:pt x="271996" y="254013"/>
                </a:lnTo>
                <a:cubicBezTo>
                  <a:pt x="266751" y="298596"/>
                  <a:pt x="256167" y="336529"/>
                  <a:pt x="240245" y="367813"/>
                </a:cubicBezTo>
                <a:cubicBezTo>
                  <a:pt x="224322" y="399096"/>
                  <a:pt x="206245" y="425321"/>
                  <a:pt x="186014" y="446489"/>
                </a:cubicBezTo>
                <a:cubicBezTo>
                  <a:pt x="165783" y="467657"/>
                  <a:pt x="144803" y="484703"/>
                  <a:pt x="123073" y="497629"/>
                </a:cubicBezTo>
                <a:cubicBezTo>
                  <a:pt x="101343" y="510554"/>
                  <a:pt x="81861" y="520763"/>
                  <a:pt x="64628" y="528256"/>
                </a:cubicBezTo>
                <a:lnTo>
                  <a:pt x="0" y="450142"/>
                </a:lnTo>
                <a:cubicBezTo>
                  <a:pt x="36716" y="435905"/>
                  <a:pt x="66688" y="419983"/>
                  <a:pt x="89916" y="402374"/>
                </a:cubicBezTo>
                <a:cubicBezTo>
                  <a:pt x="113145" y="384765"/>
                  <a:pt x="131315" y="364628"/>
                  <a:pt x="144428" y="341962"/>
                </a:cubicBezTo>
                <a:cubicBezTo>
                  <a:pt x="157541" y="319295"/>
                  <a:pt x="166158" y="294943"/>
                  <a:pt x="170279" y="268905"/>
                </a:cubicBezTo>
                <a:cubicBezTo>
                  <a:pt x="174400" y="242867"/>
                  <a:pt x="176461" y="215986"/>
                  <a:pt x="176461" y="188262"/>
                </a:cubicBezTo>
                <a:cubicBezTo>
                  <a:pt x="176461" y="181143"/>
                  <a:pt x="176273" y="174025"/>
                  <a:pt x="175899" y="166907"/>
                </a:cubicBezTo>
                <a:lnTo>
                  <a:pt x="278178" y="166907"/>
                </a:lnTo>
                <a:cubicBezTo>
                  <a:pt x="277803" y="177771"/>
                  <a:pt x="277429" y="188543"/>
                  <a:pt x="277054" y="199220"/>
                </a:cubicBezTo>
                <a:cubicBezTo>
                  <a:pt x="276680" y="209898"/>
                  <a:pt x="275743" y="221980"/>
                  <a:pt x="274244" y="235467"/>
                </a:cubicBezTo>
                <a:cubicBezTo>
                  <a:pt x="291853" y="226850"/>
                  <a:pt x="306558" y="217672"/>
                  <a:pt x="318359" y="207931"/>
                </a:cubicBezTo>
                <a:cubicBezTo>
                  <a:pt x="330161" y="198190"/>
                  <a:pt x="339902" y="188636"/>
                  <a:pt x="347582" y="179270"/>
                </a:cubicBezTo>
                <a:cubicBezTo>
                  <a:pt x="355262" y="169904"/>
                  <a:pt x="361163" y="161287"/>
                  <a:pt x="365284" y="153419"/>
                </a:cubicBezTo>
                <a:cubicBezTo>
                  <a:pt x="369405" y="145551"/>
                  <a:pt x="372403" y="139370"/>
                  <a:pt x="374276" y="134874"/>
                </a:cubicBezTo>
                <a:lnTo>
                  <a:pt x="1125" y="134874"/>
                </a:lnTo>
                <a:close/>
                <a:moveTo>
                  <a:pt x="1014365" y="39338"/>
                </a:moveTo>
                <a:cubicBezTo>
                  <a:pt x="1007247" y="39338"/>
                  <a:pt x="1001159" y="41867"/>
                  <a:pt x="996101" y="46925"/>
                </a:cubicBezTo>
                <a:cubicBezTo>
                  <a:pt x="991043" y="51983"/>
                  <a:pt x="988515" y="58071"/>
                  <a:pt x="988515" y="65189"/>
                </a:cubicBezTo>
                <a:cubicBezTo>
                  <a:pt x="988515" y="72682"/>
                  <a:pt x="991043" y="78864"/>
                  <a:pt x="996101" y="83734"/>
                </a:cubicBezTo>
                <a:cubicBezTo>
                  <a:pt x="1001159" y="88605"/>
                  <a:pt x="1007247" y="91040"/>
                  <a:pt x="1014365" y="91040"/>
                </a:cubicBezTo>
                <a:cubicBezTo>
                  <a:pt x="1021858" y="91040"/>
                  <a:pt x="1028040" y="88605"/>
                  <a:pt x="1032910" y="83734"/>
                </a:cubicBezTo>
                <a:cubicBezTo>
                  <a:pt x="1037781" y="78864"/>
                  <a:pt x="1040216" y="72682"/>
                  <a:pt x="1040216" y="65189"/>
                </a:cubicBezTo>
                <a:cubicBezTo>
                  <a:pt x="1040216" y="58071"/>
                  <a:pt x="1037781" y="51983"/>
                  <a:pt x="1032910" y="46925"/>
                </a:cubicBezTo>
                <a:cubicBezTo>
                  <a:pt x="1028040" y="41867"/>
                  <a:pt x="1021858" y="39338"/>
                  <a:pt x="1014365" y="39338"/>
                </a:cubicBezTo>
                <a:close/>
                <a:moveTo>
                  <a:pt x="6416736" y="35966"/>
                </a:moveTo>
                <a:cubicBezTo>
                  <a:pt x="6450079" y="41586"/>
                  <a:pt x="6482019" y="49266"/>
                  <a:pt x="6512552" y="59007"/>
                </a:cubicBezTo>
                <a:cubicBezTo>
                  <a:pt x="6543086" y="68748"/>
                  <a:pt x="6570904" y="79238"/>
                  <a:pt x="6596006" y="90478"/>
                </a:cubicBezTo>
                <a:lnTo>
                  <a:pt x="6558354" y="177022"/>
                </a:lnTo>
                <a:cubicBezTo>
                  <a:pt x="6545990" y="170653"/>
                  <a:pt x="6533627" y="164846"/>
                  <a:pt x="6521263" y="159601"/>
                </a:cubicBezTo>
                <a:cubicBezTo>
                  <a:pt x="6508900" y="154356"/>
                  <a:pt x="6495787" y="149298"/>
                  <a:pt x="6481925" y="144428"/>
                </a:cubicBezTo>
                <a:cubicBezTo>
                  <a:pt x="6468063" y="139557"/>
                  <a:pt x="6453077" y="134780"/>
                  <a:pt x="6436967" y="130097"/>
                </a:cubicBezTo>
                <a:cubicBezTo>
                  <a:pt x="6420857" y="125414"/>
                  <a:pt x="6402873" y="120637"/>
                  <a:pt x="6383017" y="115767"/>
                </a:cubicBezTo>
                <a:close/>
                <a:moveTo>
                  <a:pt x="2378841" y="26413"/>
                </a:moveTo>
                <a:lnTo>
                  <a:pt x="2485616" y="26413"/>
                </a:lnTo>
                <a:lnTo>
                  <a:pt x="2485616" y="157353"/>
                </a:lnTo>
                <a:cubicBezTo>
                  <a:pt x="2505098" y="163722"/>
                  <a:pt x="2526078" y="171121"/>
                  <a:pt x="2548557" y="179551"/>
                </a:cubicBezTo>
                <a:cubicBezTo>
                  <a:pt x="2571036" y="187981"/>
                  <a:pt x="2593984" y="197159"/>
                  <a:pt x="2617399" y="207088"/>
                </a:cubicBezTo>
                <a:cubicBezTo>
                  <a:pt x="2640815" y="217016"/>
                  <a:pt x="2664043" y="227600"/>
                  <a:pt x="2687084" y="238839"/>
                </a:cubicBezTo>
                <a:cubicBezTo>
                  <a:pt x="2710125" y="250079"/>
                  <a:pt x="2731948" y="261693"/>
                  <a:pt x="2752554" y="273682"/>
                </a:cubicBezTo>
                <a:lnTo>
                  <a:pt x="2699728" y="377647"/>
                </a:lnTo>
                <a:cubicBezTo>
                  <a:pt x="2685867" y="368281"/>
                  <a:pt x="2670319" y="358446"/>
                  <a:pt x="2653084" y="348143"/>
                </a:cubicBezTo>
                <a:cubicBezTo>
                  <a:pt x="2635851" y="337841"/>
                  <a:pt x="2617961" y="327725"/>
                  <a:pt x="2599416" y="317797"/>
                </a:cubicBezTo>
                <a:cubicBezTo>
                  <a:pt x="2580871" y="307869"/>
                  <a:pt x="2561857" y="298409"/>
                  <a:pt x="2542376" y="289417"/>
                </a:cubicBezTo>
                <a:cubicBezTo>
                  <a:pt x="2522894" y="280425"/>
                  <a:pt x="2503974" y="272558"/>
                  <a:pt x="2485616" y="265814"/>
                </a:cubicBezTo>
                <a:lnTo>
                  <a:pt x="2485616" y="520951"/>
                </a:lnTo>
                <a:lnTo>
                  <a:pt x="2378841" y="520951"/>
                </a:lnTo>
                <a:close/>
                <a:moveTo>
                  <a:pt x="8177403" y="21917"/>
                </a:moveTo>
                <a:lnTo>
                  <a:pt x="8284178" y="38776"/>
                </a:lnTo>
                <a:cubicBezTo>
                  <a:pt x="8281930" y="46644"/>
                  <a:pt x="8278465" y="58352"/>
                  <a:pt x="8273782" y="73900"/>
                </a:cubicBezTo>
                <a:cubicBezTo>
                  <a:pt x="8269098" y="89448"/>
                  <a:pt x="8263854" y="106963"/>
                  <a:pt x="8258047" y="126444"/>
                </a:cubicBezTo>
                <a:cubicBezTo>
                  <a:pt x="8252239" y="145926"/>
                  <a:pt x="8246245" y="166345"/>
                  <a:pt x="8240063" y="187700"/>
                </a:cubicBezTo>
                <a:cubicBezTo>
                  <a:pt x="8233881" y="209055"/>
                  <a:pt x="8227981" y="229286"/>
                  <a:pt x="8222361" y="248393"/>
                </a:cubicBezTo>
                <a:cubicBezTo>
                  <a:pt x="8216741" y="267500"/>
                  <a:pt x="8211590" y="284547"/>
                  <a:pt x="8206907" y="299533"/>
                </a:cubicBezTo>
                <a:cubicBezTo>
                  <a:pt x="8202223" y="314519"/>
                  <a:pt x="8198758" y="325383"/>
                  <a:pt x="8196510" y="332127"/>
                </a:cubicBezTo>
                <a:cubicBezTo>
                  <a:pt x="8190890" y="348986"/>
                  <a:pt x="8186301" y="362848"/>
                  <a:pt x="8182742" y="373713"/>
                </a:cubicBezTo>
                <a:cubicBezTo>
                  <a:pt x="8179182" y="384578"/>
                  <a:pt x="8175905" y="393944"/>
                  <a:pt x="8172907" y="401812"/>
                </a:cubicBezTo>
                <a:cubicBezTo>
                  <a:pt x="8180400" y="401812"/>
                  <a:pt x="8187331" y="401718"/>
                  <a:pt x="8193701" y="401531"/>
                </a:cubicBezTo>
                <a:cubicBezTo>
                  <a:pt x="8200069" y="401344"/>
                  <a:pt x="8206813" y="401156"/>
                  <a:pt x="8213931" y="400969"/>
                </a:cubicBezTo>
                <a:cubicBezTo>
                  <a:pt x="8221049" y="400782"/>
                  <a:pt x="8228917" y="400594"/>
                  <a:pt x="8237535" y="400407"/>
                </a:cubicBezTo>
                <a:cubicBezTo>
                  <a:pt x="8246151" y="400220"/>
                  <a:pt x="8256548" y="399845"/>
                  <a:pt x="8268724" y="399283"/>
                </a:cubicBezTo>
                <a:cubicBezTo>
                  <a:pt x="8280900" y="398721"/>
                  <a:pt x="8295418" y="398159"/>
                  <a:pt x="8312277" y="397597"/>
                </a:cubicBezTo>
                <a:cubicBezTo>
                  <a:pt x="8329136" y="397035"/>
                  <a:pt x="8348993" y="396380"/>
                  <a:pt x="8371846" y="395630"/>
                </a:cubicBezTo>
                <a:cubicBezTo>
                  <a:pt x="8357610" y="364534"/>
                  <a:pt x="8344122" y="338590"/>
                  <a:pt x="8331384" y="317797"/>
                </a:cubicBezTo>
                <a:cubicBezTo>
                  <a:pt x="8318646" y="297004"/>
                  <a:pt x="8308156" y="280238"/>
                  <a:pt x="8299913" y="267500"/>
                </a:cubicBezTo>
                <a:lnTo>
                  <a:pt x="8385334" y="228162"/>
                </a:lnTo>
                <a:cubicBezTo>
                  <a:pt x="8415681" y="266751"/>
                  <a:pt x="8442093" y="307588"/>
                  <a:pt x="8464572" y="350672"/>
                </a:cubicBezTo>
                <a:cubicBezTo>
                  <a:pt x="8487051" y="393757"/>
                  <a:pt x="8506908" y="438340"/>
                  <a:pt x="8524141" y="484422"/>
                </a:cubicBezTo>
                <a:lnTo>
                  <a:pt x="8425796" y="527694"/>
                </a:lnTo>
                <a:cubicBezTo>
                  <a:pt x="8421300" y="515706"/>
                  <a:pt x="8417835" y="506527"/>
                  <a:pt x="8415399" y="500158"/>
                </a:cubicBezTo>
                <a:cubicBezTo>
                  <a:pt x="8412964" y="493789"/>
                  <a:pt x="8410435" y="487232"/>
                  <a:pt x="8407812" y="480489"/>
                </a:cubicBezTo>
                <a:cubicBezTo>
                  <a:pt x="8371846" y="483111"/>
                  <a:pt x="8340844" y="485359"/>
                  <a:pt x="8314806" y="487232"/>
                </a:cubicBezTo>
                <a:cubicBezTo>
                  <a:pt x="8288767" y="489106"/>
                  <a:pt x="8265633" y="490698"/>
                  <a:pt x="8245402" y="492009"/>
                </a:cubicBezTo>
                <a:cubicBezTo>
                  <a:pt x="8225171" y="493320"/>
                  <a:pt x="8207000" y="494444"/>
                  <a:pt x="8190890" y="495381"/>
                </a:cubicBezTo>
                <a:cubicBezTo>
                  <a:pt x="8174781" y="496317"/>
                  <a:pt x="8158858" y="497254"/>
                  <a:pt x="8143122" y="498191"/>
                </a:cubicBezTo>
                <a:cubicBezTo>
                  <a:pt x="8127387" y="499127"/>
                  <a:pt x="8110809" y="500064"/>
                  <a:pt x="8093387" y="501001"/>
                </a:cubicBezTo>
                <a:cubicBezTo>
                  <a:pt x="8075966" y="501937"/>
                  <a:pt x="8056016" y="502968"/>
                  <a:pt x="8033538" y="504092"/>
                </a:cubicBezTo>
                <a:lnTo>
                  <a:pt x="8021736" y="402374"/>
                </a:lnTo>
                <a:lnTo>
                  <a:pt x="8077933" y="402374"/>
                </a:lnTo>
                <a:cubicBezTo>
                  <a:pt x="8090297" y="359289"/>
                  <a:pt x="8100693" y="322667"/>
                  <a:pt x="8109123" y="292508"/>
                </a:cubicBezTo>
                <a:cubicBezTo>
                  <a:pt x="8117553" y="262349"/>
                  <a:pt x="8124858" y="236310"/>
                  <a:pt x="8131040" y="214393"/>
                </a:cubicBezTo>
                <a:cubicBezTo>
                  <a:pt x="8137222" y="192476"/>
                  <a:pt x="8142279" y="173744"/>
                  <a:pt x="8146213" y="158196"/>
                </a:cubicBezTo>
                <a:cubicBezTo>
                  <a:pt x="8150147" y="142648"/>
                  <a:pt x="8153800" y="127943"/>
                  <a:pt x="8157172" y="114081"/>
                </a:cubicBezTo>
                <a:cubicBezTo>
                  <a:pt x="8160544" y="100219"/>
                  <a:pt x="8163728" y="86169"/>
                  <a:pt x="8166725" y="71933"/>
                </a:cubicBezTo>
                <a:cubicBezTo>
                  <a:pt x="8169723" y="57696"/>
                  <a:pt x="8173282" y="41024"/>
                  <a:pt x="8177403" y="21917"/>
                </a:cubicBezTo>
                <a:close/>
                <a:moveTo>
                  <a:pt x="2698604" y="17421"/>
                </a:moveTo>
                <a:cubicBezTo>
                  <a:pt x="2704974" y="25289"/>
                  <a:pt x="2712748" y="35779"/>
                  <a:pt x="2721927" y="48892"/>
                </a:cubicBezTo>
                <a:cubicBezTo>
                  <a:pt x="2731106" y="62004"/>
                  <a:pt x="2739629" y="76429"/>
                  <a:pt x="2747496" y="92164"/>
                </a:cubicBezTo>
                <a:lnTo>
                  <a:pt x="2698604" y="118015"/>
                </a:lnTo>
                <a:cubicBezTo>
                  <a:pt x="2691111" y="103029"/>
                  <a:pt x="2682776" y="88417"/>
                  <a:pt x="2673597" y="74181"/>
                </a:cubicBezTo>
                <a:cubicBezTo>
                  <a:pt x="2664418" y="59944"/>
                  <a:pt x="2656644" y="48330"/>
                  <a:pt x="2650274" y="39338"/>
                </a:cubicBezTo>
                <a:close/>
                <a:moveTo>
                  <a:pt x="2089986" y="16859"/>
                </a:moveTo>
                <a:lnTo>
                  <a:pt x="2177092" y="78676"/>
                </a:lnTo>
                <a:cubicBezTo>
                  <a:pt x="2171472" y="85045"/>
                  <a:pt x="2164073" y="93007"/>
                  <a:pt x="2154893" y="102560"/>
                </a:cubicBezTo>
                <a:cubicBezTo>
                  <a:pt x="2145715" y="112114"/>
                  <a:pt x="2134382" y="123166"/>
                  <a:pt x="2120894" y="135717"/>
                </a:cubicBezTo>
                <a:cubicBezTo>
                  <a:pt x="2107407" y="148268"/>
                  <a:pt x="2091578" y="162036"/>
                  <a:pt x="2073407" y="177022"/>
                </a:cubicBezTo>
                <a:cubicBezTo>
                  <a:pt x="2055237" y="192008"/>
                  <a:pt x="2034350" y="208118"/>
                  <a:pt x="2010747" y="225352"/>
                </a:cubicBezTo>
                <a:lnTo>
                  <a:pt x="2010747" y="519827"/>
                </a:lnTo>
                <a:lnTo>
                  <a:pt x="1905658" y="519827"/>
                </a:lnTo>
                <a:lnTo>
                  <a:pt x="1905658" y="293913"/>
                </a:lnTo>
                <a:cubicBezTo>
                  <a:pt x="1898914" y="298034"/>
                  <a:pt x="1889923" y="303185"/>
                  <a:pt x="1878683" y="309367"/>
                </a:cubicBezTo>
                <a:cubicBezTo>
                  <a:pt x="1867444" y="315549"/>
                  <a:pt x="1854237" y="322105"/>
                  <a:pt x="1839064" y="329036"/>
                </a:cubicBezTo>
                <a:cubicBezTo>
                  <a:pt x="1823891" y="335967"/>
                  <a:pt x="1806938" y="343179"/>
                  <a:pt x="1788205" y="350672"/>
                </a:cubicBezTo>
                <a:cubicBezTo>
                  <a:pt x="1769473" y="358165"/>
                  <a:pt x="1749054" y="365284"/>
                  <a:pt x="1726950" y="372027"/>
                </a:cubicBezTo>
                <a:lnTo>
                  <a:pt x="1677496" y="285483"/>
                </a:lnTo>
                <a:cubicBezTo>
                  <a:pt x="1721705" y="273494"/>
                  <a:pt x="1763853" y="257291"/>
                  <a:pt x="1803940" y="236872"/>
                </a:cubicBezTo>
                <a:cubicBezTo>
                  <a:pt x="1844028" y="216454"/>
                  <a:pt x="1882992" y="193881"/>
                  <a:pt x="1920831" y="169154"/>
                </a:cubicBezTo>
                <a:cubicBezTo>
                  <a:pt x="1937316" y="158290"/>
                  <a:pt x="1952489" y="147331"/>
                  <a:pt x="1966351" y="136279"/>
                </a:cubicBezTo>
                <a:cubicBezTo>
                  <a:pt x="1980213" y="125227"/>
                  <a:pt x="1993701" y="113519"/>
                  <a:pt x="2006813" y="101155"/>
                </a:cubicBezTo>
                <a:cubicBezTo>
                  <a:pt x="2019926" y="88792"/>
                  <a:pt x="2033226" y="75679"/>
                  <a:pt x="2046713" y="61817"/>
                </a:cubicBezTo>
                <a:cubicBezTo>
                  <a:pt x="2060201" y="47955"/>
                  <a:pt x="2074625" y="32969"/>
                  <a:pt x="2089986" y="16859"/>
                </a:cubicBezTo>
                <a:close/>
                <a:moveTo>
                  <a:pt x="2855396" y="7868"/>
                </a:moveTo>
                <a:lnTo>
                  <a:pt x="2940816" y="7868"/>
                </a:lnTo>
                <a:lnTo>
                  <a:pt x="2940816" y="98346"/>
                </a:lnTo>
                <a:lnTo>
                  <a:pt x="2988584" y="98346"/>
                </a:lnTo>
                <a:lnTo>
                  <a:pt x="2988584" y="125320"/>
                </a:lnTo>
                <a:cubicBezTo>
                  <a:pt x="2993829" y="114456"/>
                  <a:pt x="2998231" y="103778"/>
                  <a:pt x="3001790" y="93288"/>
                </a:cubicBezTo>
                <a:cubicBezTo>
                  <a:pt x="3005350" y="82798"/>
                  <a:pt x="3008346" y="72776"/>
                  <a:pt x="3010782" y="63222"/>
                </a:cubicBezTo>
                <a:cubicBezTo>
                  <a:pt x="3013217" y="53669"/>
                  <a:pt x="3015090" y="44864"/>
                  <a:pt x="3016402" y="36809"/>
                </a:cubicBezTo>
                <a:cubicBezTo>
                  <a:pt x="3017713" y="28754"/>
                  <a:pt x="3018743" y="21917"/>
                  <a:pt x="3019492" y="16297"/>
                </a:cubicBezTo>
                <a:lnTo>
                  <a:pt x="3099855" y="22479"/>
                </a:lnTo>
                <a:cubicBezTo>
                  <a:pt x="3097232" y="38589"/>
                  <a:pt x="3095359" y="50016"/>
                  <a:pt x="3094235" y="56759"/>
                </a:cubicBezTo>
                <a:cubicBezTo>
                  <a:pt x="3093111" y="63503"/>
                  <a:pt x="3091987" y="69310"/>
                  <a:pt x="3090863" y="74181"/>
                </a:cubicBezTo>
                <a:lnTo>
                  <a:pt x="3115590" y="74181"/>
                </a:lnTo>
                <a:lnTo>
                  <a:pt x="3115590" y="7868"/>
                </a:lnTo>
                <a:lnTo>
                  <a:pt x="3203820" y="7868"/>
                </a:lnTo>
                <a:lnTo>
                  <a:pt x="3203820" y="74181"/>
                </a:lnTo>
                <a:lnTo>
                  <a:pt x="3316215" y="74181"/>
                </a:lnTo>
                <a:lnTo>
                  <a:pt x="3316215" y="162411"/>
                </a:lnTo>
                <a:lnTo>
                  <a:pt x="3203820" y="162411"/>
                </a:lnTo>
                <a:lnTo>
                  <a:pt x="3203820" y="207369"/>
                </a:lnTo>
                <a:lnTo>
                  <a:pt x="3324083" y="207369"/>
                </a:lnTo>
                <a:lnTo>
                  <a:pt x="3324083" y="295599"/>
                </a:lnTo>
                <a:lnTo>
                  <a:pt x="3227985" y="295599"/>
                </a:lnTo>
                <a:cubicBezTo>
                  <a:pt x="3242596" y="319576"/>
                  <a:pt x="3258331" y="340276"/>
                  <a:pt x="3275190" y="357697"/>
                </a:cubicBezTo>
                <a:cubicBezTo>
                  <a:pt x="3292050" y="375118"/>
                  <a:pt x="3311906" y="391509"/>
                  <a:pt x="3334760" y="406870"/>
                </a:cubicBezTo>
                <a:lnTo>
                  <a:pt x="3300479" y="513083"/>
                </a:lnTo>
                <a:cubicBezTo>
                  <a:pt x="3285494" y="501469"/>
                  <a:pt x="3272194" y="488824"/>
                  <a:pt x="3260579" y="475150"/>
                </a:cubicBezTo>
                <a:cubicBezTo>
                  <a:pt x="3248965" y="461475"/>
                  <a:pt x="3239131" y="448456"/>
                  <a:pt x="3231075" y="436093"/>
                </a:cubicBezTo>
                <a:cubicBezTo>
                  <a:pt x="3223021" y="423729"/>
                  <a:pt x="3216746" y="413052"/>
                  <a:pt x="3212249" y="404060"/>
                </a:cubicBezTo>
                <a:lnTo>
                  <a:pt x="3203820" y="387201"/>
                </a:lnTo>
                <a:lnTo>
                  <a:pt x="3203820" y="542306"/>
                </a:lnTo>
                <a:lnTo>
                  <a:pt x="3115590" y="542306"/>
                </a:lnTo>
                <a:lnTo>
                  <a:pt x="3115590" y="378771"/>
                </a:lnTo>
                <a:cubicBezTo>
                  <a:pt x="3111843" y="388137"/>
                  <a:pt x="3107535" y="398066"/>
                  <a:pt x="3102664" y="408556"/>
                </a:cubicBezTo>
                <a:cubicBezTo>
                  <a:pt x="3097794" y="419046"/>
                  <a:pt x="3091612" y="430098"/>
                  <a:pt x="3084119" y="441712"/>
                </a:cubicBezTo>
                <a:cubicBezTo>
                  <a:pt x="3076626" y="453326"/>
                  <a:pt x="3067448" y="465315"/>
                  <a:pt x="3056583" y="477679"/>
                </a:cubicBezTo>
                <a:cubicBezTo>
                  <a:pt x="3045718" y="490042"/>
                  <a:pt x="3032418" y="502968"/>
                  <a:pt x="3016683" y="516455"/>
                </a:cubicBezTo>
                <a:lnTo>
                  <a:pt x="2962171" y="427663"/>
                </a:lnTo>
                <a:cubicBezTo>
                  <a:pt x="2981278" y="415674"/>
                  <a:pt x="2997294" y="403966"/>
                  <a:pt x="3010220" y="392539"/>
                </a:cubicBezTo>
                <a:cubicBezTo>
                  <a:pt x="3023145" y="381113"/>
                  <a:pt x="3034197" y="369967"/>
                  <a:pt x="3043376" y="359102"/>
                </a:cubicBezTo>
                <a:cubicBezTo>
                  <a:pt x="3052555" y="348237"/>
                  <a:pt x="3060236" y="337560"/>
                  <a:pt x="3066417" y="327069"/>
                </a:cubicBezTo>
                <a:cubicBezTo>
                  <a:pt x="3072599" y="316579"/>
                  <a:pt x="3078312" y="306089"/>
                  <a:pt x="3083558" y="295599"/>
                </a:cubicBezTo>
                <a:lnTo>
                  <a:pt x="2995889" y="295599"/>
                </a:lnTo>
                <a:cubicBezTo>
                  <a:pt x="3001135" y="303092"/>
                  <a:pt x="3005818" y="308899"/>
                  <a:pt x="3009938" y="313020"/>
                </a:cubicBezTo>
                <a:cubicBezTo>
                  <a:pt x="3014060" y="317141"/>
                  <a:pt x="3017994" y="321262"/>
                  <a:pt x="3021740" y="325383"/>
                </a:cubicBezTo>
                <a:lnTo>
                  <a:pt x="2969477" y="393944"/>
                </a:lnTo>
                <a:cubicBezTo>
                  <a:pt x="2963857" y="381956"/>
                  <a:pt x="2959361" y="372215"/>
                  <a:pt x="2955989" y="364722"/>
                </a:cubicBezTo>
                <a:cubicBezTo>
                  <a:pt x="2952617" y="357229"/>
                  <a:pt x="2949995" y="350766"/>
                  <a:pt x="2948122" y="345334"/>
                </a:cubicBezTo>
                <a:cubicBezTo>
                  <a:pt x="2946248" y="339901"/>
                  <a:pt x="2944937" y="334937"/>
                  <a:pt x="2944188" y="330441"/>
                </a:cubicBezTo>
                <a:lnTo>
                  <a:pt x="2940816" y="315268"/>
                </a:lnTo>
                <a:lnTo>
                  <a:pt x="2940816" y="542306"/>
                </a:lnTo>
                <a:lnTo>
                  <a:pt x="2855396" y="542306"/>
                </a:lnTo>
                <a:lnTo>
                  <a:pt x="2855396" y="352358"/>
                </a:lnTo>
                <a:cubicBezTo>
                  <a:pt x="2849027" y="370716"/>
                  <a:pt x="2842189" y="387856"/>
                  <a:pt x="2834884" y="403779"/>
                </a:cubicBezTo>
                <a:cubicBezTo>
                  <a:pt x="2827578" y="419702"/>
                  <a:pt x="2818118" y="435718"/>
                  <a:pt x="2806504" y="451828"/>
                </a:cubicBezTo>
                <a:lnTo>
                  <a:pt x="2780091" y="328755"/>
                </a:lnTo>
                <a:cubicBezTo>
                  <a:pt x="2788333" y="318265"/>
                  <a:pt x="2795639" y="308056"/>
                  <a:pt x="2802008" y="298128"/>
                </a:cubicBezTo>
                <a:cubicBezTo>
                  <a:pt x="2808377" y="288199"/>
                  <a:pt x="2814278" y="277616"/>
                  <a:pt x="2819710" y="266376"/>
                </a:cubicBezTo>
                <a:cubicBezTo>
                  <a:pt x="2825142" y="255137"/>
                  <a:pt x="2830294" y="242773"/>
                  <a:pt x="2835164" y="229286"/>
                </a:cubicBezTo>
                <a:cubicBezTo>
                  <a:pt x="2840035" y="215798"/>
                  <a:pt x="2844906" y="200438"/>
                  <a:pt x="2849776" y="183204"/>
                </a:cubicBezTo>
                <a:lnTo>
                  <a:pt x="2790768" y="183204"/>
                </a:lnTo>
                <a:lnTo>
                  <a:pt x="2790768" y="98346"/>
                </a:lnTo>
                <a:lnTo>
                  <a:pt x="2855396" y="98346"/>
                </a:lnTo>
                <a:close/>
                <a:moveTo>
                  <a:pt x="9790833" y="7306"/>
                </a:moveTo>
                <a:lnTo>
                  <a:pt x="9880187" y="7306"/>
                </a:lnTo>
                <a:lnTo>
                  <a:pt x="9880187" y="47206"/>
                </a:lnTo>
                <a:lnTo>
                  <a:pt x="9972351" y="47206"/>
                </a:lnTo>
                <a:lnTo>
                  <a:pt x="9972351" y="129816"/>
                </a:lnTo>
                <a:lnTo>
                  <a:pt x="9951558" y="129816"/>
                </a:lnTo>
                <a:cubicBezTo>
                  <a:pt x="9950808" y="136185"/>
                  <a:pt x="9949965" y="141992"/>
                  <a:pt x="9949029" y="147237"/>
                </a:cubicBezTo>
                <a:cubicBezTo>
                  <a:pt x="9948092" y="152482"/>
                  <a:pt x="9947062" y="157540"/>
                  <a:pt x="9945938" y="162411"/>
                </a:cubicBezTo>
                <a:cubicBezTo>
                  <a:pt x="9944815" y="167281"/>
                  <a:pt x="9943596" y="172433"/>
                  <a:pt x="9942286" y="177865"/>
                </a:cubicBezTo>
                <a:cubicBezTo>
                  <a:pt x="9940974" y="183297"/>
                  <a:pt x="9939195" y="189573"/>
                  <a:pt x="9936946" y="196691"/>
                </a:cubicBezTo>
                <a:lnTo>
                  <a:pt x="9989772" y="196691"/>
                </a:lnTo>
                <a:lnTo>
                  <a:pt x="9989772" y="20793"/>
                </a:lnTo>
                <a:lnTo>
                  <a:pt x="10215686" y="20793"/>
                </a:lnTo>
                <a:lnTo>
                  <a:pt x="10215686" y="106775"/>
                </a:lnTo>
                <a:cubicBezTo>
                  <a:pt x="10213063" y="117640"/>
                  <a:pt x="10209786" y="129442"/>
                  <a:pt x="10205852" y="142180"/>
                </a:cubicBezTo>
                <a:cubicBezTo>
                  <a:pt x="10201918" y="154918"/>
                  <a:pt x="10197890" y="167187"/>
                  <a:pt x="10193769" y="178989"/>
                </a:cubicBezTo>
                <a:cubicBezTo>
                  <a:pt x="10189648" y="190790"/>
                  <a:pt x="10185808" y="201374"/>
                  <a:pt x="10182249" y="210741"/>
                </a:cubicBezTo>
                <a:cubicBezTo>
                  <a:pt x="10178690" y="220107"/>
                  <a:pt x="10175973" y="227038"/>
                  <a:pt x="10174099" y="231534"/>
                </a:cubicBezTo>
                <a:cubicBezTo>
                  <a:pt x="10177097" y="235280"/>
                  <a:pt x="10181593" y="241368"/>
                  <a:pt x="10187587" y="249798"/>
                </a:cubicBezTo>
                <a:cubicBezTo>
                  <a:pt x="10193582" y="258227"/>
                  <a:pt x="10199483" y="268905"/>
                  <a:pt x="10205289" y="281830"/>
                </a:cubicBezTo>
                <a:cubicBezTo>
                  <a:pt x="10211096" y="294756"/>
                  <a:pt x="10216154" y="310210"/>
                  <a:pt x="10220463" y="328193"/>
                </a:cubicBezTo>
                <a:cubicBezTo>
                  <a:pt x="10224772" y="346177"/>
                  <a:pt x="10226925" y="366782"/>
                  <a:pt x="10226925" y="390011"/>
                </a:cubicBezTo>
                <a:cubicBezTo>
                  <a:pt x="10226925" y="397878"/>
                  <a:pt x="10226176" y="407432"/>
                  <a:pt x="10224678" y="418671"/>
                </a:cubicBezTo>
                <a:cubicBezTo>
                  <a:pt x="10223179" y="429911"/>
                  <a:pt x="10219433" y="440776"/>
                  <a:pt x="10213438" y="451266"/>
                </a:cubicBezTo>
                <a:cubicBezTo>
                  <a:pt x="10207444" y="461756"/>
                  <a:pt x="10198453" y="470748"/>
                  <a:pt x="10186464" y="478241"/>
                </a:cubicBezTo>
                <a:cubicBezTo>
                  <a:pt x="10174475" y="485734"/>
                  <a:pt x="10157803" y="489480"/>
                  <a:pt x="10136448" y="489480"/>
                </a:cubicBezTo>
                <a:lnTo>
                  <a:pt x="10099919" y="489480"/>
                </a:lnTo>
                <a:lnTo>
                  <a:pt x="10082498" y="400688"/>
                </a:lnTo>
                <a:lnTo>
                  <a:pt x="10107224" y="400688"/>
                </a:lnTo>
                <a:cubicBezTo>
                  <a:pt x="10116217" y="400688"/>
                  <a:pt x="10122492" y="397972"/>
                  <a:pt x="10126051" y="392539"/>
                </a:cubicBezTo>
                <a:cubicBezTo>
                  <a:pt x="10129610" y="387107"/>
                  <a:pt x="10131390" y="377272"/>
                  <a:pt x="10131390" y="363036"/>
                </a:cubicBezTo>
                <a:cubicBezTo>
                  <a:pt x="10131390" y="348050"/>
                  <a:pt x="10129797" y="334375"/>
                  <a:pt x="10126613" y="322012"/>
                </a:cubicBezTo>
                <a:cubicBezTo>
                  <a:pt x="10123428" y="309648"/>
                  <a:pt x="10119589" y="298409"/>
                  <a:pt x="10115093" y="288293"/>
                </a:cubicBezTo>
                <a:cubicBezTo>
                  <a:pt x="10110596" y="278178"/>
                  <a:pt x="10105726" y="269280"/>
                  <a:pt x="10100482" y="261599"/>
                </a:cubicBezTo>
                <a:cubicBezTo>
                  <a:pt x="10095237" y="253919"/>
                  <a:pt x="10090366" y="247269"/>
                  <a:pt x="10085870" y="241649"/>
                </a:cubicBezTo>
                <a:cubicBezTo>
                  <a:pt x="10089242" y="233782"/>
                  <a:pt x="10092895" y="224228"/>
                  <a:pt x="10096829" y="212988"/>
                </a:cubicBezTo>
                <a:cubicBezTo>
                  <a:pt x="10100762" y="201749"/>
                  <a:pt x="10104603" y="189854"/>
                  <a:pt x="10108349" y="177303"/>
                </a:cubicBezTo>
                <a:cubicBezTo>
                  <a:pt x="10112095" y="164752"/>
                  <a:pt x="10115467" y="152295"/>
                  <a:pt x="10118464" y="139932"/>
                </a:cubicBezTo>
                <a:cubicBezTo>
                  <a:pt x="10121462" y="127568"/>
                  <a:pt x="10123709" y="116703"/>
                  <a:pt x="10125208" y="107337"/>
                </a:cubicBezTo>
                <a:lnTo>
                  <a:pt x="10079688" y="107337"/>
                </a:lnTo>
                <a:lnTo>
                  <a:pt x="10079688" y="541744"/>
                </a:lnTo>
                <a:lnTo>
                  <a:pt x="9989772" y="541744"/>
                </a:lnTo>
                <a:lnTo>
                  <a:pt x="9989772" y="279302"/>
                </a:lnTo>
                <a:lnTo>
                  <a:pt x="9685744" y="279302"/>
                </a:lnTo>
                <a:lnTo>
                  <a:pt x="9685744" y="196691"/>
                </a:lnTo>
                <a:lnTo>
                  <a:pt x="9732388" y="196691"/>
                </a:lnTo>
                <a:cubicBezTo>
                  <a:pt x="9732388" y="192195"/>
                  <a:pt x="9732014" y="187044"/>
                  <a:pt x="9731264" y="181237"/>
                </a:cubicBezTo>
                <a:cubicBezTo>
                  <a:pt x="9730515" y="175430"/>
                  <a:pt x="9729765" y="169435"/>
                  <a:pt x="9729016" y="163254"/>
                </a:cubicBezTo>
                <a:cubicBezTo>
                  <a:pt x="9728266" y="157072"/>
                  <a:pt x="9727236" y="151078"/>
                  <a:pt x="9725926" y="145270"/>
                </a:cubicBezTo>
                <a:cubicBezTo>
                  <a:pt x="9724614" y="139463"/>
                  <a:pt x="9723397" y="134312"/>
                  <a:pt x="9722272" y="129816"/>
                </a:cubicBezTo>
                <a:lnTo>
                  <a:pt x="9699231" y="129816"/>
                </a:lnTo>
                <a:lnTo>
                  <a:pt x="9699231" y="47206"/>
                </a:lnTo>
                <a:lnTo>
                  <a:pt x="9790833" y="47206"/>
                </a:lnTo>
                <a:close/>
                <a:moveTo>
                  <a:pt x="4799829" y="7306"/>
                </a:moveTo>
                <a:lnTo>
                  <a:pt x="4895927" y="7306"/>
                </a:lnTo>
                <a:lnTo>
                  <a:pt x="4895927" y="140494"/>
                </a:lnTo>
                <a:lnTo>
                  <a:pt x="5002140" y="140494"/>
                </a:lnTo>
                <a:lnTo>
                  <a:pt x="5002140" y="236029"/>
                </a:lnTo>
                <a:lnTo>
                  <a:pt x="4895927" y="236029"/>
                </a:lnTo>
                <a:lnTo>
                  <a:pt x="4895927" y="433283"/>
                </a:lnTo>
                <a:lnTo>
                  <a:pt x="5008884" y="433283"/>
                </a:lnTo>
                <a:lnTo>
                  <a:pt x="5008884" y="527132"/>
                </a:lnTo>
                <a:lnTo>
                  <a:pt x="4674508" y="527132"/>
                </a:lnTo>
                <a:lnTo>
                  <a:pt x="4674508" y="433283"/>
                </a:lnTo>
                <a:lnTo>
                  <a:pt x="4799829" y="433283"/>
                </a:lnTo>
                <a:lnTo>
                  <a:pt x="4799829" y="236029"/>
                </a:lnTo>
                <a:lnTo>
                  <a:pt x="4703731" y="236029"/>
                </a:lnTo>
                <a:lnTo>
                  <a:pt x="4703731" y="140494"/>
                </a:lnTo>
                <a:lnTo>
                  <a:pt x="4799829" y="140494"/>
                </a:lnTo>
                <a:close/>
                <a:moveTo>
                  <a:pt x="4545254" y="7306"/>
                </a:moveTo>
                <a:lnTo>
                  <a:pt x="4640228" y="7306"/>
                </a:lnTo>
                <a:lnTo>
                  <a:pt x="4640228" y="81486"/>
                </a:lnTo>
                <a:lnTo>
                  <a:pt x="4694739" y="81486"/>
                </a:lnTo>
                <a:lnTo>
                  <a:pt x="4694739" y="168030"/>
                </a:lnTo>
                <a:cubicBezTo>
                  <a:pt x="4692866" y="172901"/>
                  <a:pt x="4690899" y="177771"/>
                  <a:pt x="4688839" y="182642"/>
                </a:cubicBezTo>
                <a:cubicBezTo>
                  <a:pt x="4686778" y="187512"/>
                  <a:pt x="4684343" y="192945"/>
                  <a:pt x="4681533" y="198939"/>
                </a:cubicBezTo>
                <a:cubicBezTo>
                  <a:pt x="4678723" y="204933"/>
                  <a:pt x="4675164" y="211490"/>
                  <a:pt x="4670855" y="218608"/>
                </a:cubicBezTo>
                <a:cubicBezTo>
                  <a:pt x="4666547" y="225727"/>
                  <a:pt x="4661208" y="234156"/>
                  <a:pt x="4654839" y="243897"/>
                </a:cubicBezTo>
                <a:cubicBezTo>
                  <a:pt x="4669451" y="260382"/>
                  <a:pt x="4683219" y="273026"/>
                  <a:pt x="4696145" y="281830"/>
                </a:cubicBezTo>
                <a:cubicBezTo>
                  <a:pt x="4709070" y="290635"/>
                  <a:pt x="4720215" y="297659"/>
                  <a:pt x="4729582" y="302904"/>
                </a:cubicBezTo>
                <a:lnTo>
                  <a:pt x="4683500" y="391696"/>
                </a:lnTo>
                <a:cubicBezTo>
                  <a:pt x="4677506" y="385702"/>
                  <a:pt x="4670762" y="378677"/>
                  <a:pt x="4663269" y="370622"/>
                </a:cubicBezTo>
                <a:cubicBezTo>
                  <a:pt x="4655776" y="362567"/>
                  <a:pt x="4648096" y="352546"/>
                  <a:pt x="4640228" y="340557"/>
                </a:cubicBezTo>
                <a:lnTo>
                  <a:pt x="4640228" y="541744"/>
                </a:lnTo>
                <a:lnTo>
                  <a:pt x="4545254" y="541744"/>
                </a:lnTo>
                <a:lnTo>
                  <a:pt x="4545254" y="363598"/>
                </a:lnTo>
                <a:cubicBezTo>
                  <a:pt x="4532891" y="374088"/>
                  <a:pt x="4522307" y="382518"/>
                  <a:pt x="4513502" y="388887"/>
                </a:cubicBezTo>
                <a:cubicBezTo>
                  <a:pt x="4504698" y="395256"/>
                  <a:pt x="4496550" y="401063"/>
                  <a:pt x="4489057" y="406308"/>
                </a:cubicBezTo>
                <a:lnTo>
                  <a:pt x="4468264" y="292789"/>
                </a:lnTo>
                <a:cubicBezTo>
                  <a:pt x="4482875" y="284172"/>
                  <a:pt x="4496924" y="274525"/>
                  <a:pt x="4510412" y="263847"/>
                </a:cubicBezTo>
                <a:cubicBezTo>
                  <a:pt x="4523899" y="253170"/>
                  <a:pt x="4536169" y="242211"/>
                  <a:pt x="4547221" y="230972"/>
                </a:cubicBezTo>
                <a:cubicBezTo>
                  <a:pt x="4558273" y="219732"/>
                  <a:pt x="4568014" y="208680"/>
                  <a:pt x="4576444" y="197815"/>
                </a:cubicBezTo>
                <a:cubicBezTo>
                  <a:pt x="4584873" y="186950"/>
                  <a:pt x="4591336" y="177022"/>
                  <a:pt x="4595832" y="168030"/>
                </a:cubicBezTo>
                <a:lnTo>
                  <a:pt x="4479503" y="168030"/>
                </a:lnTo>
                <a:lnTo>
                  <a:pt x="4479503" y="81486"/>
                </a:lnTo>
                <a:lnTo>
                  <a:pt x="4545254" y="81486"/>
                </a:lnTo>
                <a:close/>
                <a:moveTo>
                  <a:pt x="9527828" y="6744"/>
                </a:moveTo>
                <a:lnTo>
                  <a:pt x="9616621" y="21917"/>
                </a:lnTo>
                <a:cubicBezTo>
                  <a:pt x="9613623" y="29410"/>
                  <a:pt x="9610440" y="36997"/>
                  <a:pt x="9607068" y="44677"/>
                </a:cubicBezTo>
                <a:cubicBezTo>
                  <a:pt x="9603696" y="52357"/>
                  <a:pt x="9600137" y="59757"/>
                  <a:pt x="9596389" y="66875"/>
                </a:cubicBezTo>
                <a:lnTo>
                  <a:pt x="9657645" y="66875"/>
                </a:lnTo>
                <a:lnTo>
                  <a:pt x="9657645" y="143304"/>
                </a:lnTo>
                <a:lnTo>
                  <a:pt x="9539630" y="143304"/>
                </a:lnTo>
                <a:cubicBezTo>
                  <a:pt x="9537757" y="149673"/>
                  <a:pt x="9536352" y="154356"/>
                  <a:pt x="9535415" y="157353"/>
                </a:cubicBezTo>
                <a:cubicBezTo>
                  <a:pt x="9534479" y="160350"/>
                  <a:pt x="9533075" y="163722"/>
                  <a:pt x="9531200" y="167468"/>
                </a:cubicBezTo>
                <a:lnTo>
                  <a:pt x="9639100" y="167468"/>
                </a:lnTo>
                <a:lnTo>
                  <a:pt x="9639100" y="236029"/>
                </a:lnTo>
                <a:lnTo>
                  <a:pt x="9439599" y="236029"/>
                </a:lnTo>
                <a:lnTo>
                  <a:pt x="9439599" y="255137"/>
                </a:lnTo>
                <a:lnTo>
                  <a:pt x="9622803" y="255137"/>
                </a:lnTo>
                <a:lnTo>
                  <a:pt x="9622803" y="312458"/>
                </a:lnTo>
                <a:lnTo>
                  <a:pt x="9439599" y="312458"/>
                </a:lnTo>
                <a:lnTo>
                  <a:pt x="9439599" y="330441"/>
                </a:lnTo>
                <a:lnTo>
                  <a:pt x="9657645" y="330441"/>
                </a:lnTo>
                <a:lnTo>
                  <a:pt x="9657645" y="402374"/>
                </a:lnTo>
                <a:lnTo>
                  <a:pt x="9509284" y="402374"/>
                </a:lnTo>
                <a:cubicBezTo>
                  <a:pt x="9523521" y="409492"/>
                  <a:pt x="9538413" y="415861"/>
                  <a:pt x="9553961" y="421481"/>
                </a:cubicBezTo>
                <a:cubicBezTo>
                  <a:pt x="9569508" y="427101"/>
                  <a:pt x="9584495" y="431878"/>
                  <a:pt x="9598918" y="435812"/>
                </a:cubicBezTo>
                <a:cubicBezTo>
                  <a:pt x="9613343" y="439745"/>
                  <a:pt x="9626455" y="442930"/>
                  <a:pt x="9638257" y="445365"/>
                </a:cubicBezTo>
                <a:cubicBezTo>
                  <a:pt x="9650058" y="447800"/>
                  <a:pt x="9658956" y="449580"/>
                  <a:pt x="9664950" y="450704"/>
                </a:cubicBezTo>
                <a:lnTo>
                  <a:pt x="9619993" y="536686"/>
                </a:lnTo>
                <a:cubicBezTo>
                  <a:pt x="9586649" y="527694"/>
                  <a:pt x="9554898" y="515050"/>
                  <a:pt x="9524738" y="498753"/>
                </a:cubicBezTo>
                <a:cubicBezTo>
                  <a:pt x="9494579" y="482455"/>
                  <a:pt x="9466200" y="463067"/>
                  <a:pt x="9439599" y="440588"/>
                </a:cubicBezTo>
                <a:lnTo>
                  <a:pt x="9439599" y="540620"/>
                </a:lnTo>
                <a:lnTo>
                  <a:pt x="9347997" y="540620"/>
                </a:lnTo>
                <a:lnTo>
                  <a:pt x="9347997" y="446770"/>
                </a:lnTo>
                <a:cubicBezTo>
                  <a:pt x="9322521" y="469249"/>
                  <a:pt x="9295265" y="487420"/>
                  <a:pt x="9266229" y="501282"/>
                </a:cubicBezTo>
                <a:cubicBezTo>
                  <a:pt x="9237194" y="515144"/>
                  <a:pt x="9203757" y="527132"/>
                  <a:pt x="9165917" y="537248"/>
                </a:cubicBezTo>
                <a:lnTo>
                  <a:pt x="9122645" y="454076"/>
                </a:lnTo>
                <a:cubicBezTo>
                  <a:pt x="9156363" y="447707"/>
                  <a:pt x="9186055" y="440495"/>
                  <a:pt x="9211718" y="432440"/>
                </a:cubicBezTo>
                <a:cubicBezTo>
                  <a:pt x="9237382" y="424385"/>
                  <a:pt x="9261453" y="414363"/>
                  <a:pt x="9283932" y="402374"/>
                </a:cubicBezTo>
                <a:lnTo>
                  <a:pt x="9127703" y="402374"/>
                </a:lnTo>
                <a:lnTo>
                  <a:pt x="9127703" y="330441"/>
                </a:lnTo>
                <a:lnTo>
                  <a:pt x="9347997" y="330441"/>
                </a:lnTo>
                <a:lnTo>
                  <a:pt x="9347997" y="312458"/>
                </a:lnTo>
                <a:lnTo>
                  <a:pt x="9164793" y="312458"/>
                </a:lnTo>
                <a:lnTo>
                  <a:pt x="9164793" y="255137"/>
                </a:lnTo>
                <a:lnTo>
                  <a:pt x="9347997" y="255137"/>
                </a:lnTo>
                <a:lnTo>
                  <a:pt x="9347997" y="236029"/>
                </a:lnTo>
                <a:lnTo>
                  <a:pt x="9147934" y="236029"/>
                </a:lnTo>
                <a:lnTo>
                  <a:pt x="9147934" y="167468"/>
                </a:lnTo>
                <a:lnTo>
                  <a:pt x="9258081" y="167468"/>
                </a:lnTo>
                <a:cubicBezTo>
                  <a:pt x="9256208" y="163347"/>
                  <a:pt x="9254522" y="159133"/>
                  <a:pt x="9253023" y="154824"/>
                </a:cubicBezTo>
                <a:cubicBezTo>
                  <a:pt x="9251524" y="150516"/>
                  <a:pt x="9249839" y="146675"/>
                  <a:pt x="9247965" y="143304"/>
                </a:cubicBezTo>
                <a:lnTo>
                  <a:pt x="9127703" y="143304"/>
                </a:lnTo>
                <a:lnTo>
                  <a:pt x="9127703" y="66875"/>
                </a:lnTo>
                <a:lnTo>
                  <a:pt x="9191768" y="66875"/>
                </a:lnTo>
                <a:cubicBezTo>
                  <a:pt x="9190269" y="63878"/>
                  <a:pt x="9187740" y="58071"/>
                  <a:pt x="9184181" y="49454"/>
                </a:cubicBezTo>
                <a:cubicBezTo>
                  <a:pt x="9180622" y="40837"/>
                  <a:pt x="9175845" y="31658"/>
                  <a:pt x="9169851" y="21917"/>
                </a:cubicBezTo>
                <a:lnTo>
                  <a:pt x="9258643" y="7306"/>
                </a:lnTo>
                <a:cubicBezTo>
                  <a:pt x="9261266" y="12925"/>
                  <a:pt x="9263513" y="17983"/>
                  <a:pt x="9265386" y="22479"/>
                </a:cubicBezTo>
                <a:cubicBezTo>
                  <a:pt x="9267260" y="26975"/>
                  <a:pt x="9268946" y="31471"/>
                  <a:pt x="9270444" y="35966"/>
                </a:cubicBezTo>
                <a:cubicBezTo>
                  <a:pt x="9271943" y="40462"/>
                  <a:pt x="9273442" y="45145"/>
                  <a:pt x="9274940" y="50016"/>
                </a:cubicBezTo>
                <a:cubicBezTo>
                  <a:pt x="9276439" y="54886"/>
                  <a:pt x="9278124" y="60506"/>
                  <a:pt x="9279998" y="66875"/>
                </a:cubicBezTo>
                <a:lnTo>
                  <a:pt x="9300229" y="66875"/>
                </a:lnTo>
                <a:lnTo>
                  <a:pt x="9300229" y="7868"/>
                </a:lnTo>
                <a:lnTo>
                  <a:pt x="9381154" y="7868"/>
                </a:lnTo>
                <a:lnTo>
                  <a:pt x="9381154" y="66875"/>
                </a:lnTo>
                <a:lnTo>
                  <a:pt x="9406442" y="66875"/>
                </a:lnTo>
                <a:lnTo>
                  <a:pt x="9406442" y="7868"/>
                </a:lnTo>
                <a:lnTo>
                  <a:pt x="9487929" y="7868"/>
                </a:lnTo>
                <a:lnTo>
                  <a:pt x="9487929" y="66875"/>
                </a:lnTo>
                <a:lnTo>
                  <a:pt x="9505912" y="66875"/>
                </a:lnTo>
                <a:cubicBezTo>
                  <a:pt x="9510782" y="57134"/>
                  <a:pt x="9515185" y="46550"/>
                  <a:pt x="9519118" y="35123"/>
                </a:cubicBezTo>
                <a:cubicBezTo>
                  <a:pt x="9523052" y="23697"/>
                  <a:pt x="9525955" y="14237"/>
                  <a:pt x="9527828" y="6744"/>
                </a:cubicBezTo>
                <a:close/>
                <a:moveTo>
                  <a:pt x="5420354" y="5620"/>
                </a:moveTo>
                <a:lnTo>
                  <a:pt x="5516452" y="5620"/>
                </a:lnTo>
                <a:lnTo>
                  <a:pt x="5516452" y="50578"/>
                </a:lnTo>
                <a:lnTo>
                  <a:pt x="5723259" y="50578"/>
                </a:lnTo>
                <a:lnTo>
                  <a:pt x="5723259" y="138808"/>
                </a:lnTo>
                <a:lnTo>
                  <a:pt x="5320884" y="138808"/>
                </a:lnTo>
                <a:lnTo>
                  <a:pt x="5320884" y="289417"/>
                </a:lnTo>
                <a:cubicBezTo>
                  <a:pt x="5320884" y="291290"/>
                  <a:pt x="5320791" y="296254"/>
                  <a:pt x="5320604" y="304309"/>
                </a:cubicBezTo>
                <a:cubicBezTo>
                  <a:pt x="5320416" y="312364"/>
                  <a:pt x="5319761" y="322948"/>
                  <a:pt x="5318637" y="336061"/>
                </a:cubicBezTo>
                <a:cubicBezTo>
                  <a:pt x="5317512" y="349174"/>
                  <a:pt x="5315639" y="364534"/>
                  <a:pt x="5313017" y="382143"/>
                </a:cubicBezTo>
                <a:cubicBezTo>
                  <a:pt x="5310394" y="399751"/>
                  <a:pt x="5306835" y="418859"/>
                  <a:pt x="5302340" y="439464"/>
                </a:cubicBezTo>
                <a:cubicBezTo>
                  <a:pt x="5302714" y="439464"/>
                  <a:pt x="5305056" y="439371"/>
                  <a:pt x="5309364" y="439183"/>
                </a:cubicBezTo>
                <a:cubicBezTo>
                  <a:pt x="5313673" y="438996"/>
                  <a:pt x="5318543" y="438809"/>
                  <a:pt x="5323975" y="438621"/>
                </a:cubicBezTo>
                <a:cubicBezTo>
                  <a:pt x="5329408" y="438434"/>
                  <a:pt x="5334465" y="438153"/>
                  <a:pt x="5339149" y="437778"/>
                </a:cubicBezTo>
                <a:cubicBezTo>
                  <a:pt x="5343832" y="437404"/>
                  <a:pt x="5346735" y="437216"/>
                  <a:pt x="5347859" y="437216"/>
                </a:cubicBezTo>
                <a:cubicBezTo>
                  <a:pt x="5355727" y="418859"/>
                  <a:pt x="5363782" y="397410"/>
                  <a:pt x="5372024" y="372870"/>
                </a:cubicBezTo>
                <a:cubicBezTo>
                  <a:pt x="5380267" y="348331"/>
                  <a:pt x="5388228" y="322948"/>
                  <a:pt x="5395908" y="296723"/>
                </a:cubicBezTo>
                <a:cubicBezTo>
                  <a:pt x="5403589" y="270497"/>
                  <a:pt x="5410707" y="244740"/>
                  <a:pt x="5417263" y="219451"/>
                </a:cubicBezTo>
                <a:cubicBezTo>
                  <a:pt x="5423819" y="194162"/>
                  <a:pt x="5429159" y="171777"/>
                  <a:pt x="5433279" y="152295"/>
                </a:cubicBezTo>
                <a:lnTo>
                  <a:pt x="5532749" y="169154"/>
                </a:lnTo>
                <a:cubicBezTo>
                  <a:pt x="5525256" y="195005"/>
                  <a:pt x="5517107" y="221043"/>
                  <a:pt x="5508303" y="247269"/>
                </a:cubicBezTo>
                <a:cubicBezTo>
                  <a:pt x="5499499" y="273494"/>
                  <a:pt x="5490882" y="298315"/>
                  <a:pt x="5482452" y="321731"/>
                </a:cubicBezTo>
                <a:cubicBezTo>
                  <a:pt x="5474023" y="345146"/>
                  <a:pt x="5466155" y="366501"/>
                  <a:pt x="5458849" y="385796"/>
                </a:cubicBezTo>
                <a:cubicBezTo>
                  <a:pt x="5451544" y="405090"/>
                  <a:pt x="5445269" y="420732"/>
                  <a:pt x="5440023" y="432721"/>
                </a:cubicBezTo>
                <a:cubicBezTo>
                  <a:pt x="5467747" y="431597"/>
                  <a:pt x="5494066" y="430285"/>
                  <a:pt x="5518980" y="428787"/>
                </a:cubicBezTo>
                <a:cubicBezTo>
                  <a:pt x="5543895" y="427288"/>
                  <a:pt x="5568154" y="425040"/>
                  <a:pt x="5591756" y="422043"/>
                </a:cubicBezTo>
                <a:cubicBezTo>
                  <a:pt x="5587260" y="410804"/>
                  <a:pt x="5582952" y="400594"/>
                  <a:pt x="5578831" y="391416"/>
                </a:cubicBezTo>
                <a:cubicBezTo>
                  <a:pt x="5574710" y="382237"/>
                  <a:pt x="5570495" y="373058"/>
                  <a:pt x="5566187" y="363879"/>
                </a:cubicBezTo>
                <a:cubicBezTo>
                  <a:pt x="5561878" y="354700"/>
                  <a:pt x="5557195" y="345146"/>
                  <a:pt x="5552137" y="335218"/>
                </a:cubicBezTo>
                <a:cubicBezTo>
                  <a:pt x="5547079" y="325290"/>
                  <a:pt x="5540991" y="314331"/>
                  <a:pt x="5533873" y="302343"/>
                </a:cubicBezTo>
                <a:lnTo>
                  <a:pt x="5610864" y="263004"/>
                </a:lnTo>
                <a:cubicBezTo>
                  <a:pt x="5626599" y="287731"/>
                  <a:pt x="5640929" y="313114"/>
                  <a:pt x="5653855" y="339152"/>
                </a:cubicBezTo>
                <a:cubicBezTo>
                  <a:pt x="5666780" y="365190"/>
                  <a:pt x="5678113" y="389542"/>
                  <a:pt x="5687854" y="412209"/>
                </a:cubicBezTo>
                <a:cubicBezTo>
                  <a:pt x="5697595" y="434875"/>
                  <a:pt x="5705650" y="454825"/>
                  <a:pt x="5712019" y="472059"/>
                </a:cubicBezTo>
                <a:lnTo>
                  <a:pt x="5724945" y="508587"/>
                </a:lnTo>
                <a:lnTo>
                  <a:pt x="5635028" y="547926"/>
                </a:lnTo>
                <a:cubicBezTo>
                  <a:pt x="5632780" y="540807"/>
                  <a:pt x="5631094" y="535375"/>
                  <a:pt x="5629971" y="531628"/>
                </a:cubicBezTo>
                <a:cubicBezTo>
                  <a:pt x="5628847" y="527132"/>
                  <a:pt x="5627723" y="523199"/>
                  <a:pt x="5626599" y="519827"/>
                </a:cubicBezTo>
                <a:cubicBezTo>
                  <a:pt x="5625475" y="516455"/>
                  <a:pt x="5624445" y="513458"/>
                  <a:pt x="5623508" y="510835"/>
                </a:cubicBezTo>
                <a:cubicBezTo>
                  <a:pt x="5622571" y="508213"/>
                  <a:pt x="5621541" y="505403"/>
                  <a:pt x="5620417" y="502406"/>
                </a:cubicBezTo>
                <a:cubicBezTo>
                  <a:pt x="5600186" y="505403"/>
                  <a:pt x="5576958" y="508213"/>
                  <a:pt x="5550732" y="510835"/>
                </a:cubicBezTo>
                <a:cubicBezTo>
                  <a:pt x="5524507" y="513458"/>
                  <a:pt x="5497344" y="516080"/>
                  <a:pt x="5469246" y="518703"/>
                </a:cubicBezTo>
                <a:cubicBezTo>
                  <a:pt x="5441147" y="521325"/>
                  <a:pt x="5413236" y="523667"/>
                  <a:pt x="5385512" y="525728"/>
                </a:cubicBezTo>
                <a:cubicBezTo>
                  <a:pt x="5357787" y="527788"/>
                  <a:pt x="5332312" y="529380"/>
                  <a:pt x="5309083" y="530504"/>
                </a:cubicBezTo>
                <a:lnTo>
                  <a:pt x="5298405" y="454076"/>
                </a:lnTo>
                <a:cubicBezTo>
                  <a:pt x="5293910" y="468687"/>
                  <a:pt x="5289789" y="481051"/>
                  <a:pt x="5286042" y="491166"/>
                </a:cubicBezTo>
                <a:cubicBezTo>
                  <a:pt x="5282295" y="501282"/>
                  <a:pt x="5278736" y="509711"/>
                  <a:pt x="5275364" y="516455"/>
                </a:cubicBezTo>
                <a:cubicBezTo>
                  <a:pt x="5271993" y="523199"/>
                  <a:pt x="5268996" y="528725"/>
                  <a:pt x="5266373" y="533033"/>
                </a:cubicBezTo>
                <a:cubicBezTo>
                  <a:pt x="5263751" y="537342"/>
                  <a:pt x="5261315" y="540994"/>
                  <a:pt x="5259067" y="543992"/>
                </a:cubicBezTo>
                <a:lnTo>
                  <a:pt x="5183762" y="474307"/>
                </a:lnTo>
                <a:cubicBezTo>
                  <a:pt x="5200622" y="448456"/>
                  <a:pt x="5212236" y="420732"/>
                  <a:pt x="5218605" y="391135"/>
                </a:cubicBezTo>
                <a:cubicBezTo>
                  <a:pt x="5224974" y="361537"/>
                  <a:pt x="5228159" y="331378"/>
                  <a:pt x="5228159" y="300657"/>
                </a:cubicBezTo>
                <a:lnTo>
                  <a:pt x="5228159" y="50578"/>
                </a:lnTo>
                <a:lnTo>
                  <a:pt x="5420354" y="50578"/>
                </a:lnTo>
                <a:close/>
                <a:moveTo>
                  <a:pt x="3830984" y="3934"/>
                </a:moveTo>
                <a:cubicBezTo>
                  <a:pt x="3833606" y="7680"/>
                  <a:pt x="3836791" y="12457"/>
                  <a:pt x="3840537" y="18264"/>
                </a:cubicBezTo>
                <a:cubicBezTo>
                  <a:pt x="3844284" y="24071"/>
                  <a:pt x="3848124" y="30066"/>
                  <a:pt x="3852058" y="36247"/>
                </a:cubicBezTo>
                <a:cubicBezTo>
                  <a:pt x="3855992" y="42429"/>
                  <a:pt x="3859645" y="48517"/>
                  <a:pt x="3863016" y="54512"/>
                </a:cubicBezTo>
                <a:cubicBezTo>
                  <a:pt x="3866388" y="60506"/>
                  <a:pt x="3869011" y="65376"/>
                  <a:pt x="3870884" y="69123"/>
                </a:cubicBezTo>
                <a:lnTo>
                  <a:pt x="3835479" y="80924"/>
                </a:lnTo>
                <a:lnTo>
                  <a:pt x="3886058" y="80924"/>
                </a:lnTo>
                <a:lnTo>
                  <a:pt x="3886058" y="171402"/>
                </a:lnTo>
                <a:lnTo>
                  <a:pt x="3734886" y="171402"/>
                </a:lnTo>
                <a:cubicBezTo>
                  <a:pt x="3735636" y="184140"/>
                  <a:pt x="3736666" y="199876"/>
                  <a:pt x="3737977" y="218608"/>
                </a:cubicBezTo>
                <a:cubicBezTo>
                  <a:pt x="3739288" y="237341"/>
                  <a:pt x="3741255" y="256729"/>
                  <a:pt x="3743878" y="276773"/>
                </a:cubicBezTo>
                <a:cubicBezTo>
                  <a:pt x="3746500" y="296816"/>
                  <a:pt x="3749778" y="316486"/>
                  <a:pt x="3753712" y="335780"/>
                </a:cubicBezTo>
                <a:cubicBezTo>
                  <a:pt x="3757646" y="355074"/>
                  <a:pt x="3762610" y="372027"/>
                  <a:pt x="3768605" y="386639"/>
                </a:cubicBezTo>
                <a:cubicBezTo>
                  <a:pt x="3768980" y="387763"/>
                  <a:pt x="3770010" y="390198"/>
                  <a:pt x="3771696" y="393944"/>
                </a:cubicBezTo>
                <a:cubicBezTo>
                  <a:pt x="3773382" y="397691"/>
                  <a:pt x="3775537" y="401625"/>
                  <a:pt x="3778158" y="405746"/>
                </a:cubicBezTo>
                <a:cubicBezTo>
                  <a:pt x="3780781" y="409867"/>
                  <a:pt x="3783778" y="413614"/>
                  <a:pt x="3787150" y="416985"/>
                </a:cubicBezTo>
                <a:cubicBezTo>
                  <a:pt x="3790523" y="420357"/>
                  <a:pt x="3794081" y="422043"/>
                  <a:pt x="3797827" y="422043"/>
                </a:cubicBezTo>
                <a:cubicBezTo>
                  <a:pt x="3802323" y="422043"/>
                  <a:pt x="3807755" y="419889"/>
                  <a:pt x="3814125" y="415580"/>
                </a:cubicBezTo>
                <a:cubicBezTo>
                  <a:pt x="3820494" y="411272"/>
                  <a:pt x="3826863" y="405559"/>
                  <a:pt x="3833232" y="398440"/>
                </a:cubicBezTo>
                <a:cubicBezTo>
                  <a:pt x="3839601" y="391322"/>
                  <a:pt x="3845689" y="383454"/>
                  <a:pt x="3851496" y="374837"/>
                </a:cubicBezTo>
                <a:cubicBezTo>
                  <a:pt x="3857304" y="366220"/>
                  <a:pt x="3862080" y="357603"/>
                  <a:pt x="3865826" y="348986"/>
                </a:cubicBezTo>
                <a:lnTo>
                  <a:pt x="3896173" y="458010"/>
                </a:lnTo>
                <a:cubicBezTo>
                  <a:pt x="3892427" y="465503"/>
                  <a:pt x="3887744" y="474120"/>
                  <a:pt x="3882124" y="483860"/>
                </a:cubicBezTo>
                <a:cubicBezTo>
                  <a:pt x="3876504" y="493601"/>
                  <a:pt x="3869760" y="502874"/>
                  <a:pt x="3861892" y="511678"/>
                </a:cubicBezTo>
                <a:cubicBezTo>
                  <a:pt x="3854025" y="520482"/>
                  <a:pt x="3844752" y="527975"/>
                  <a:pt x="3834075" y="534157"/>
                </a:cubicBezTo>
                <a:cubicBezTo>
                  <a:pt x="3823398" y="540339"/>
                  <a:pt x="3810940" y="543430"/>
                  <a:pt x="3796703" y="543430"/>
                </a:cubicBezTo>
                <a:cubicBezTo>
                  <a:pt x="3783591" y="543430"/>
                  <a:pt x="3771227" y="540714"/>
                  <a:pt x="3759613" y="535281"/>
                </a:cubicBezTo>
                <a:cubicBezTo>
                  <a:pt x="3747999" y="529849"/>
                  <a:pt x="3738633" y="523573"/>
                  <a:pt x="3731514" y="516455"/>
                </a:cubicBezTo>
                <a:cubicBezTo>
                  <a:pt x="3718027" y="502593"/>
                  <a:pt x="3706413" y="486670"/>
                  <a:pt x="3696672" y="468687"/>
                </a:cubicBezTo>
                <a:cubicBezTo>
                  <a:pt x="3686931" y="450704"/>
                  <a:pt x="3678689" y="431597"/>
                  <a:pt x="3671945" y="411366"/>
                </a:cubicBezTo>
                <a:cubicBezTo>
                  <a:pt x="3665201" y="391135"/>
                  <a:pt x="3659862" y="370248"/>
                  <a:pt x="3655929" y="348705"/>
                </a:cubicBezTo>
                <a:cubicBezTo>
                  <a:pt x="3651995" y="327163"/>
                  <a:pt x="3648810" y="305902"/>
                  <a:pt x="3646375" y="284921"/>
                </a:cubicBezTo>
                <a:cubicBezTo>
                  <a:pt x="3643940" y="263941"/>
                  <a:pt x="3642254" y="243710"/>
                  <a:pt x="3641317" y="224228"/>
                </a:cubicBezTo>
                <a:cubicBezTo>
                  <a:pt x="3640381" y="204746"/>
                  <a:pt x="3639538" y="187138"/>
                  <a:pt x="3638789" y="171402"/>
                </a:cubicBezTo>
                <a:lnTo>
                  <a:pt x="3354429" y="171402"/>
                </a:lnTo>
                <a:lnTo>
                  <a:pt x="3354429" y="80924"/>
                </a:lnTo>
                <a:lnTo>
                  <a:pt x="3635416" y="80924"/>
                </a:lnTo>
                <a:cubicBezTo>
                  <a:pt x="3635416" y="78302"/>
                  <a:pt x="3635323" y="73525"/>
                  <a:pt x="3635136" y="66594"/>
                </a:cubicBezTo>
                <a:cubicBezTo>
                  <a:pt x="3634948" y="59663"/>
                  <a:pt x="3634667" y="52264"/>
                  <a:pt x="3634293" y="44396"/>
                </a:cubicBezTo>
                <a:cubicBezTo>
                  <a:pt x="3633918" y="36528"/>
                  <a:pt x="3633637" y="29035"/>
                  <a:pt x="3633450" y="21917"/>
                </a:cubicBezTo>
                <a:cubicBezTo>
                  <a:pt x="3633262" y="14799"/>
                  <a:pt x="3633169" y="9741"/>
                  <a:pt x="3633169" y="6744"/>
                </a:cubicBezTo>
                <a:lnTo>
                  <a:pt x="3732639" y="6744"/>
                </a:lnTo>
                <a:lnTo>
                  <a:pt x="3732639" y="80924"/>
                </a:lnTo>
                <a:lnTo>
                  <a:pt x="3775910" y="80924"/>
                </a:lnTo>
                <a:cubicBezTo>
                  <a:pt x="3772913" y="74555"/>
                  <a:pt x="3770290" y="69217"/>
                  <a:pt x="3768043" y="64908"/>
                </a:cubicBezTo>
                <a:cubicBezTo>
                  <a:pt x="3765795" y="60600"/>
                  <a:pt x="3763547" y="56572"/>
                  <a:pt x="3761299" y="52826"/>
                </a:cubicBezTo>
                <a:cubicBezTo>
                  <a:pt x="3759052" y="49079"/>
                  <a:pt x="3756710" y="45333"/>
                  <a:pt x="3754274" y="41586"/>
                </a:cubicBezTo>
                <a:cubicBezTo>
                  <a:pt x="3751839" y="37840"/>
                  <a:pt x="3748748" y="33531"/>
                  <a:pt x="3745002" y="28661"/>
                </a:cubicBezTo>
                <a:close/>
                <a:moveTo>
                  <a:pt x="4127145" y="3372"/>
                </a:moveTo>
                <a:lnTo>
                  <a:pt x="4238978" y="3372"/>
                </a:lnTo>
                <a:cubicBezTo>
                  <a:pt x="4244598" y="9366"/>
                  <a:pt x="4252559" y="17608"/>
                  <a:pt x="4262862" y="28099"/>
                </a:cubicBezTo>
                <a:cubicBezTo>
                  <a:pt x="4273165" y="38589"/>
                  <a:pt x="4286933" y="50109"/>
                  <a:pt x="4304167" y="62660"/>
                </a:cubicBezTo>
                <a:cubicBezTo>
                  <a:pt x="4321401" y="75211"/>
                  <a:pt x="4342756" y="88230"/>
                  <a:pt x="4368232" y="101717"/>
                </a:cubicBezTo>
                <a:cubicBezTo>
                  <a:pt x="4393708" y="115205"/>
                  <a:pt x="4424242" y="128318"/>
                  <a:pt x="4459834" y="141056"/>
                </a:cubicBezTo>
                <a:lnTo>
                  <a:pt x="4411504" y="235467"/>
                </a:lnTo>
                <a:cubicBezTo>
                  <a:pt x="4402138" y="231346"/>
                  <a:pt x="4391179" y="226382"/>
                  <a:pt x="4378629" y="220575"/>
                </a:cubicBezTo>
                <a:cubicBezTo>
                  <a:pt x="4366078" y="214768"/>
                  <a:pt x="4350436" y="206432"/>
                  <a:pt x="4331704" y="195567"/>
                </a:cubicBezTo>
                <a:lnTo>
                  <a:pt x="4331704" y="230410"/>
                </a:lnTo>
                <a:lnTo>
                  <a:pt x="4032171" y="230410"/>
                </a:lnTo>
                <a:lnTo>
                  <a:pt x="4032171" y="197815"/>
                </a:lnTo>
                <a:cubicBezTo>
                  <a:pt x="4021681" y="204184"/>
                  <a:pt x="4012409" y="209523"/>
                  <a:pt x="4004353" y="213831"/>
                </a:cubicBezTo>
                <a:cubicBezTo>
                  <a:pt x="3996298" y="218140"/>
                  <a:pt x="3989086" y="221793"/>
                  <a:pt x="3982717" y="224790"/>
                </a:cubicBezTo>
                <a:cubicBezTo>
                  <a:pt x="3976348" y="227787"/>
                  <a:pt x="3970635" y="230316"/>
                  <a:pt x="3965577" y="232377"/>
                </a:cubicBezTo>
                <a:cubicBezTo>
                  <a:pt x="3960519" y="234437"/>
                  <a:pt x="3955368" y="236404"/>
                  <a:pt x="3950123" y="238277"/>
                </a:cubicBezTo>
                <a:lnTo>
                  <a:pt x="3903479" y="142742"/>
                </a:lnTo>
                <a:cubicBezTo>
                  <a:pt x="3938696" y="129629"/>
                  <a:pt x="3968855" y="116797"/>
                  <a:pt x="3993957" y="104246"/>
                </a:cubicBezTo>
                <a:cubicBezTo>
                  <a:pt x="4019058" y="91696"/>
                  <a:pt x="4040226" y="79519"/>
                  <a:pt x="4057460" y="67718"/>
                </a:cubicBezTo>
                <a:cubicBezTo>
                  <a:pt x="4074694" y="55916"/>
                  <a:pt x="4088837" y="44583"/>
                  <a:pt x="4099889" y="33718"/>
                </a:cubicBezTo>
                <a:cubicBezTo>
                  <a:pt x="4110941" y="22854"/>
                  <a:pt x="4120026" y="12738"/>
                  <a:pt x="4127145" y="3372"/>
                </a:cubicBezTo>
                <a:close/>
                <a:moveTo>
                  <a:pt x="8857955" y="2248"/>
                </a:moveTo>
                <a:cubicBezTo>
                  <a:pt x="8860952" y="8242"/>
                  <a:pt x="8863762" y="13956"/>
                  <a:pt x="8866384" y="19388"/>
                </a:cubicBezTo>
                <a:cubicBezTo>
                  <a:pt x="8869007" y="24820"/>
                  <a:pt x="8871536" y="30347"/>
                  <a:pt x="8873971" y="35966"/>
                </a:cubicBezTo>
                <a:cubicBezTo>
                  <a:pt x="8876407" y="41586"/>
                  <a:pt x="8878935" y="47674"/>
                  <a:pt x="8881557" y="54231"/>
                </a:cubicBezTo>
                <a:cubicBezTo>
                  <a:pt x="8884180" y="60787"/>
                  <a:pt x="8887177" y="68374"/>
                  <a:pt x="8890549" y="76990"/>
                </a:cubicBezTo>
                <a:lnTo>
                  <a:pt x="8939441" y="76990"/>
                </a:lnTo>
                <a:cubicBezTo>
                  <a:pt x="8945435" y="67624"/>
                  <a:pt x="8951055" y="56385"/>
                  <a:pt x="8956301" y="43272"/>
                </a:cubicBezTo>
                <a:cubicBezTo>
                  <a:pt x="8961546" y="30159"/>
                  <a:pt x="8966041" y="17796"/>
                  <a:pt x="8969787" y="6182"/>
                </a:cubicBezTo>
                <a:lnTo>
                  <a:pt x="9067572" y="25851"/>
                </a:lnTo>
                <a:cubicBezTo>
                  <a:pt x="9066447" y="28848"/>
                  <a:pt x="9064855" y="32501"/>
                  <a:pt x="9062795" y="36809"/>
                </a:cubicBezTo>
                <a:cubicBezTo>
                  <a:pt x="9060734" y="41118"/>
                  <a:pt x="9058486" y="45707"/>
                  <a:pt x="9056051" y="50578"/>
                </a:cubicBezTo>
                <a:cubicBezTo>
                  <a:pt x="9053616" y="55448"/>
                  <a:pt x="9051087" y="60225"/>
                  <a:pt x="9048464" y="64908"/>
                </a:cubicBezTo>
                <a:cubicBezTo>
                  <a:pt x="9045842" y="69591"/>
                  <a:pt x="9043406" y="73619"/>
                  <a:pt x="9041159" y="76990"/>
                </a:cubicBezTo>
                <a:lnTo>
                  <a:pt x="9084993" y="76990"/>
                </a:lnTo>
                <a:lnTo>
                  <a:pt x="9084993" y="219732"/>
                </a:lnTo>
                <a:lnTo>
                  <a:pt x="9007440" y="219732"/>
                </a:lnTo>
                <a:lnTo>
                  <a:pt x="9007440" y="327069"/>
                </a:lnTo>
                <a:lnTo>
                  <a:pt x="8876500" y="327069"/>
                </a:lnTo>
                <a:cubicBezTo>
                  <a:pt x="8875751" y="328568"/>
                  <a:pt x="8874533" y="331846"/>
                  <a:pt x="8872847" y="336904"/>
                </a:cubicBezTo>
                <a:cubicBezTo>
                  <a:pt x="8871161" y="341962"/>
                  <a:pt x="8869944" y="345427"/>
                  <a:pt x="8869194" y="347300"/>
                </a:cubicBezTo>
                <a:lnTo>
                  <a:pt x="9059704" y="347300"/>
                </a:lnTo>
                <a:lnTo>
                  <a:pt x="9059704" y="541744"/>
                </a:lnTo>
                <a:lnTo>
                  <a:pt x="8964730" y="541744"/>
                </a:lnTo>
                <a:lnTo>
                  <a:pt x="8964730" y="523199"/>
                </a:lnTo>
                <a:lnTo>
                  <a:pt x="8697230" y="523199"/>
                </a:lnTo>
                <a:lnTo>
                  <a:pt x="8697230" y="541744"/>
                </a:lnTo>
                <a:lnTo>
                  <a:pt x="8599446" y="541744"/>
                </a:lnTo>
                <a:lnTo>
                  <a:pt x="8599446" y="347300"/>
                </a:lnTo>
                <a:lnTo>
                  <a:pt x="8772534" y="347300"/>
                </a:lnTo>
                <a:cubicBezTo>
                  <a:pt x="8773658" y="345053"/>
                  <a:pt x="8774689" y="342805"/>
                  <a:pt x="8775626" y="340557"/>
                </a:cubicBezTo>
                <a:cubicBezTo>
                  <a:pt x="8776562" y="338309"/>
                  <a:pt x="8777967" y="333813"/>
                  <a:pt x="8779840" y="327069"/>
                </a:cubicBezTo>
                <a:lnTo>
                  <a:pt x="8652834" y="327069"/>
                </a:lnTo>
                <a:lnTo>
                  <a:pt x="8652834" y="219732"/>
                </a:lnTo>
                <a:lnTo>
                  <a:pt x="8576405" y="219732"/>
                </a:lnTo>
                <a:lnTo>
                  <a:pt x="8576405" y="76990"/>
                </a:lnTo>
                <a:lnTo>
                  <a:pt x="8626983" y="76990"/>
                </a:lnTo>
                <a:cubicBezTo>
                  <a:pt x="8623237" y="69872"/>
                  <a:pt x="8619958" y="63878"/>
                  <a:pt x="8617149" y="59007"/>
                </a:cubicBezTo>
                <a:cubicBezTo>
                  <a:pt x="8614339" y="54137"/>
                  <a:pt x="8611810" y="50016"/>
                  <a:pt x="8609562" y="46644"/>
                </a:cubicBezTo>
                <a:cubicBezTo>
                  <a:pt x="8607314" y="43272"/>
                  <a:pt x="8605253" y="40275"/>
                  <a:pt x="8603380" y="37652"/>
                </a:cubicBezTo>
                <a:cubicBezTo>
                  <a:pt x="8601506" y="35030"/>
                  <a:pt x="8599446" y="32407"/>
                  <a:pt x="8597199" y="29785"/>
                </a:cubicBezTo>
                <a:lnTo>
                  <a:pt x="8690486" y="5620"/>
                </a:lnTo>
                <a:cubicBezTo>
                  <a:pt x="8697605" y="16859"/>
                  <a:pt x="8704161" y="27724"/>
                  <a:pt x="8710155" y="38214"/>
                </a:cubicBezTo>
                <a:cubicBezTo>
                  <a:pt x="8716149" y="48704"/>
                  <a:pt x="8722893" y="61630"/>
                  <a:pt x="8730386" y="76990"/>
                </a:cubicBezTo>
                <a:lnTo>
                  <a:pt x="8790518" y="76990"/>
                </a:lnTo>
                <a:cubicBezTo>
                  <a:pt x="8789768" y="75117"/>
                  <a:pt x="8788176" y="71652"/>
                  <a:pt x="8785741" y="66594"/>
                </a:cubicBezTo>
                <a:cubicBezTo>
                  <a:pt x="8783306" y="61536"/>
                  <a:pt x="8780683" y="56104"/>
                  <a:pt x="8777873" y="50297"/>
                </a:cubicBezTo>
                <a:cubicBezTo>
                  <a:pt x="8775063" y="44490"/>
                  <a:pt x="8772441" y="38964"/>
                  <a:pt x="8770005" y="33718"/>
                </a:cubicBezTo>
                <a:cubicBezTo>
                  <a:pt x="8767570" y="28473"/>
                  <a:pt x="8765791" y="24727"/>
                  <a:pt x="8764667" y="22479"/>
                </a:cubicBezTo>
                <a:close/>
                <a:moveTo>
                  <a:pt x="6244772" y="562"/>
                </a:moveTo>
                <a:cubicBezTo>
                  <a:pt x="6251890" y="8430"/>
                  <a:pt x="6257697" y="14986"/>
                  <a:pt x="6262193" y="20231"/>
                </a:cubicBezTo>
                <a:cubicBezTo>
                  <a:pt x="6266688" y="25476"/>
                  <a:pt x="6270529" y="30066"/>
                  <a:pt x="6273713" y="33999"/>
                </a:cubicBezTo>
                <a:cubicBezTo>
                  <a:pt x="6276897" y="37933"/>
                  <a:pt x="6279707" y="41586"/>
                  <a:pt x="6282142" y="44958"/>
                </a:cubicBezTo>
                <a:cubicBezTo>
                  <a:pt x="6284578" y="48330"/>
                  <a:pt x="6287107" y="52264"/>
                  <a:pt x="6289729" y="56759"/>
                </a:cubicBezTo>
                <a:lnTo>
                  <a:pt x="6252639" y="76990"/>
                </a:lnTo>
                <a:lnTo>
                  <a:pt x="6288605" y="76990"/>
                </a:lnTo>
                <a:lnTo>
                  <a:pt x="6288605" y="165783"/>
                </a:lnTo>
                <a:lnTo>
                  <a:pt x="6187450" y="165783"/>
                </a:lnTo>
                <a:cubicBezTo>
                  <a:pt x="6187450" y="178521"/>
                  <a:pt x="6187544" y="189386"/>
                  <a:pt x="6187731" y="198377"/>
                </a:cubicBezTo>
                <a:cubicBezTo>
                  <a:pt x="6187918" y="207369"/>
                  <a:pt x="6188199" y="215611"/>
                  <a:pt x="6188574" y="223104"/>
                </a:cubicBezTo>
                <a:cubicBezTo>
                  <a:pt x="6188948" y="230597"/>
                  <a:pt x="6189323" y="237996"/>
                  <a:pt x="6189698" y="245302"/>
                </a:cubicBezTo>
                <a:cubicBezTo>
                  <a:pt x="6190073" y="252608"/>
                  <a:pt x="6190447" y="260756"/>
                  <a:pt x="6190822" y="269748"/>
                </a:cubicBezTo>
                <a:cubicBezTo>
                  <a:pt x="6198314" y="250266"/>
                  <a:pt x="6203654" y="234344"/>
                  <a:pt x="6206838" y="221980"/>
                </a:cubicBezTo>
                <a:cubicBezTo>
                  <a:pt x="6210022" y="209617"/>
                  <a:pt x="6212739" y="198002"/>
                  <a:pt x="6214987" y="187138"/>
                </a:cubicBezTo>
                <a:lnTo>
                  <a:pt x="6290291" y="230972"/>
                </a:lnTo>
                <a:cubicBezTo>
                  <a:pt x="6280550" y="259445"/>
                  <a:pt x="6269217" y="289230"/>
                  <a:pt x="6256292" y="320326"/>
                </a:cubicBezTo>
                <a:cubicBezTo>
                  <a:pt x="6243366" y="351422"/>
                  <a:pt x="6227350" y="381956"/>
                  <a:pt x="6208243" y="411928"/>
                </a:cubicBezTo>
                <a:cubicBezTo>
                  <a:pt x="6211240" y="420919"/>
                  <a:pt x="6213957" y="427195"/>
                  <a:pt x="6216392" y="430754"/>
                </a:cubicBezTo>
                <a:cubicBezTo>
                  <a:pt x="6218827" y="434313"/>
                  <a:pt x="6221543" y="436093"/>
                  <a:pt x="6224540" y="436093"/>
                </a:cubicBezTo>
                <a:cubicBezTo>
                  <a:pt x="6227912" y="436093"/>
                  <a:pt x="6231658" y="433283"/>
                  <a:pt x="6235780" y="427663"/>
                </a:cubicBezTo>
                <a:cubicBezTo>
                  <a:pt x="6239901" y="422043"/>
                  <a:pt x="6244022" y="415299"/>
                  <a:pt x="6248143" y="407432"/>
                </a:cubicBezTo>
                <a:cubicBezTo>
                  <a:pt x="6252264" y="399564"/>
                  <a:pt x="6256105" y="391322"/>
                  <a:pt x="6259664" y="382705"/>
                </a:cubicBezTo>
                <a:cubicBezTo>
                  <a:pt x="6263223" y="374088"/>
                  <a:pt x="6266127" y="366970"/>
                  <a:pt x="6268374" y="361350"/>
                </a:cubicBezTo>
                <a:lnTo>
                  <a:pt x="6299845" y="456324"/>
                </a:lnTo>
                <a:cubicBezTo>
                  <a:pt x="6297597" y="460819"/>
                  <a:pt x="6293944" y="467938"/>
                  <a:pt x="6288886" y="477679"/>
                </a:cubicBezTo>
                <a:cubicBezTo>
                  <a:pt x="6283828" y="487420"/>
                  <a:pt x="6277460" y="497254"/>
                  <a:pt x="6269779" y="507182"/>
                </a:cubicBezTo>
                <a:cubicBezTo>
                  <a:pt x="6262099" y="517111"/>
                  <a:pt x="6253482" y="525915"/>
                  <a:pt x="6243929" y="533595"/>
                </a:cubicBezTo>
                <a:cubicBezTo>
                  <a:pt x="6234375" y="541276"/>
                  <a:pt x="6224166" y="545116"/>
                  <a:pt x="6213301" y="545116"/>
                </a:cubicBezTo>
                <a:cubicBezTo>
                  <a:pt x="6202436" y="545116"/>
                  <a:pt x="6192976" y="542868"/>
                  <a:pt x="6184921" y="538372"/>
                </a:cubicBezTo>
                <a:cubicBezTo>
                  <a:pt x="6176866" y="533876"/>
                  <a:pt x="6170029" y="528631"/>
                  <a:pt x="6164409" y="522637"/>
                </a:cubicBezTo>
                <a:cubicBezTo>
                  <a:pt x="6158789" y="516642"/>
                  <a:pt x="6154200" y="510554"/>
                  <a:pt x="6150641" y="504372"/>
                </a:cubicBezTo>
                <a:cubicBezTo>
                  <a:pt x="6147082" y="498191"/>
                  <a:pt x="6144553" y="493414"/>
                  <a:pt x="6143054" y="490042"/>
                </a:cubicBezTo>
                <a:cubicBezTo>
                  <a:pt x="6126944" y="504653"/>
                  <a:pt x="6113082" y="515799"/>
                  <a:pt x="6101467" y="523480"/>
                </a:cubicBezTo>
                <a:cubicBezTo>
                  <a:pt x="6089854" y="531160"/>
                  <a:pt x="6078989" y="537997"/>
                  <a:pt x="6068873" y="543992"/>
                </a:cubicBezTo>
                <a:lnTo>
                  <a:pt x="6023915" y="475993"/>
                </a:lnTo>
                <a:cubicBezTo>
                  <a:pt x="6006681" y="479365"/>
                  <a:pt x="5992819" y="482081"/>
                  <a:pt x="5982329" y="484141"/>
                </a:cubicBezTo>
                <a:cubicBezTo>
                  <a:pt x="5971839" y="486202"/>
                  <a:pt x="5962566" y="487982"/>
                  <a:pt x="5954511" y="489480"/>
                </a:cubicBezTo>
                <a:cubicBezTo>
                  <a:pt x="5946456" y="490979"/>
                  <a:pt x="5938495" y="492477"/>
                  <a:pt x="5930627" y="493976"/>
                </a:cubicBezTo>
                <a:cubicBezTo>
                  <a:pt x="5922760" y="495475"/>
                  <a:pt x="5913019" y="497160"/>
                  <a:pt x="5901405" y="499034"/>
                </a:cubicBezTo>
                <a:lnTo>
                  <a:pt x="5894099" y="443960"/>
                </a:lnTo>
                <a:cubicBezTo>
                  <a:pt x="5893349" y="444335"/>
                  <a:pt x="5888760" y="446302"/>
                  <a:pt x="5880330" y="449861"/>
                </a:cubicBezTo>
                <a:cubicBezTo>
                  <a:pt x="5871901" y="453420"/>
                  <a:pt x="5861223" y="457916"/>
                  <a:pt x="5848298" y="463348"/>
                </a:cubicBezTo>
                <a:cubicBezTo>
                  <a:pt x="5835373" y="468781"/>
                  <a:pt x="5820949" y="474494"/>
                  <a:pt x="5805026" y="480489"/>
                </a:cubicBezTo>
                <a:cubicBezTo>
                  <a:pt x="5789103" y="486483"/>
                  <a:pt x="5773274" y="491915"/>
                  <a:pt x="5757539" y="496786"/>
                </a:cubicBezTo>
                <a:lnTo>
                  <a:pt x="5747423" y="395630"/>
                </a:lnTo>
                <a:cubicBezTo>
                  <a:pt x="5750795" y="394881"/>
                  <a:pt x="5753699" y="394319"/>
                  <a:pt x="5756134" y="393944"/>
                </a:cubicBezTo>
                <a:cubicBezTo>
                  <a:pt x="5758569" y="393570"/>
                  <a:pt x="5761473" y="392914"/>
                  <a:pt x="5764844" y="391978"/>
                </a:cubicBezTo>
                <a:cubicBezTo>
                  <a:pt x="5768216" y="391041"/>
                  <a:pt x="5772431" y="389917"/>
                  <a:pt x="5777489" y="388606"/>
                </a:cubicBezTo>
                <a:cubicBezTo>
                  <a:pt x="5782547" y="387294"/>
                  <a:pt x="5789010" y="385515"/>
                  <a:pt x="5796877" y="383267"/>
                </a:cubicBezTo>
                <a:lnTo>
                  <a:pt x="5796877" y="230972"/>
                </a:lnTo>
                <a:lnTo>
                  <a:pt x="5753043" y="230972"/>
                </a:lnTo>
                <a:lnTo>
                  <a:pt x="5753043" y="138808"/>
                </a:lnTo>
                <a:lnTo>
                  <a:pt x="5796877" y="138808"/>
                </a:lnTo>
                <a:lnTo>
                  <a:pt x="5796877" y="6744"/>
                </a:lnTo>
                <a:lnTo>
                  <a:pt x="5884545" y="6744"/>
                </a:lnTo>
                <a:lnTo>
                  <a:pt x="5884545" y="138808"/>
                </a:lnTo>
                <a:lnTo>
                  <a:pt x="5909834" y="138808"/>
                </a:lnTo>
                <a:lnTo>
                  <a:pt x="5909834" y="76990"/>
                </a:lnTo>
                <a:lnTo>
                  <a:pt x="6096972" y="76990"/>
                </a:lnTo>
                <a:lnTo>
                  <a:pt x="6096972" y="48892"/>
                </a:lnTo>
                <a:cubicBezTo>
                  <a:pt x="6096972" y="43647"/>
                  <a:pt x="6097065" y="37559"/>
                  <a:pt x="6097253" y="30628"/>
                </a:cubicBezTo>
                <a:cubicBezTo>
                  <a:pt x="6097440" y="23697"/>
                  <a:pt x="6097534" y="15735"/>
                  <a:pt x="6097534" y="6744"/>
                </a:cubicBezTo>
                <a:lnTo>
                  <a:pt x="6185764" y="6744"/>
                </a:lnTo>
                <a:lnTo>
                  <a:pt x="6185764" y="23041"/>
                </a:lnTo>
                <a:cubicBezTo>
                  <a:pt x="6185764" y="30534"/>
                  <a:pt x="6185858" y="38027"/>
                  <a:pt x="6186045" y="45520"/>
                </a:cubicBezTo>
                <a:cubicBezTo>
                  <a:pt x="6186232" y="53013"/>
                  <a:pt x="6186326" y="59757"/>
                  <a:pt x="6186326" y="65751"/>
                </a:cubicBezTo>
                <a:lnTo>
                  <a:pt x="6186326" y="76990"/>
                </a:lnTo>
                <a:lnTo>
                  <a:pt x="6226226" y="76990"/>
                </a:lnTo>
                <a:cubicBezTo>
                  <a:pt x="6219857" y="66500"/>
                  <a:pt x="6213582" y="57509"/>
                  <a:pt x="6207400" y="50016"/>
                </a:cubicBezTo>
                <a:cubicBezTo>
                  <a:pt x="6201218" y="42523"/>
                  <a:pt x="6195318" y="35592"/>
                  <a:pt x="6189698" y="29223"/>
                </a:cubicBezTo>
                <a:close/>
                <a:moveTo>
                  <a:pt x="1014365" y="0"/>
                </a:moveTo>
                <a:cubicBezTo>
                  <a:pt x="1023357" y="0"/>
                  <a:pt x="1031787" y="1686"/>
                  <a:pt x="1039654" y="5058"/>
                </a:cubicBezTo>
                <a:cubicBezTo>
                  <a:pt x="1047522" y="8430"/>
                  <a:pt x="1054453" y="13019"/>
                  <a:pt x="1060447" y="18826"/>
                </a:cubicBezTo>
                <a:cubicBezTo>
                  <a:pt x="1066442" y="24633"/>
                  <a:pt x="1071125" y="31471"/>
                  <a:pt x="1074497" y="39338"/>
                </a:cubicBezTo>
                <a:cubicBezTo>
                  <a:pt x="1077869" y="47580"/>
                  <a:pt x="1079555" y="56197"/>
                  <a:pt x="1079555" y="65189"/>
                </a:cubicBezTo>
                <a:cubicBezTo>
                  <a:pt x="1079555" y="74181"/>
                  <a:pt x="1077869" y="82610"/>
                  <a:pt x="1074497" y="90478"/>
                </a:cubicBezTo>
                <a:cubicBezTo>
                  <a:pt x="1071125" y="98346"/>
                  <a:pt x="1066442" y="105277"/>
                  <a:pt x="1060447" y="111271"/>
                </a:cubicBezTo>
                <a:cubicBezTo>
                  <a:pt x="1054453" y="117265"/>
                  <a:pt x="1047522" y="121949"/>
                  <a:pt x="1039654" y="125320"/>
                </a:cubicBezTo>
                <a:cubicBezTo>
                  <a:pt x="1031787" y="128692"/>
                  <a:pt x="1023357" y="130378"/>
                  <a:pt x="1014365" y="130378"/>
                </a:cubicBezTo>
                <a:cubicBezTo>
                  <a:pt x="1005374" y="130378"/>
                  <a:pt x="997038" y="128692"/>
                  <a:pt x="989357" y="125320"/>
                </a:cubicBezTo>
                <a:cubicBezTo>
                  <a:pt x="981677" y="121949"/>
                  <a:pt x="974840" y="117265"/>
                  <a:pt x="968845" y="111271"/>
                </a:cubicBezTo>
                <a:cubicBezTo>
                  <a:pt x="962851" y="105277"/>
                  <a:pt x="958168" y="98346"/>
                  <a:pt x="954796" y="90478"/>
                </a:cubicBezTo>
                <a:cubicBezTo>
                  <a:pt x="951424" y="82610"/>
                  <a:pt x="949738" y="74181"/>
                  <a:pt x="949738" y="65189"/>
                </a:cubicBezTo>
                <a:cubicBezTo>
                  <a:pt x="949738" y="56197"/>
                  <a:pt x="951424" y="47768"/>
                  <a:pt x="954796" y="39900"/>
                </a:cubicBezTo>
                <a:cubicBezTo>
                  <a:pt x="958168" y="32033"/>
                  <a:pt x="962851" y="25102"/>
                  <a:pt x="968845" y="19107"/>
                </a:cubicBezTo>
                <a:cubicBezTo>
                  <a:pt x="974840" y="13113"/>
                  <a:pt x="981677" y="8430"/>
                  <a:pt x="989357" y="5058"/>
                </a:cubicBezTo>
                <a:cubicBezTo>
                  <a:pt x="997038" y="1686"/>
                  <a:pt x="1005374" y="0"/>
                  <a:pt x="1014365" y="0"/>
                </a:cubicBezTo>
                <a:close/>
              </a:path>
            </a:pathLst>
          </a:custGeom>
          <a:solidFill>
            <a:srgbClr val="143473"/>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sz="4400" kern="1200" dirty="0">
              <a:solidFill>
                <a:srgbClr val="FFFF00"/>
              </a:solidFill>
              <a:effectLst/>
              <a:latin typeface="A-OTF 新ゴ Pro H" panose="020B0800000000000000" pitchFamily="50" charset="-128"/>
              <a:ea typeface="A-OTF 新ゴ Pro H" panose="020B0800000000000000" pitchFamily="50" charset="-128"/>
              <a:cs typeface="LINE Seed Sans ExtraBold" panose="020B0803020203020204" pitchFamily="34" charset="0"/>
            </a:endParaRPr>
          </a:p>
        </p:txBody>
      </p:sp>
      <p:sp>
        <p:nvSpPr>
          <p:cNvPr id="26" name="正方形/長方形 25">
            <a:extLst>
              <a:ext uri="{FF2B5EF4-FFF2-40B4-BE49-F238E27FC236}">
                <a16:creationId xmlns:a16="http://schemas.microsoft.com/office/drawing/2014/main" id="{CF506742-9722-DF27-90FE-A297170951DC}"/>
              </a:ext>
            </a:extLst>
          </p:cNvPr>
          <p:cNvSpPr/>
          <p:nvPr/>
        </p:nvSpPr>
        <p:spPr>
          <a:xfrm>
            <a:off x="255587" y="6372761"/>
            <a:ext cx="7048500" cy="3183117"/>
          </a:xfrm>
          <a:prstGeom prst="rect">
            <a:avLst/>
          </a:prstGeom>
          <a:solidFill>
            <a:schemeClr val="bg1"/>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553C61EE-F85B-584E-8C0E-E98D33E58DCE}"/>
              </a:ext>
            </a:extLst>
          </p:cNvPr>
          <p:cNvSpPr txBox="1"/>
          <p:nvPr/>
        </p:nvSpPr>
        <p:spPr>
          <a:xfrm>
            <a:off x="3186219" y="7227012"/>
            <a:ext cx="3851565" cy="1615827"/>
          </a:xfrm>
          <a:prstGeom prst="rect">
            <a:avLst/>
          </a:prstGeom>
          <a:noFill/>
          <a:ln>
            <a:noFill/>
          </a:ln>
        </p:spPr>
        <p:txBody>
          <a:bodyPr wrap="square" rtlCol="0">
            <a:spAutoFit/>
          </a:bodyPr>
          <a:lstStyle/>
          <a:p>
            <a:r>
              <a:rPr kumimoji="1" lang="ja-JP" altLang="en-US"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a:t>
            </a:r>
            <a:r>
              <a:rPr kumimoji="1" lang="en-US" altLang="ja-JP"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CPU</a:t>
            </a:r>
            <a:r>
              <a:rPr kumimoji="1" lang="ja-JP" altLang="en-US"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a:t>
            </a:r>
            <a:r>
              <a:rPr kumimoji="1" lang="en-US" altLang="ja-JP"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Intel </a:t>
            </a:r>
            <a:r>
              <a:rPr kumimoji="1" lang="en-US" altLang="ja-JP" sz="1100" b="1" dirty="0" err="1">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CoreUltra</a:t>
            </a:r>
            <a:r>
              <a:rPr kumimoji="1" lang="en-US" altLang="ja-JP"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 9 285K</a:t>
            </a:r>
            <a:r>
              <a:rPr lang="ja-JP" altLang="en-US"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　</a:t>
            </a:r>
            <a:r>
              <a:rPr lang="en-US" altLang="ja-JP"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Pcore:3.7~5.5GHz/Ecore:3.2~4.6GHz/TBMT3.0:5.6GHz/TVB:5.7GHz/24C(P8+E16)</a:t>
            </a:r>
            <a:r>
              <a:rPr lang="ja-JP" altLang="en-US"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　</a:t>
            </a:r>
            <a:r>
              <a:rPr lang="en-US" altLang="ja-JP"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24T</a:t>
            </a:r>
            <a:r>
              <a:rPr lang="ja-JP" altLang="en-US"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 </a:t>
            </a:r>
            <a:r>
              <a:rPr lang="en-US" altLang="ja-JP"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L2:40MB/L3:36MB </a:t>
            </a:r>
            <a:endParaRPr kumimoji="1" lang="en-US" altLang="ja-JP"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endParaRPr>
          </a:p>
          <a:p>
            <a:r>
              <a:rPr kumimoji="1" lang="ja-JP" altLang="en-US"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■メモリ：</a:t>
            </a:r>
            <a:r>
              <a:rPr kumimoji="1" lang="en-US" altLang="ja-JP"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128GB(64GB x2)</a:t>
            </a:r>
            <a:r>
              <a:rPr kumimoji="1" lang="ja-JP" altLang="en-US"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　</a:t>
            </a:r>
            <a:r>
              <a:rPr kumimoji="1" lang="en-US" altLang="ja-JP"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DDR5</a:t>
            </a:r>
            <a:r>
              <a:rPr lang="en-US" altLang="ja-JP"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-6400</a:t>
            </a:r>
            <a:endParaRPr kumimoji="1" lang="en-US" altLang="ja-JP"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endParaRPr>
          </a:p>
          <a:p>
            <a:r>
              <a:rPr kumimoji="1" lang="ja-JP" altLang="en-US"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a:t>
            </a:r>
            <a:r>
              <a:rPr kumimoji="1" lang="en-US" altLang="ja-JP"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SSD</a:t>
            </a:r>
            <a:r>
              <a:rPr kumimoji="1" lang="ja-JP" altLang="en-US"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a:t>
            </a:r>
            <a:r>
              <a:rPr kumimoji="1" lang="en-US" altLang="ja-JP"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 2TB (M.2 NVMe)</a:t>
            </a:r>
            <a:r>
              <a:rPr kumimoji="1" lang="ja-JP" altLang="en-US"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　</a:t>
            </a:r>
            <a:r>
              <a:rPr lang="ja-JP" altLang="en-US"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 </a:t>
            </a:r>
            <a:endParaRPr lang="en-US" altLang="ja-JP"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endParaRPr>
          </a:p>
          <a:p>
            <a:r>
              <a:rPr kumimoji="1" lang="en-US" altLang="ja-JP"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■OS</a:t>
            </a:r>
            <a:r>
              <a:rPr kumimoji="1" lang="ja-JP" altLang="en-US"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 </a:t>
            </a:r>
            <a:r>
              <a:rPr kumimoji="1" lang="en-US" altLang="ja-JP" sz="1100" b="1" dirty="0">
                <a:solidFill>
                  <a:srgbClr val="1C1C1C"/>
                </a:solidFill>
                <a:latin typeface="游ゴシック" panose="020B0400000000000000" pitchFamily="50" charset="-128"/>
                <a:cs typeface="Segoe UI" panose="020B0502040204020203" pitchFamily="34" charset="0"/>
              </a:rPr>
              <a:t>Microsoft® Windows® 11 Pro 64bit </a:t>
            </a:r>
          </a:p>
          <a:p>
            <a:r>
              <a:rPr kumimoji="1" lang="en-US" altLang="ja-JP"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■GPU</a:t>
            </a:r>
            <a:r>
              <a:rPr kumimoji="1" lang="ja-JP" altLang="en-US"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a:t>
            </a:r>
            <a:r>
              <a:rPr kumimoji="1" lang="en-US" altLang="ja-JP" sz="1100" b="1" dirty="0">
                <a:latin typeface="游ゴシック" panose="020B0400000000000000" pitchFamily="50" charset="-128"/>
                <a:ea typeface="游ゴシック" panose="020B0400000000000000" pitchFamily="50" charset="-128"/>
                <a:cs typeface="Segoe UI" panose="020B0502040204020203" pitchFamily="34" charset="0"/>
              </a:rPr>
              <a:t>NVIDIA® GeForce RTX™ 5080 16GB-GDDR7</a:t>
            </a:r>
          </a:p>
          <a:p>
            <a:r>
              <a:rPr kumimoji="1" lang="en-US" altLang="ja-JP"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a:t>
            </a:r>
            <a:r>
              <a:rPr kumimoji="1" lang="ja-JP" altLang="en-US"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電源：</a:t>
            </a:r>
            <a:r>
              <a:rPr kumimoji="1" lang="en-US" altLang="ja-JP"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1,000W 80 Plus GOLD </a:t>
            </a:r>
            <a:r>
              <a:rPr kumimoji="1" lang="ja-JP" altLang="en-US"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認証</a:t>
            </a:r>
            <a:endParaRPr kumimoji="1" lang="en-US" altLang="ja-JP"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endParaRPr>
          </a:p>
          <a:p>
            <a:r>
              <a:rPr kumimoji="1" lang="en-US" altLang="ja-JP"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■1</a:t>
            </a:r>
            <a:r>
              <a:rPr kumimoji="1" lang="ja-JP" altLang="en-US" sz="1100" b="1" dirty="0">
                <a:solidFill>
                  <a:srgbClr val="1C1C1C"/>
                </a:solidFill>
                <a:latin typeface="游ゴシック" panose="020B0400000000000000" pitchFamily="50" charset="-128"/>
                <a:ea typeface="游ゴシック" panose="020B0400000000000000" pitchFamily="50" charset="-128"/>
                <a:cs typeface="Segoe UI" panose="020B0502040204020203" pitchFamily="34" charset="0"/>
              </a:rPr>
              <a:t>年間センドバック保証</a:t>
            </a:r>
            <a:endParaRPr lang="en-US" altLang="ja-JP" sz="800" b="1" dirty="0">
              <a:latin typeface="游ゴシック" panose="020B0400000000000000" pitchFamily="50" charset="-128"/>
              <a:ea typeface="游ゴシック" panose="020B0400000000000000" pitchFamily="50" charset="-128"/>
              <a:cs typeface="Segoe UI" panose="020B0502040204020203" pitchFamily="34" charset="0"/>
            </a:endParaRPr>
          </a:p>
        </p:txBody>
      </p:sp>
      <p:pic>
        <p:nvPicPr>
          <p:cNvPr id="28" name="図 27">
            <a:extLst>
              <a:ext uri="{FF2B5EF4-FFF2-40B4-BE49-F238E27FC236}">
                <a16:creationId xmlns:a16="http://schemas.microsoft.com/office/drawing/2014/main" id="{8595E735-65E4-0BDD-2A2A-3171DEFC01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6802" y="7460047"/>
            <a:ext cx="630259" cy="636122"/>
          </a:xfrm>
          <a:prstGeom prst="rect">
            <a:avLst/>
          </a:prstGeom>
        </p:spPr>
      </p:pic>
      <p:pic>
        <p:nvPicPr>
          <p:cNvPr id="29" name="図 1110">
            <a:extLst>
              <a:ext uri="{FF2B5EF4-FFF2-40B4-BE49-F238E27FC236}">
                <a16:creationId xmlns:a16="http://schemas.microsoft.com/office/drawing/2014/main" id="{9EF853E2-1A7D-38EB-A469-4B8B2A0000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671" y="8882829"/>
            <a:ext cx="634389" cy="426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正方形/長方形 29">
            <a:extLst>
              <a:ext uri="{FF2B5EF4-FFF2-40B4-BE49-F238E27FC236}">
                <a16:creationId xmlns:a16="http://schemas.microsoft.com/office/drawing/2014/main" id="{52960B06-768D-A880-0686-784424A883A9}"/>
              </a:ext>
            </a:extLst>
          </p:cNvPr>
          <p:cNvSpPr/>
          <p:nvPr/>
        </p:nvSpPr>
        <p:spPr>
          <a:xfrm>
            <a:off x="255587" y="6356563"/>
            <a:ext cx="7048500" cy="58225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a:extLst>
              <a:ext uri="{FF2B5EF4-FFF2-40B4-BE49-F238E27FC236}">
                <a16:creationId xmlns:a16="http://schemas.microsoft.com/office/drawing/2014/main" id="{806A7B7D-B675-BD71-2607-0EC7B777CD3E}"/>
              </a:ext>
            </a:extLst>
          </p:cNvPr>
          <p:cNvSpPr txBox="1"/>
          <p:nvPr/>
        </p:nvSpPr>
        <p:spPr>
          <a:xfrm>
            <a:off x="342890" y="6515693"/>
            <a:ext cx="6859995" cy="307777"/>
          </a:xfrm>
          <a:prstGeom prst="rect">
            <a:avLst/>
          </a:prstGeom>
          <a:noFill/>
          <a:ln>
            <a:noFill/>
          </a:ln>
        </p:spPr>
        <p:txBody>
          <a:bodyPr wrap="square" rtlCol="0">
            <a:spAutoFit/>
          </a:bodyPr>
          <a:lstStyle/>
          <a:p>
            <a:pPr algn="ctr"/>
            <a:r>
              <a:rPr kumimoji="1" lang="en-US" altLang="ja-JP" sz="1400" dirty="0">
                <a:solidFill>
                  <a:schemeClr val="bg1"/>
                </a:solidFill>
                <a:effectLst/>
                <a:latin typeface="A-OTF 新ゴ Pro H" panose="020B0800000000000000" pitchFamily="50" charset="-128"/>
                <a:ea typeface="A-OTF 新ゴ Pro H" panose="020B0800000000000000" pitchFamily="50" charset="-128"/>
                <a:cs typeface="Times New Roman" panose="02020603050405020304" pitchFamily="18" charset="0"/>
              </a:rPr>
              <a:t>RTX5080</a:t>
            </a:r>
            <a:r>
              <a:rPr kumimoji="1" lang="ja-JP" altLang="en-US" sz="1400" dirty="0">
                <a:solidFill>
                  <a:schemeClr val="bg1"/>
                </a:solidFill>
                <a:effectLst/>
                <a:latin typeface="A-OTF 新ゴ Pro H" panose="020B0800000000000000" pitchFamily="50" charset="-128"/>
                <a:ea typeface="A-OTF 新ゴ Pro H" panose="020B0800000000000000" pitchFamily="50" charset="-128"/>
                <a:cs typeface="Times New Roman" panose="02020603050405020304" pitchFamily="18" charset="0"/>
              </a:rPr>
              <a:t>とお手頃な</a:t>
            </a:r>
            <a:r>
              <a:rPr kumimoji="1" lang="en-US" altLang="ja-JP" sz="1400" dirty="0">
                <a:solidFill>
                  <a:schemeClr val="bg1"/>
                </a:solidFill>
                <a:effectLst/>
                <a:latin typeface="A-OTF 新ゴ Pro H" panose="020B0800000000000000" pitchFamily="50" charset="-128"/>
                <a:ea typeface="A-OTF 新ゴ Pro H" panose="020B0800000000000000" pitchFamily="50" charset="-128"/>
                <a:cs typeface="Times New Roman" panose="02020603050405020304" pitchFamily="18" charset="0"/>
              </a:rPr>
              <a:t>Core Ultra9</a:t>
            </a:r>
            <a:r>
              <a:rPr kumimoji="1" lang="ja-JP" altLang="en-US" sz="1400" dirty="0">
                <a:solidFill>
                  <a:schemeClr val="bg1"/>
                </a:solidFill>
                <a:effectLst/>
                <a:latin typeface="A-OTF 新ゴ Pro H" panose="020B0800000000000000" pitchFamily="50" charset="-128"/>
                <a:ea typeface="A-OTF 新ゴ Pro H" panose="020B0800000000000000" pitchFamily="50" charset="-128"/>
                <a:cs typeface="Times New Roman" panose="02020603050405020304" pitchFamily="18" charset="0"/>
              </a:rPr>
              <a:t>を組み合わせたワークステーション</a:t>
            </a:r>
            <a:endParaRPr lang="en-US" altLang="ja-JP" sz="1400" b="1" dirty="0">
              <a:latin typeface="A-OTF 新ゴ Pro H" panose="020B0800000000000000" pitchFamily="50" charset="-128"/>
              <a:ea typeface="A-OTF 新ゴ Pro H" panose="020B0800000000000000" pitchFamily="50" charset="-128"/>
              <a:cs typeface="Segoe UI" panose="020B0502040204020203" pitchFamily="34" charset="0"/>
            </a:endParaRPr>
          </a:p>
        </p:txBody>
      </p:sp>
      <p:sp>
        <p:nvSpPr>
          <p:cNvPr id="33" name="テキスト ボックス 32">
            <a:extLst>
              <a:ext uri="{FF2B5EF4-FFF2-40B4-BE49-F238E27FC236}">
                <a16:creationId xmlns:a16="http://schemas.microsoft.com/office/drawing/2014/main" id="{6CFD3E13-EA65-F8D2-3180-54FF771AE718}"/>
              </a:ext>
            </a:extLst>
          </p:cNvPr>
          <p:cNvSpPr txBox="1"/>
          <p:nvPr/>
        </p:nvSpPr>
        <p:spPr>
          <a:xfrm>
            <a:off x="3210101" y="8959836"/>
            <a:ext cx="1128219" cy="584775"/>
          </a:xfrm>
          <a:prstGeom prst="rect">
            <a:avLst/>
          </a:prstGeom>
          <a:noFill/>
          <a:ln>
            <a:noFill/>
          </a:ln>
        </p:spPr>
        <p:txBody>
          <a:bodyPr wrap="square" rtlCol="0">
            <a:spAutoFit/>
          </a:bodyPr>
          <a:lstStyle/>
          <a:p>
            <a:r>
              <a:rPr kumimoji="1" lang="en-US" altLang="zh-TW" sz="800" b="1" kern="1200" dirty="0">
                <a:effectLst/>
                <a:latin typeface="Yu Gothic UI" panose="020B0500000000000000" pitchFamily="50" charset="-128"/>
                <a:ea typeface="Yu Gothic UI" panose="020B0500000000000000" pitchFamily="50" charset="-128"/>
                <a:cs typeface="LINE Seed Sans ExtraBold" panose="020B0803020203020204" pitchFamily="34" charset="0"/>
              </a:rPr>
              <a:t>Be-</a:t>
            </a:r>
            <a:r>
              <a:rPr kumimoji="1" lang="en-US" altLang="zh-TW" sz="800" b="1" kern="1200" dirty="0" err="1">
                <a:effectLst/>
                <a:latin typeface="Yu Gothic UI" panose="020B0500000000000000" pitchFamily="50" charset="-128"/>
                <a:ea typeface="Yu Gothic UI" panose="020B0500000000000000" pitchFamily="50" charset="-128"/>
                <a:cs typeface="LINE Seed Sans ExtraBold" panose="020B0803020203020204" pitchFamily="34" charset="0"/>
              </a:rPr>
              <a:t>Clia</a:t>
            </a:r>
            <a:r>
              <a:rPr kumimoji="1" lang="en-US" altLang="zh-TW" sz="800" b="1" kern="1200" dirty="0">
                <a:effectLst/>
                <a:latin typeface="Yu Gothic UI" panose="020B0500000000000000" pitchFamily="50" charset="-128"/>
                <a:ea typeface="Yu Gothic UI" panose="020B0500000000000000" pitchFamily="50" charset="-128"/>
                <a:cs typeface="LINE Seed Sans ExtraBold" panose="020B0803020203020204" pitchFamily="34" charset="0"/>
              </a:rPr>
              <a:t> CAD Type-ZU2V2-9-5090</a:t>
            </a:r>
            <a:endParaRPr kumimoji="1" lang="en-US" altLang="ja-JP" sz="800" b="1" kern="1200" dirty="0">
              <a:effectLst/>
              <a:latin typeface="Yu Gothic UI" panose="020B0500000000000000" pitchFamily="50" charset="-128"/>
              <a:ea typeface="Yu Gothic UI" panose="020B0500000000000000" pitchFamily="50" charset="-128"/>
              <a:cs typeface="LINE Seed Sans ExtraBold" panose="020B0803020203020204" pitchFamily="34" charset="0"/>
            </a:endParaRPr>
          </a:p>
          <a:p>
            <a:r>
              <a:rPr kumimoji="1" lang="en-US" altLang="ja-JP" sz="800" b="1" kern="1200" dirty="0">
                <a:effectLst/>
                <a:latin typeface="Yu Gothic UI" panose="020B0500000000000000" pitchFamily="50" charset="-128"/>
                <a:ea typeface="Yu Gothic UI" panose="020B0500000000000000" pitchFamily="50" charset="-128"/>
                <a:cs typeface="LINE Seed Sans ExtraBold" panose="020B0803020203020204" pitchFamily="34" charset="0"/>
              </a:rPr>
              <a:t>NVIDIA GeForce RTX 5090 </a:t>
            </a:r>
            <a:r>
              <a:rPr kumimoji="1" lang="ja-JP" altLang="en-US" sz="800" b="1" kern="1200" dirty="0">
                <a:effectLst/>
                <a:latin typeface="Yu Gothic UI" panose="020B0500000000000000" pitchFamily="50" charset="-128"/>
                <a:ea typeface="Yu Gothic UI" panose="020B0500000000000000" pitchFamily="50" charset="-128"/>
                <a:cs typeface="LINE Seed Sans ExtraBold" panose="020B0803020203020204" pitchFamily="34" charset="0"/>
              </a:rPr>
              <a:t>搭載</a:t>
            </a:r>
            <a:endParaRPr kumimoji="1" lang="en-US" altLang="ja-JP" sz="800" b="1" kern="1200" dirty="0">
              <a:effectLst/>
              <a:latin typeface="Yu Gothic UI" panose="020B0500000000000000" pitchFamily="50" charset="-128"/>
              <a:ea typeface="Yu Gothic UI" panose="020B0500000000000000" pitchFamily="50" charset="-128"/>
              <a:cs typeface="LINE Seed Sans ExtraBold" panose="020B0803020203020204" pitchFamily="34" charset="0"/>
            </a:endParaRPr>
          </a:p>
        </p:txBody>
      </p:sp>
      <p:cxnSp>
        <p:nvCxnSpPr>
          <p:cNvPr id="34" name="直線コネクタ 33">
            <a:extLst>
              <a:ext uri="{FF2B5EF4-FFF2-40B4-BE49-F238E27FC236}">
                <a16:creationId xmlns:a16="http://schemas.microsoft.com/office/drawing/2014/main" id="{878AB0E2-DF5D-239B-CF12-77A68547B744}"/>
              </a:ext>
            </a:extLst>
          </p:cNvPr>
          <p:cNvCxnSpPr/>
          <p:nvPr/>
        </p:nvCxnSpPr>
        <p:spPr>
          <a:xfrm>
            <a:off x="3248759" y="8882829"/>
            <a:ext cx="374142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37" name="Picture 27">
            <a:extLst>
              <a:ext uri="{FF2B5EF4-FFF2-40B4-BE49-F238E27FC236}">
                <a16:creationId xmlns:a16="http://schemas.microsoft.com/office/drawing/2014/main" id="{540E29C3-32A8-40F3-329A-7D9740ADE4A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6954" y="8175459"/>
            <a:ext cx="620106" cy="621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図 41">
            <a:extLst>
              <a:ext uri="{FF2B5EF4-FFF2-40B4-BE49-F238E27FC236}">
                <a16:creationId xmlns:a16="http://schemas.microsoft.com/office/drawing/2014/main" id="{7DCD3F14-FD33-CCC9-2112-7DA01B66DBA0}"/>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val="0"/>
              </a:ext>
            </a:extLst>
          </a:blip>
          <a:srcRect t="42014" b="26675"/>
          <a:stretch>
            <a:fillRect/>
          </a:stretch>
        </p:blipFill>
        <p:spPr>
          <a:xfrm flipH="1">
            <a:off x="1" y="0"/>
            <a:ext cx="7559674" cy="2366994"/>
          </a:xfrm>
          <a:prstGeom prst="rect">
            <a:avLst/>
          </a:prstGeom>
        </p:spPr>
      </p:pic>
      <p:pic>
        <p:nvPicPr>
          <p:cNvPr id="43" name="図 42">
            <a:extLst>
              <a:ext uri="{FF2B5EF4-FFF2-40B4-BE49-F238E27FC236}">
                <a16:creationId xmlns:a16="http://schemas.microsoft.com/office/drawing/2014/main" id="{F51C41DE-246A-7B5D-0605-F31F6EAD961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757195" y="159235"/>
            <a:ext cx="2249714" cy="2083980"/>
          </a:xfrm>
          <a:prstGeom prst="rect">
            <a:avLst/>
          </a:prstGeom>
        </p:spPr>
      </p:pic>
      <p:sp>
        <p:nvSpPr>
          <p:cNvPr id="45" name="テキスト ボックス 44">
            <a:extLst>
              <a:ext uri="{FF2B5EF4-FFF2-40B4-BE49-F238E27FC236}">
                <a16:creationId xmlns:a16="http://schemas.microsoft.com/office/drawing/2014/main" id="{79605007-AE19-3279-F643-CE22D4F3B30F}"/>
              </a:ext>
            </a:extLst>
          </p:cNvPr>
          <p:cNvSpPr txBox="1"/>
          <p:nvPr/>
        </p:nvSpPr>
        <p:spPr>
          <a:xfrm>
            <a:off x="670471" y="690854"/>
            <a:ext cx="1836308" cy="452586"/>
          </a:xfrm>
          <a:custGeom>
            <a:avLst/>
            <a:gdLst/>
            <a:ahLst/>
            <a:cxnLst/>
            <a:rect l="l" t="t" r="r" b="b"/>
            <a:pathLst>
              <a:path w="1593602" h="392767">
                <a:moveTo>
                  <a:pt x="1478430" y="268035"/>
                </a:moveTo>
                <a:cubicBezTo>
                  <a:pt x="1460845" y="268035"/>
                  <a:pt x="1448075" y="271127"/>
                  <a:pt x="1440120" y="277311"/>
                </a:cubicBezTo>
                <a:cubicBezTo>
                  <a:pt x="1432165" y="283495"/>
                  <a:pt x="1428253" y="292771"/>
                  <a:pt x="1428381" y="305139"/>
                </a:cubicBezTo>
                <a:cubicBezTo>
                  <a:pt x="1428580" y="317975"/>
                  <a:pt x="1432962" y="327298"/>
                  <a:pt x="1441526" y="333107"/>
                </a:cubicBezTo>
                <a:cubicBezTo>
                  <a:pt x="1450090" y="338916"/>
                  <a:pt x="1461642" y="341774"/>
                  <a:pt x="1476180" y="341680"/>
                </a:cubicBezTo>
                <a:cubicBezTo>
                  <a:pt x="1494609" y="342232"/>
                  <a:pt x="1508926" y="338318"/>
                  <a:pt x="1519130" y="329939"/>
                </a:cubicBezTo>
                <a:cubicBezTo>
                  <a:pt x="1529334" y="321560"/>
                  <a:pt x="1534512" y="305406"/>
                  <a:pt x="1534665" y="281479"/>
                </a:cubicBezTo>
                <a:lnTo>
                  <a:pt x="1534665" y="268035"/>
                </a:lnTo>
                <a:close/>
                <a:moveTo>
                  <a:pt x="996057" y="153910"/>
                </a:moveTo>
                <a:cubicBezTo>
                  <a:pt x="975838" y="154074"/>
                  <a:pt x="960750" y="160774"/>
                  <a:pt x="950792" y="174008"/>
                </a:cubicBezTo>
                <a:cubicBezTo>
                  <a:pt x="940835" y="187243"/>
                  <a:pt x="935867" y="206029"/>
                  <a:pt x="935891" y="230367"/>
                </a:cubicBezTo>
                <a:lnTo>
                  <a:pt x="935891" y="262974"/>
                </a:lnTo>
                <a:cubicBezTo>
                  <a:pt x="935551" y="285415"/>
                  <a:pt x="939886" y="303920"/>
                  <a:pt x="948894" y="318490"/>
                </a:cubicBezTo>
                <a:cubicBezTo>
                  <a:pt x="957903" y="333060"/>
                  <a:pt x="973624" y="340603"/>
                  <a:pt x="996057" y="341118"/>
                </a:cubicBezTo>
                <a:cubicBezTo>
                  <a:pt x="1017238" y="340603"/>
                  <a:pt x="1032513" y="333060"/>
                  <a:pt x="1041885" y="318490"/>
                </a:cubicBezTo>
                <a:cubicBezTo>
                  <a:pt x="1051257" y="303920"/>
                  <a:pt x="1055849" y="285415"/>
                  <a:pt x="1055662" y="262974"/>
                </a:cubicBezTo>
                <a:lnTo>
                  <a:pt x="1055662" y="230367"/>
                </a:lnTo>
                <a:cubicBezTo>
                  <a:pt x="1055674" y="205783"/>
                  <a:pt x="1050730" y="186926"/>
                  <a:pt x="1040831" y="173797"/>
                </a:cubicBezTo>
                <a:cubicBezTo>
                  <a:pt x="1030932" y="160668"/>
                  <a:pt x="1016007" y="154039"/>
                  <a:pt x="996057" y="153910"/>
                </a:cubicBezTo>
                <a:close/>
                <a:moveTo>
                  <a:pt x="364319" y="106775"/>
                </a:moveTo>
                <a:lnTo>
                  <a:pt x="424380" y="106775"/>
                </a:lnTo>
                <a:lnTo>
                  <a:pt x="424380" y="275929"/>
                </a:lnTo>
                <a:cubicBezTo>
                  <a:pt x="424661" y="300481"/>
                  <a:pt x="429722" y="317410"/>
                  <a:pt x="439563" y="326718"/>
                </a:cubicBezTo>
                <a:cubicBezTo>
                  <a:pt x="449403" y="336025"/>
                  <a:pt x="462337" y="340451"/>
                  <a:pt x="478363" y="339994"/>
                </a:cubicBezTo>
                <a:cubicBezTo>
                  <a:pt x="496991" y="339772"/>
                  <a:pt x="511189" y="334035"/>
                  <a:pt x="520960" y="322784"/>
                </a:cubicBezTo>
                <a:cubicBezTo>
                  <a:pt x="530730" y="311533"/>
                  <a:pt x="535651" y="296102"/>
                  <a:pt x="535721" y="276491"/>
                </a:cubicBezTo>
                <a:lnTo>
                  <a:pt x="535721" y="106775"/>
                </a:lnTo>
                <a:lnTo>
                  <a:pt x="595220" y="106775"/>
                </a:lnTo>
                <a:lnTo>
                  <a:pt x="595220" y="387692"/>
                </a:lnTo>
                <a:lnTo>
                  <a:pt x="536282" y="387692"/>
                </a:lnTo>
                <a:lnTo>
                  <a:pt x="536282" y="362443"/>
                </a:lnTo>
                <a:cubicBezTo>
                  <a:pt x="530203" y="372546"/>
                  <a:pt x="521978" y="380122"/>
                  <a:pt x="511610" y="385173"/>
                </a:cubicBezTo>
                <a:cubicBezTo>
                  <a:pt x="501243" y="390224"/>
                  <a:pt x="486411" y="392750"/>
                  <a:pt x="467116" y="392750"/>
                </a:cubicBezTo>
                <a:cubicBezTo>
                  <a:pt x="437505" y="393196"/>
                  <a:pt x="413135" y="384868"/>
                  <a:pt x="394008" y="367765"/>
                </a:cubicBezTo>
                <a:cubicBezTo>
                  <a:pt x="374880" y="350663"/>
                  <a:pt x="364983" y="322112"/>
                  <a:pt x="364319" y="282111"/>
                </a:cubicBezTo>
                <a:close/>
                <a:moveTo>
                  <a:pt x="1482928" y="101717"/>
                </a:moveTo>
                <a:cubicBezTo>
                  <a:pt x="1519015" y="101096"/>
                  <a:pt x="1546453" y="107950"/>
                  <a:pt x="1565244" y="122279"/>
                </a:cubicBezTo>
                <a:cubicBezTo>
                  <a:pt x="1584034" y="136608"/>
                  <a:pt x="1593487" y="162138"/>
                  <a:pt x="1593602" y="198868"/>
                </a:cubicBezTo>
                <a:lnTo>
                  <a:pt x="1593602" y="387692"/>
                </a:lnTo>
                <a:lnTo>
                  <a:pt x="1534665" y="387692"/>
                </a:lnTo>
                <a:lnTo>
                  <a:pt x="1534665" y="361884"/>
                </a:lnTo>
                <a:cubicBezTo>
                  <a:pt x="1528186" y="372745"/>
                  <a:pt x="1519914" y="380625"/>
                  <a:pt x="1509851" y="385524"/>
                </a:cubicBezTo>
                <a:cubicBezTo>
                  <a:pt x="1499787" y="390423"/>
                  <a:pt x="1486314" y="392832"/>
                  <a:pt x="1469433" y="392750"/>
                </a:cubicBezTo>
                <a:cubicBezTo>
                  <a:pt x="1438220" y="392611"/>
                  <a:pt x="1413828" y="385032"/>
                  <a:pt x="1396256" y="370013"/>
                </a:cubicBezTo>
                <a:cubicBezTo>
                  <a:pt x="1378684" y="354994"/>
                  <a:pt x="1369747" y="333370"/>
                  <a:pt x="1369444" y="305139"/>
                </a:cubicBezTo>
                <a:lnTo>
                  <a:pt x="1369444" y="305082"/>
                </a:lnTo>
                <a:cubicBezTo>
                  <a:pt x="1370039" y="275309"/>
                  <a:pt x="1379935" y="253930"/>
                  <a:pt x="1399133" y="240946"/>
                </a:cubicBezTo>
                <a:cubicBezTo>
                  <a:pt x="1418332" y="227962"/>
                  <a:pt x="1443264" y="221617"/>
                  <a:pt x="1473931" y="221909"/>
                </a:cubicBezTo>
                <a:lnTo>
                  <a:pt x="1534665" y="221909"/>
                </a:lnTo>
                <a:lnTo>
                  <a:pt x="1534665" y="198306"/>
                </a:lnTo>
                <a:cubicBezTo>
                  <a:pt x="1534981" y="180944"/>
                  <a:pt x="1530974" y="169025"/>
                  <a:pt x="1522644" y="162551"/>
                </a:cubicBezTo>
                <a:cubicBezTo>
                  <a:pt x="1514315" y="156076"/>
                  <a:pt x="1499764" y="153009"/>
                  <a:pt x="1478992" y="153348"/>
                </a:cubicBezTo>
                <a:cubicBezTo>
                  <a:pt x="1464090" y="153032"/>
                  <a:pt x="1452141" y="154507"/>
                  <a:pt x="1443145" y="157774"/>
                </a:cubicBezTo>
                <a:cubicBezTo>
                  <a:pt x="1434149" y="161040"/>
                  <a:pt x="1426421" y="167995"/>
                  <a:pt x="1419962" y="178637"/>
                </a:cubicBezTo>
                <a:lnTo>
                  <a:pt x="1376741" y="148297"/>
                </a:lnTo>
                <a:cubicBezTo>
                  <a:pt x="1386527" y="131870"/>
                  <a:pt x="1399791" y="119968"/>
                  <a:pt x="1416536" y="112590"/>
                </a:cubicBezTo>
                <a:cubicBezTo>
                  <a:pt x="1433281" y="105213"/>
                  <a:pt x="1455411" y="101588"/>
                  <a:pt x="1482928" y="101717"/>
                </a:cubicBezTo>
                <a:close/>
                <a:moveTo>
                  <a:pt x="1286297" y="101717"/>
                </a:moveTo>
                <a:cubicBezTo>
                  <a:pt x="1304198" y="101729"/>
                  <a:pt x="1319535" y="105213"/>
                  <a:pt x="1332308" y="112170"/>
                </a:cubicBezTo>
                <a:cubicBezTo>
                  <a:pt x="1345081" y="119127"/>
                  <a:pt x="1355783" y="129486"/>
                  <a:pt x="1364411" y="143248"/>
                </a:cubicBezTo>
                <a:lnTo>
                  <a:pt x="1316644" y="176951"/>
                </a:lnTo>
                <a:cubicBezTo>
                  <a:pt x="1312218" y="170383"/>
                  <a:pt x="1306738" y="165115"/>
                  <a:pt x="1300206" y="161146"/>
                </a:cubicBezTo>
                <a:cubicBezTo>
                  <a:pt x="1293673" y="157177"/>
                  <a:pt x="1285665" y="155140"/>
                  <a:pt x="1276181" y="155034"/>
                </a:cubicBezTo>
                <a:cubicBezTo>
                  <a:pt x="1260751" y="155127"/>
                  <a:pt x="1248340" y="160561"/>
                  <a:pt x="1238950" y="171337"/>
                </a:cubicBezTo>
                <a:cubicBezTo>
                  <a:pt x="1229561" y="182112"/>
                  <a:pt x="1224737" y="197672"/>
                  <a:pt x="1224480" y="218017"/>
                </a:cubicBezTo>
                <a:lnTo>
                  <a:pt x="1224480" y="387692"/>
                </a:lnTo>
                <a:lnTo>
                  <a:pt x="1164419" y="387692"/>
                </a:lnTo>
                <a:lnTo>
                  <a:pt x="1164419" y="106775"/>
                </a:lnTo>
                <a:lnTo>
                  <a:pt x="1223356" y="106775"/>
                </a:lnTo>
                <a:lnTo>
                  <a:pt x="1223356" y="132024"/>
                </a:lnTo>
                <a:cubicBezTo>
                  <a:pt x="1228578" y="123640"/>
                  <a:pt x="1236258" y="116555"/>
                  <a:pt x="1246397" y="110767"/>
                </a:cubicBezTo>
                <a:cubicBezTo>
                  <a:pt x="1256536" y="104979"/>
                  <a:pt x="1269835" y="101962"/>
                  <a:pt x="1286297" y="101717"/>
                </a:cubicBezTo>
                <a:close/>
                <a:moveTo>
                  <a:pt x="996057" y="101717"/>
                </a:moveTo>
                <a:cubicBezTo>
                  <a:pt x="1034218" y="101866"/>
                  <a:pt x="1063554" y="112792"/>
                  <a:pt x="1084065" y="134494"/>
                </a:cubicBezTo>
                <a:cubicBezTo>
                  <a:pt x="1104576" y="156196"/>
                  <a:pt x="1114941" y="187779"/>
                  <a:pt x="1115161" y="229243"/>
                </a:cubicBezTo>
                <a:lnTo>
                  <a:pt x="1115161" y="264661"/>
                </a:lnTo>
                <a:cubicBezTo>
                  <a:pt x="1115362" y="302710"/>
                  <a:pt x="1105839" y="333405"/>
                  <a:pt x="1086591" y="356744"/>
                </a:cubicBezTo>
                <a:cubicBezTo>
                  <a:pt x="1067344" y="380084"/>
                  <a:pt x="1037165" y="392086"/>
                  <a:pt x="996057" y="392750"/>
                </a:cubicBezTo>
                <a:cubicBezTo>
                  <a:pt x="956645" y="392261"/>
                  <a:pt x="926864" y="380611"/>
                  <a:pt x="906716" y="357798"/>
                </a:cubicBezTo>
                <a:cubicBezTo>
                  <a:pt x="886568" y="334985"/>
                  <a:pt x="876460" y="303939"/>
                  <a:pt x="876392" y="264661"/>
                </a:cubicBezTo>
                <a:lnTo>
                  <a:pt x="876392" y="229243"/>
                </a:lnTo>
                <a:cubicBezTo>
                  <a:pt x="876635" y="187779"/>
                  <a:pt x="887094" y="156196"/>
                  <a:pt x="907769" y="134494"/>
                </a:cubicBezTo>
                <a:cubicBezTo>
                  <a:pt x="928443" y="112792"/>
                  <a:pt x="957873" y="101866"/>
                  <a:pt x="996057" y="101717"/>
                </a:cubicBezTo>
                <a:close/>
                <a:moveTo>
                  <a:pt x="781472" y="101717"/>
                </a:moveTo>
                <a:cubicBezTo>
                  <a:pt x="799373" y="101729"/>
                  <a:pt x="814710" y="105213"/>
                  <a:pt x="827483" y="112170"/>
                </a:cubicBezTo>
                <a:cubicBezTo>
                  <a:pt x="840256" y="119127"/>
                  <a:pt x="850958" y="129486"/>
                  <a:pt x="859586" y="143248"/>
                </a:cubicBezTo>
                <a:lnTo>
                  <a:pt x="811819" y="176951"/>
                </a:lnTo>
                <a:cubicBezTo>
                  <a:pt x="807393" y="170383"/>
                  <a:pt x="801913" y="165115"/>
                  <a:pt x="795381" y="161146"/>
                </a:cubicBezTo>
                <a:cubicBezTo>
                  <a:pt x="788848" y="157177"/>
                  <a:pt x="780840" y="155140"/>
                  <a:pt x="771356" y="155034"/>
                </a:cubicBezTo>
                <a:cubicBezTo>
                  <a:pt x="755926" y="155127"/>
                  <a:pt x="743515" y="160561"/>
                  <a:pt x="734125" y="171337"/>
                </a:cubicBezTo>
                <a:cubicBezTo>
                  <a:pt x="724736" y="182112"/>
                  <a:pt x="719912" y="197672"/>
                  <a:pt x="719655" y="218017"/>
                </a:cubicBezTo>
                <a:lnTo>
                  <a:pt x="719655" y="387692"/>
                </a:lnTo>
                <a:lnTo>
                  <a:pt x="659594" y="387692"/>
                </a:lnTo>
                <a:lnTo>
                  <a:pt x="659594" y="106775"/>
                </a:lnTo>
                <a:lnTo>
                  <a:pt x="718532" y="106775"/>
                </a:lnTo>
                <a:lnTo>
                  <a:pt x="718532" y="132024"/>
                </a:lnTo>
                <a:cubicBezTo>
                  <a:pt x="723753" y="123640"/>
                  <a:pt x="731433" y="116555"/>
                  <a:pt x="741572" y="110767"/>
                </a:cubicBezTo>
                <a:cubicBezTo>
                  <a:pt x="751711" y="104979"/>
                  <a:pt x="765010" y="101962"/>
                  <a:pt x="781472" y="101717"/>
                </a:cubicBezTo>
                <a:close/>
                <a:moveTo>
                  <a:pt x="165782" y="94411"/>
                </a:moveTo>
                <a:lnTo>
                  <a:pt x="114081" y="251202"/>
                </a:lnTo>
                <a:lnTo>
                  <a:pt x="217485" y="251202"/>
                </a:lnTo>
                <a:close/>
                <a:moveTo>
                  <a:pt x="134874" y="0"/>
                </a:moveTo>
                <a:lnTo>
                  <a:pt x="196691" y="0"/>
                </a:lnTo>
                <a:lnTo>
                  <a:pt x="331565" y="387692"/>
                </a:lnTo>
                <a:lnTo>
                  <a:pt x="262443" y="387692"/>
                </a:lnTo>
                <a:lnTo>
                  <a:pt x="236030" y="307330"/>
                </a:lnTo>
                <a:lnTo>
                  <a:pt x="96098" y="307330"/>
                </a:lnTo>
                <a:lnTo>
                  <a:pt x="69685" y="387692"/>
                </a:lnTo>
                <a:lnTo>
                  <a:pt x="0" y="387692"/>
                </a:ln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en-US" altLang="ja-JP" sz="4400" dirty="0">
              <a:solidFill>
                <a:srgbClr val="FFFF00"/>
              </a:solidFill>
              <a:latin typeface="DIN 2014 Demi" panose="020B0604020202020204" pitchFamily="34" charset="0"/>
              <a:ea typeface="源ノ角ゴシック JP" panose="020B0800000000000000" pitchFamily="34" charset="-128"/>
              <a:cs typeface="Segoe UI" panose="020B0502040204020203" pitchFamily="34" charset="0"/>
            </a:endParaRPr>
          </a:p>
        </p:txBody>
      </p:sp>
      <p:sp>
        <p:nvSpPr>
          <p:cNvPr id="46" name="テキスト ボックス 45">
            <a:extLst>
              <a:ext uri="{FF2B5EF4-FFF2-40B4-BE49-F238E27FC236}">
                <a16:creationId xmlns:a16="http://schemas.microsoft.com/office/drawing/2014/main" id="{64DD9C09-D4A9-D44C-7C63-BA1D6C109450}"/>
              </a:ext>
            </a:extLst>
          </p:cNvPr>
          <p:cNvSpPr txBox="1"/>
          <p:nvPr/>
        </p:nvSpPr>
        <p:spPr>
          <a:xfrm>
            <a:off x="688282" y="1267261"/>
            <a:ext cx="3001121" cy="405767"/>
          </a:xfrm>
          <a:custGeom>
            <a:avLst/>
            <a:gdLst/>
            <a:ahLst/>
            <a:cxnLst/>
            <a:rect l="l" t="t" r="r" b="b"/>
            <a:pathLst>
              <a:path w="3682302" h="497867">
                <a:moveTo>
                  <a:pt x="3040914" y="268035"/>
                </a:moveTo>
                <a:cubicBezTo>
                  <a:pt x="3023329" y="268035"/>
                  <a:pt x="3010560" y="271127"/>
                  <a:pt x="3002604" y="277311"/>
                </a:cubicBezTo>
                <a:cubicBezTo>
                  <a:pt x="2994650" y="283495"/>
                  <a:pt x="2990737" y="292771"/>
                  <a:pt x="2990866" y="305139"/>
                </a:cubicBezTo>
                <a:cubicBezTo>
                  <a:pt x="2991065" y="317975"/>
                  <a:pt x="2995446" y="327298"/>
                  <a:pt x="3004011" y="333107"/>
                </a:cubicBezTo>
                <a:cubicBezTo>
                  <a:pt x="3012575" y="338916"/>
                  <a:pt x="3024126" y="341774"/>
                  <a:pt x="3038665" y="341680"/>
                </a:cubicBezTo>
                <a:cubicBezTo>
                  <a:pt x="3057094" y="342232"/>
                  <a:pt x="3071410" y="338318"/>
                  <a:pt x="3081614" y="329939"/>
                </a:cubicBezTo>
                <a:cubicBezTo>
                  <a:pt x="3091819" y="321560"/>
                  <a:pt x="3096997" y="305406"/>
                  <a:pt x="3097149" y="281479"/>
                </a:cubicBezTo>
                <a:lnTo>
                  <a:pt x="3097149" y="268035"/>
                </a:lnTo>
                <a:close/>
                <a:moveTo>
                  <a:pt x="688239" y="268035"/>
                </a:moveTo>
                <a:cubicBezTo>
                  <a:pt x="670654" y="268035"/>
                  <a:pt x="657884" y="271127"/>
                  <a:pt x="649930" y="277311"/>
                </a:cubicBezTo>
                <a:cubicBezTo>
                  <a:pt x="641975" y="283495"/>
                  <a:pt x="638062" y="292771"/>
                  <a:pt x="638191" y="305139"/>
                </a:cubicBezTo>
                <a:cubicBezTo>
                  <a:pt x="638390" y="317975"/>
                  <a:pt x="642771" y="327298"/>
                  <a:pt x="651335" y="333107"/>
                </a:cubicBezTo>
                <a:cubicBezTo>
                  <a:pt x="659900" y="338916"/>
                  <a:pt x="671451" y="341774"/>
                  <a:pt x="685990" y="341680"/>
                </a:cubicBezTo>
                <a:cubicBezTo>
                  <a:pt x="704418" y="342232"/>
                  <a:pt x="718735" y="338318"/>
                  <a:pt x="728939" y="329939"/>
                </a:cubicBezTo>
                <a:cubicBezTo>
                  <a:pt x="739143" y="321560"/>
                  <a:pt x="744322" y="305406"/>
                  <a:pt x="744474" y="281479"/>
                </a:cubicBezTo>
                <a:lnTo>
                  <a:pt x="744474" y="268035"/>
                </a:lnTo>
                <a:close/>
                <a:moveTo>
                  <a:pt x="2558571" y="153910"/>
                </a:moveTo>
                <a:cubicBezTo>
                  <a:pt x="2539148" y="154074"/>
                  <a:pt x="2524434" y="160493"/>
                  <a:pt x="2514430" y="173165"/>
                </a:cubicBezTo>
                <a:cubicBezTo>
                  <a:pt x="2504425" y="185837"/>
                  <a:pt x="2499271" y="203780"/>
                  <a:pt x="2498966" y="226994"/>
                </a:cubicBezTo>
                <a:lnTo>
                  <a:pt x="2498966" y="262974"/>
                </a:lnTo>
                <a:cubicBezTo>
                  <a:pt x="2498708" y="285415"/>
                  <a:pt x="2503160" y="303920"/>
                  <a:pt x="2512321" y="318490"/>
                </a:cubicBezTo>
                <a:cubicBezTo>
                  <a:pt x="2521482" y="333060"/>
                  <a:pt x="2536899" y="340603"/>
                  <a:pt x="2558571" y="341118"/>
                </a:cubicBezTo>
                <a:cubicBezTo>
                  <a:pt x="2579997" y="340603"/>
                  <a:pt x="2595343" y="333060"/>
                  <a:pt x="2604610" y="318490"/>
                </a:cubicBezTo>
                <a:cubicBezTo>
                  <a:pt x="2613876" y="303920"/>
                  <a:pt x="2618398" y="285415"/>
                  <a:pt x="2618175" y="262974"/>
                </a:cubicBezTo>
                <a:lnTo>
                  <a:pt x="2618175" y="230367"/>
                </a:lnTo>
                <a:cubicBezTo>
                  <a:pt x="2618222" y="205783"/>
                  <a:pt x="2613349" y="186926"/>
                  <a:pt x="2603556" y="173797"/>
                </a:cubicBezTo>
                <a:cubicBezTo>
                  <a:pt x="2593762" y="160668"/>
                  <a:pt x="2578767" y="154039"/>
                  <a:pt x="2558571" y="153910"/>
                </a:cubicBezTo>
                <a:close/>
                <a:moveTo>
                  <a:pt x="1710817" y="153910"/>
                </a:moveTo>
                <a:cubicBezTo>
                  <a:pt x="1690597" y="154038"/>
                  <a:pt x="1675509" y="160669"/>
                  <a:pt x="1665552" y="173803"/>
                </a:cubicBezTo>
                <a:cubicBezTo>
                  <a:pt x="1655594" y="186936"/>
                  <a:pt x="1650627" y="205805"/>
                  <a:pt x="1650650" y="230409"/>
                </a:cubicBezTo>
                <a:lnTo>
                  <a:pt x="1650650" y="263004"/>
                </a:lnTo>
                <a:cubicBezTo>
                  <a:pt x="1650452" y="285436"/>
                  <a:pt x="1655067" y="303934"/>
                  <a:pt x="1664497" y="318499"/>
                </a:cubicBezTo>
                <a:cubicBezTo>
                  <a:pt x="1673927" y="333063"/>
                  <a:pt x="1689367" y="340603"/>
                  <a:pt x="1710817" y="341118"/>
                </a:cubicBezTo>
                <a:cubicBezTo>
                  <a:pt x="1732981" y="340603"/>
                  <a:pt x="1748538" y="333060"/>
                  <a:pt x="1757488" y="318490"/>
                </a:cubicBezTo>
                <a:cubicBezTo>
                  <a:pt x="1766439" y="303920"/>
                  <a:pt x="1770749" y="285415"/>
                  <a:pt x="1770422" y="262974"/>
                </a:cubicBezTo>
                <a:lnTo>
                  <a:pt x="1770422" y="230367"/>
                </a:lnTo>
                <a:cubicBezTo>
                  <a:pt x="1770433" y="206029"/>
                  <a:pt x="1765489" y="187243"/>
                  <a:pt x="1755590" y="174008"/>
                </a:cubicBezTo>
                <a:cubicBezTo>
                  <a:pt x="1745692" y="160774"/>
                  <a:pt x="1730767" y="154074"/>
                  <a:pt x="1710817" y="153910"/>
                </a:cubicBezTo>
                <a:close/>
                <a:moveTo>
                  <a:pt x="977392" y="153910"/>
                </a:moveTo>
                <a:cubicBezTo>
                  <a:pt x="957172" y="154038"/>
                  <a:pt x="942084" y="160669"/>
                  <a:pt x="932126" y="173803"/>
                </a:cubicBezTo>
                <a:cubicBezTo>
                  <a:pt x="922169" y="186936"/>
                  <a:pt x="917202" y="205805"/>
                  <a:pt x="917226" y="230409"/>
                </a:cubicBezTo>
                <a:lnTo>
                  <a:pt x="917226" y="263004"/>
                </a:lnTo>
                <a:cubicBezTo>
                  <a:pt x="917027" y="285436"/>
                  <a:pt x="921642" y="303934"/>
                  <a:pt x="931072" y="318499"/>
                </a:cubicBezTo>
                <a:cubicBezTo>
                  <a:pt x="940503" y="333063"/>
                  <a:pt x="955942" y="340603"/>
                  <a:pt x="977392" y="341118"/>
                </a:cubicBezTo>
                <a:cubicBezTo>
                  <a:pt x="999556" y="340603"/>
                  <a:pt x="1015113" y="333060"/>
                  <a:pt x="1024064" y="318490"/>
                </a:cubicBezTo>
                <a:cubicBezTo>
                  <a:pt x="1033013" y="303920"/>
                  <a:pt x="1037325" y="285415"/>
                  <a:pt x="1036997" y="262974"/>
                </a:cubicBezTo>
                <a:lnTo>
                  <a:pt x="1036997" y="230367"/>
                </a:lnTo>
                <a:cubicBezTo>
                  <a:pt x="1037008" y="206029"/>
                  <a:pt x="1032065" y="187243"/>
                  <a:pt x="1022165" y="174008"/>
                </a:cubicBezTo>
                <a:cubicBezTo>
                  <a:pt x="1012266" y="160774"/>
                  <a:pt x="997342" y="154074"/>
                  <a:pt x="977392" y="153910"/>
                </a:cubicBezTo>
                <a:close/>
                <a:moveTo>
                  <a:pt x="3421545" y="106775"/>
                </a:moveTo>
                <a:lnTo>
                  <a:pt x="3485048" y="106775"/>
                </a:lnTo>
                <a:lnTo>
                  <a:pt x="3556419" y="304590"/>
                </a:lnTo>
                <a:lnTo>
                  <a:pt x="3620484" y="106775"/>
                </a:lnTo>
                <a:lnTo>
                  <a:pt x="3682302" y="106775"/>
                </a:lnTo>
                <a:lnTo>
                  <a:pt x="3583394" y="399002"/>
                </a:lnTo>
                <a:cubicBezTo>
                  <a:pt x="3575717" y="422813"/>
                  <a:pt x="3567280" y="441714"/>
                  <a:pt x="3558084" y="455704"/>
                </a:cubicBezTo>
                <a:cubicBezTo>
                  <a:pt x="3548888" y="469695"/>
                  <a:pt x="3536664" y="479691"/>
                  <a:pt x="3521410" y="485693"/>
                </a:cubicBezTo>
                <a:cubicBezTo>
                  <a:pt x="3506157" y="491695"/>
                  <a:pt x="3485607" y="494620"/>
                  <a:pt x="3459760" y="494467"/>
                </a:cubicBezTo>
                <a:lnTo>
                  <a:pt x="3459760" y="439464"/>
                </a:lnTo>
                <a:cubicBezTo>
                  <a:pt x="3478972" y="440084"/>
                  <a:pt x="3493654" y="437298"/>
                  <a:pt x="3503804" y="431105"/>
                </a:cubicBezTo>
                <a:cubicBezTo>
                  <a:pt x="3513955" y="424911"/>
                  <a:pt x="3522315" y="411588"/>
                  <a:pt x="3528882" y="391134"/>
                </a:cubicBezTo>
                <a:close/>
                <a:moveTo>
                  <a:pt x="2306707" y="106775"/>
                </a:moveTo>
                <a:lnTo>
                  <a:pt x="2366769" y="106775"/>
                </a:lnTo>
                <a:lnTo>
                  <a:pt x="2366769" y="387692"/>
                </a:lnTo>
                <a:lnTo>
                  <a:pt x="2306707" y="387692"/>
                </a:lnTo>
                <a:close/>
                <a:moveTo>
                  <a:pt x="1173232" y="106775"/>
                </a:moveTo>
                <a:lnTo>
                  <a:pt x="1233294" y="106775"/>
                </a:lnTo>
                <a:lnTo>
                  <a:pt x="1233294" y="387692"/>
                </a:lnTo>
                <a:lnTo>
                  <a:pt x="1173232" y="387692"/>
                </a:lnTo>
                <a:close/>
                <a:moveTo>
                  <a:pt x="3344081" y="101717"/>
                </a:moveTo>
                <a:cubicBezTo>
                  <a:pt x="3361983" y="101729"/>
                  <a:pt x="3377320" y="105213"/>
                  <a:pt x="3390093" y="112170"/>
                </a:cubicBezTo>
                <a:cubicBezTo>
                  <a:pt x="3402866" y="119127"/>
                  <a:pt x="3413567" y="129486"/>
                  <a:pt x="3422196" y="143248"/>
                </a:cubicBezTo>
                <a:lnTo>
                  <a:pt x="3374428" y="176951"/>
                </a:lnTo>
                <a:cubicBezTo>
                  <a:pt x="3370002" y="170383"/>
                  <a:pt x="3364523" y="165115"/>
                  <a:pt x="3357990" y="161146"/>
                </a:cubicBezTo>
                <a:cubicBezTo>
                  <a:pt x="3351457" y="157177"/>
                  <a:pt x="3343449" y="155140"/>
                  <a:pt x="3333966" y="155034"/>
                </a:cubicBezTo>
                <a:cubicBezTo>
                  <a:pt x="3318535" y="155127"/>
                  <a:pt x="3306125" y="160561"/>
                  <a:pt x="3296735" y="171337"/>
                </a:cubicBezTo>
                <a:cubicBezTo>
                  <a:pt x="3287345" y="182112"/>
                  <a:pt x="3282522" y="197672"/>
                  <a:pt x="3282264" y="218017"/>
                </a:cubicBezTo>
                <a:lnTo>
                  <a:pt x="3282264" y="387692"/>
                </a:lnTo>
                <a:lnTo>
                  <a:pt x="3222203" y="387692"/>
                </a:lnTo>
                <a:lnTo>
                  <a:pt x="3222203" y="106775"/>
                </a:lnTo>
                <a:lnTo>
                  <a:pt x="3281141" y="106775"/>
                </a:lnTo>
                <a:lnTo>
                  <a:pt x="3281141" y="132024"/>
                </a:lnTo>
                <a:cubicBezTo>
                  <a:pt x="3286362" y="123640"/>
                  <a:pt x="3294042" y="116554"/>
                  <a:pt x="3304181" y="110767"/>
                </a:cubicBezTo>
                <a:cubicBezTo>
                  <a:pt x="3314320" y="104979"/>
                  <a:pt x="3327620" y="101963"/>
                  <a:pt x="3344081" y="101717"/>
                </a:cubicBezTo>
                <a:close/>
                <a:moveTo>
                  <a:pt x="3045413" y="101717"/>
                </a:moveTo>
                <a:cubicBezTo>
                  <a:pt x="3081500" y="101096"/>
                  <a:pt x="3108938" y="107950"/>
                  <a:pt x="3127728" y="122279"/>
                </a:cubicBezTo>
                <a:cubicBezTo>
                  <a:pt x="3146519" y="136608"/>
                  <a:pt x="3155971" y="162138"/>
                  <a:pt x="3156086" y="198868"/>
                </a:cubicBezTo>
                <a:lnTo>
                  <a:pt x="3156086" y="387692"/>
                </a:lnTo>
                <a:lnTo>
                  <a:pt x="3097149" y="387692"/>
                </a:lnTo>
                <a:lnTo>
                  <a:pt x="3097149" y="361884"/>
                </a:lnTo>
                <a:cubicBezTo>
                  <a:pt x="3090671" y="372745"/>
                  <a:pt x="3082399" y="380625"/>
                  <a:pt x="3072336" y="385524"/>
                </a:cubicBezTo>
                <a:cubicBezTo>
                  <a:pt x="3062272" y="390423"/>
                  <a:pt x="3048799" y="392832"/>
                  <a:pt x="3031917" y="392750"/>
                </a:cubicBezTo>
                <a:cubicBezTo>
                  <a:pt x="3000705" y="392611"/>
                  <a:pt x="2976312" y="385032"/>
                  <a:pt x="2958740" y="370013"/>
                </a:cubicBezTo>
                <a:cubicBezTo>
                  <a:pt x="2941168" y="354994"/>
                  <a:pt x="2932231" y="333370"/>
                  <a:pt x="2931929" y="305139"/>
                </a:cubicBezTo>
                <a:lnTo>
                  <a:pt x="2931929" y="305082"/>
                </a:lnTo>
                <a:cubicBezTo>
                  <a:pt x="2932523" y="275309"/>
                  <a:pt x="2942420" y="253930"/>
                  <a:pt x="2961618" y="240946"/>
                </a:cubicBezTo>
                <a:cubicBezTo>
                  <a:pt x="2980817" y="227962"/>
                  <a:pt x="3005749" y="221617"/>
                  <a:pt x="3036416" y="221909"/>
                </a:cubicBezTo>
                <a:lnTo>
                  <a:pt x="3097149" y="221909"/>
                </a:lnTo>
                <a:lnTo>
                  <a:pt x="3097149" y="198306"/>
                </a:lnTo>
                <a:cubicBezTo>
                  <a:pt x="3097466" y="180944"/>
                  <a:pt x="3093459" y="169025"/>
                  <a:pt x="3085129" y="162551"/>
                </a:cubicBezTo>
                <a:cubicBezTo>
                  <a:pt x="3076799" y="156076"/>
                  <a:pt x="3062248" y="153009"/>
                  <a:pt x="3041476" y="153348"/>
                </a:cubicBezTo>
                <a:cubicBezTo>
                  <a:pt x="3026574" y="153032"/>
                  <a:pt x="3014625" y="154507"/>
                  <a:pt x="3005629" y="157774"/>
                </a:cubicBezTo>
                <a:cubicBezTo>
                  <a:pt x="2996633" y="161040"/>
                  <a:pt x="2988906" y="167995"/>
                  <a:pt x="2982446" y="178637"/>
                </a:cubicBezTo>
                <a:lnTo>
                  <a:pt x="2939226" y="148298"/>
                </a:lnTo>
                <a:cubicBezTo>
                  <a:pt x="2949011" y="131870"/>
                  <a:pt x="2962277" y="119968"/>
                  <a:pt x="2979020" y="112590"/>
                </a:cubicBezTo>
                <a:cubicBezTo>
                  <a:pt x="2995765" y="105213"/>
                  <a:pt x="3017896" y="101588"/>
                  <a:pt x="3045413" y="101717"/>
                </a:cubicBezTo>
                <a:close/>
                <a:moveTo>
                  <a:pt x="2848781" y="101717"/>
                </a:moveTo>
                <a:cubicBezTo>
                  <a:pt x="2866683" y="101729"/>
                  <a:pt x="2882020" y="105213"/>
                  <a:pt x="2894793" y="112170"/>
                </a:cubicBezTo>
                <a:cubicBezTo>
                  <a:pt x="2907566" y="119127"/>
                  <a:pt x="2918267" y="129486"/>
                  <a:pt x="2926896" y="143248"/>
                </a:cubicBezTo>
                <a:lnTo>
                  <a:pt x="2879128" y="176951"/>
                </a:lnTo>
                <a:cubicBezTo>
                  <a:pt x="2874702" y="170383"/>
                  <a:pt x="2869223" y="165115"/>
                  <a:pt x="2862690" y="161146"/>
                </a:cubicBezTo>
                <a:cubicBezTo>
                  <a:pt x="2856157" y="157177"/>
                  <a:pt x="2848149" y="155140"/>
                  <a:pt x="2838666" y="155034"/>
                </a:cubicBezTo>
                <a:cubicBezTo>
                  <a:pt x="2823235" y="155127"/>
                  <a:pt x="2810825" y="160561"/>
                  <a:pt x="2801435" y="171337"/>
                </a:cubicBezTo>
                <a:cubicBezTo>
                  <a:pt x="2792045" y="182112"/>
                  <a:pt x="2787222" y="197672"/>
                  <a:pt x="2786964" y="218017"/>
                </a:cubicBezTo>
                <a:lnTo>
                  <a:pt x="2786964" y="387692"/>
                </a:lnTo>
                <a:lnTo>
                  <a:pt x="2726903" y="387692"/>
                </a:lnTo>
                <a:lnTo>
                  <a:pt x="2726903" y="106775"/>
                </a:lnTo>
                <a:lnTo>
                  <a:pt x="2785841" y="106775"/>
                </a:lnTo>
                <a:lnTo>
                  <a:pt x="2785841" y="132024"/>
                </a:lnTo>
                <a:cubicBezTo>
                  <a:pt x="2791062" y="123640"/>
                  <a:pt x="2798742" y="116554"/>
                  <a:pt x="2808881" y="110767"/>
                </a:cubicBezTo>
                <a:cubicBezTo>
                  <a:pt x="2819020" y="104979"/>
                  <a:pt x="2832320" y="101963"/>
                  <a:pt x="2848781" y="101717"/>
                </a:cubicBezTo>
                <a:close/>
                <a:moveTo>
                  <a:pt x="1702945" y="101717"/>
                </a:moveTo>
                <a:cubicBezTo>
                  <a:pt x="1718092" y="101764"/>
                  <a:pt x="1731236" y="103915"/>
                  <a:pt x="1742376" y="108171"/>
                </a:cubicBezTo>
                <a:cubicBezTo>
                  <a:pt x="1753517" y="112427"/>
                  <a:pt x="1762865" y="118507"/>
                  <a:pt x="1770422" y="126411"/>
                </a:cubicBezTo>
                <a:lnTo>
                  <a:pt x="1770422" y="106775"/>
                </a:lnTo>
                <a:lnTo>
                  <a:pt x="1829921" y="106775"/>
                </a:lnTo>
                <a:lnTo>
                  <a:pt x="1829921" y="382087"/>
                </a:lnTo>
                <a:cubicBezTo>
                  <a:pt x="1829385" y="424784"/>
                  <a:pt x="1818108" y="454897"/>
                  <a:pt x="1796087" y="472427"/>
                </a:cubicBezTo>
                <a:cubicBezTo>
                  <a:pt x="1774068" y="489956"/>
                  <a:pt x="1744520" y="498427"/>
                  <a:pt x="1707443" y="497839"/>
                </a:cubicBezTo>
                <a:cubicBezTo>
                  <a:pt x="1682351" y="498050"/>
                  <a:pt x="1661415" y="494402"/>
                  <a:pt x="1644633" y="486896"/>
                </a:cubicBezTo>
                <a:cubicBezTo>
                  <a:pt x="1627852" y="479390"/>
                  <a:pt x="1613953" y="466762"/>
                  <a:pt x="1602940" y="449014"/>
                </a:cubicBezTo>
                <a:lnTo>
                  <a:pt x="1645038" y="418634"/>
                </a:lnTo>
                <a:cubicBezTo>
                  <a:pt x="1651042" y="427931"/>
                  <a:pt x="1658841" y="434941"/>
                  <a:pt x="1668435" y="439666"/>
                </a:cubicBezTo>
                <a:cubicBezTo>
                  <a:pt x="1678028" y="444390"/>
                  <a:pt x="1690469" y="446758"/>
                  <a:pt x="1705756" y="446770"/>
                </a:cubicBezTo>
                <a:cubicBezTo>
                  <a:pt x="1728131" y="446921"/>
                  <a:pt x="1744532" y="441835"/>
                  <a:pt x="1754958" y="431510"/>
                </a:cubicBezTo>
                <a:cubicBezTo>
                  <a:pt x="1765384" y="421185"/>
                  <a:pt x="1770538" y="404710"/>
                  <a:pt x="1770422" y="382087"/>
                </a:cubicBezTo>
                <a:lnTo>
                  <a:pt x="1770422" y="369179"/>
                </a:lnTo>
                <a:cubicBezTo>
                  <a:pt x="1755239" y="384893"/>
                  <a:pt x="1732746" y="392750"/>
                  <a:pt x="1702945" y="392750"/>
                </a:cubicBezTo>
                <a:cubicBezTo>
                  <a:pt x="1665585" y="392063"/>
                  <a:pt x="1637609" y="380108"/>
                  <a:pt x="1619018" y="356885"/>
                </a:cubicBezTo>
                <a:cubicBezTo>
                  <a:pt x="1600427" y="333662"/>
                  <a:pt x="1591138" y="303296"/>
                  <a:pt x="1591152" y="265785"/>
                </a:cubicBezTo>
                <a:lnTo>
                  <a:pt x="1591152" y="227556"/>
                </a:lnTo>
                <a:cubicBezTo>
                  <a:pt x="1591559" y="186901"/>
                  <a:pt x="1601690" y="155810"/>
                  <a:pt x="1621544" y="134283"/>
                </a:cubicBezTo>
                <a:cubicBezTo>
                  <a:pt x="1641399" y="112757"/>
                  <a:pt x="1668532" y="101901"/>
                  <a:pt x="1702945" y="101717"/>
                </a:cubicBezTo>
                <a:close/>
                <a:moveTo>
                  <a:pt x="1436343" y="101717"/>
                </a:moveTo>
                <a:cubicBezTo>
                  <a:pt x="1465931" y="101248"/>
                  <a:pt x="1490207" y="109482"/>
                  <a:pt x="1509171" y="126421"/>
                </a:cubicBezTo>
                <a:cubicBezTo>
                  <a:pt x="1528135" y="143359"/>
                  <a:pt x="1537938" y="171817"/>
                  <a:pt x="1538580" y="211794"/>
                </a:cubicBezTo>
                <a:lnTo>
                  <a:pt x="1538580" y="387692"/>
                </a:lnTo>
                <a:lnTo>
                  <a:pt x="1479081" y="387692"/>
                </a:lnTo>
                <a:lnTo>
                  <a:pt x="1479081" y="218538"/>
                </a:lnTo>
                <a:cubicBezTo>
                  <a:pt x="1478788" y="194256"/>
                  <a:pt x="1473750" y="177490"/>
                  <a:pt x="1463968" y="168241"/>
                </a:cubicBezTo>
                <a:cubicBezTo>
                  <a:pt x="1454186" y="158992"/>
                  <a:pt x="1441415" y="154590"/>
                  <a:pt x="1425659" y="155034"/>
                </a:cubicBezTo>
                <a:cubicBezTo>
                  <a:pt x="1407009" y="155304"/>
                  <a:pt x="1392716" y="161087"/>
                  <a:pt x="1382781" y="172385"/>
                </a:cubicBezTo>
                <a:cubicBezTo>
                  <a:pt x="1372847" y="183683"/>
                  <a:pt x="1367833" y="198880"/>
                  <a:pt x="1367739" y="217976"/>
                </a:cubicBezTo>
                <a:lnTo>
                  <a:pt x="1367739" y="387692"/>
                </a:lnTo>
                <a:lnTo>
                  <a:pt x="1307678" y="387692"/>
                </a:lnTo>
                <a:lnTo>
                  <a:pt x="1307678" y="106775"/>
                </a:lnTo>
                <a:lnTo>
                  <a:pt x="1366616" y="106775"/>
                </a:lnTo>
                <a:lnTo>
                  <a:pt x="1366616" y="132024"/>
                </a:lnTo>
                <a:cubicBezTo>
                  <a:pt x="1372613" y="123395"/>
                  <a:pt x="1381141" y="116239"/>
                  <a:pt x="1392200" y="110556"/>
                </a:cubicBezTo>
                <a:cubicBezTo>
                  <a:pt x="1403259" y="104874"/>
                  <a:pt x="1417974" y="101927"/>
                  <a:pt x="1436343" y="101717"/>
                </a:cubicBezTo>
                <a:close/>
                <a:moveTo>
                  <a:pt x="969520" y="101717"/>
                </a:moveTo>
                <a:cubicBezTo>
                  <a:pt x="984667" y="101764"/>
                  <a:pt x="997811" y="103915"/>
                  <a:pt x="1008951" y="108171"/>
                </a:cubicBezTo>
                <a:cubicBezTo>
                  <a:pt x="1020092" y="112427"/>
                  <a:pt x="1029440" y="118507"/>
                  <a:pt x="1036997" y="126411"/>
                </a:cubicBezTo>
                <a:lnTo>
                  <a:pt x="1036997" y="106775"/>
                </a:lnTo>
                <a:lnTo>
                  <a:pt x="1096496" y="106775"/>
                </a:lnTo>
                <a:lnTo>
                  <a:pt x="1096496" y="382087"/>
                </a:lnTo>
                <a:cubicBezTo>
                  <a:pt x="1095960" y="424784"/>
                  <a:pt x="1084683" y="454897"/>
                  <a:pt x="1062663" y="472427"/>
                </a:cubicBezTo>
                <a:cubicBezTo>
                  <a:pt x="1040643" y="489956"/>
                  <a:pt x="1011095" y="498427"/>
                  <a:pt x="974018" y="497839"/>
                </a:cubicBezTo>
                <a:cubicBezTo>
                  <a:pt x="948926" y="498050"/>
                  <a:pt x="927990" y="494402"/>
                  <a:pt x="911208" y="486896"/>
                </a:cubicBezTo>
                <a:cubicBezTo>
                  <a:pt x="894426" y="479390"/>
                  <a:pt x="880528" y="466762"/>
                  <a:pt x="869514" y="449014"/>
                </a:cubicBezTo>
                <a:lnTo>
                  <a:pt x="911613" y="418634"/>
                </a:lnTo>
                <a:cubicBezTo>
                  <a:pt x="917617" y="427931"/>
                  <a:pt x="925416" y="434941"/>
                  <a:pt x="935010" y="439666"/>
                </a:cubicBezTo>
                <a:cubicBezTo>
                  <a:pt x="944603" y="444390"/>
                  <a:pt x="957043" y="446758"/>
                  <a:pt x="972331" y="446770"/>
                </a:cubicBezTo>
                <a:cubicBezTo>
                  <a:pt x="994706" y="446921"/>
                  <a:pt x="1011107" y="441835"/>
                  <a:pt x="1021533" y="431510"/>
                </a:cubicBezTo>
                <a:cubicBezTo>
                  <a:pt x="1031959" y="421185"/>
                  <a:pt x="1037114" y="404710"/>
                  <a:pt x="1036997" y="382087"/>
                </a:cubicBezTo>
                <a:lnTo>
                  <a:pt x="1036997" y="369179"/>
                </a:lnTo>
                <a:cubicBezTo>
                  <a:pt x="1021814" y="384893"/>
                  <a:pt x="999321" y="392750"/>
                  <a:pt x="969520" y="392750"/>
                </a:cubicBezTo>
                <a:cubicBezTo>
                  <a:pt x="932161" y="392063"/>
                  <a:pt x="904185" y="380108"/>
                  <a:pt x="885593" y="356885"/>
                </a:cubicBezTo>
                <a:cubicBezTo>
                  <a:pt x="867002" y="333662"/>
                  <a:pt x="857713" y="303296"/>
                  <a:pt x="857727" y="265785"/>
                </a:cubicBezTo>
                <a:lnTo>
                  <a:pt x="857727" y="227556"/>
                </a:lnTo>
                <a:cubicBezTo>
                  <a:pt x="858134" y="186901"/>
                  <a:pt x="868265" y="155810"/>
                  <a:pt x="888119" y="134283"/>
                </a:cubicBezTo>
                <a:cubicBezTo>
                  <a:pt x="907974" y="112757"/>
                  <a:pt x="935107" y="101901"/>
                  <a:pt x="969520" y="101717"/>
                </a:cubicBezTo>
                <a:close/>
                <a:moveTo>
                  <a:pt x="692738" y="101717"/>
                </a:moveTo>
                <a:cubicBezTo>
                  <a:pt x="728825" y="101096"/>
                  <a:pt x="756263" y="107950"/>
                  <a:pt x="775053" y="122279"/>
                </a:cubicBezTo>
                <a:cubicBezTo>
                  <a:pt x="793844" y="136608"/>
                  <a:pt x="803297" y="162138"/>
                  <a:pt x="803411" y="198868"/>
                </a:cubicBezTo>
                <a:lnTo>
                  <a:pt x="803411" y="387692"/>
                </a:lnTo>
                <a:lnTo>
                  <a:pt x="744474" y="387692"/>
                </a:lnTo>
                <a:lnTo>
                  <a:pt x="744474" y="361884"/>
                </a:lnTo>
                <a:cubicBezTo>
                  <a:pt x="737995" y="372745"/>
                  <a:pt x="729724" y="380625"/>
                  <a:pt x="719660" y="385524"/>
                </a:cubicBezTo>
                <a:cubicBezTo>
                  <a:pt x="709597" y="390423"/>
                  <a:pt x="696124" y="392832"/>
                  <a:pt x="679242" y="392750"/>
                </a:cubicBezTo>
                <a:cubicBezTo>
                  <a:pt x="648030" y="392611"/>
                  <a:pt x="623637" y="385032"/>
                  <a:pt x="606065" y="370013"/>
                </a:cubicBezTo>
                <a:cubicBezTo>
                  <a:pt x="588493" y="354994"/>
                  <a:pt x="579556" y="333370"/>
                  <a:pt x="579253" y="305139"/>
                </a:cubicBezTo>
                <a:lnTo>
                  <a:pt x="579253" y="305082"/>
                </a:lnTo>
                <a:cubicBezTo>
                  <a:pt x="579848" y="275309"/>
                  <a:pt x="589745" y="253930"/>
                  <a:pt x="608943" y="240946"/>
                </a:cubicBezTo>
                <a:cubicBezTo>
                  <a:pt x="628141" y="227962"/>
                  <a:pt x="653074" y="221617"/>
                  <a:pt x="683740" y="221909"/>
                </a:cubicBezTo>
                <a:lnTo>
                  <a:pt x="744474" y="221909"/>
                </a:lnTo>
                <a:lnTo>
                  <a:pt x="744474" y="198306"/>
                </a:lnTo>
                <a:cubicBezTo>
                  <a:pt x="744791" y="180944"/>
                  <a:pt x="740784" y="169025"/>
                  <a:pt x="732454" y="162551"/>
                </a:cubicBezTo>
                <a:cubicBezTo>
                  <a:pt x="724125" y="156076"/>
                  <a:pt x="709573" y="153009"/>
                  <a:pt x="688802" y="153348"/>
                </a:cubicBezTo>
                <a:cubicBezTo>
                  <a:pt x="673899" y="153032"/>
                  <a:pt x="661950" y="154507"/>
                  <a:pt x="652954" y="157774"/>
                </a:cubicBezTo>
                <a:cubicBezTo>
                  <a:pt x="643958" y="161040"/>
                  <a:pt x="636230" y="167995"/>
                  <a:pt x="629771" y="178637"/>
                </a:cubicBezTo>
                <a:lnTo>
                  <a:pt x="586551" y="148298"/>
                </a:lnTo>
                <a:cubicBezTo>
                  <a:pt x="596336" y="131870"/>
                  <a:pt x="609601" y="119968"/>
                  <a:pt x="626346" y="112590"/>
                </a:cubicBezTo>
                <a:cubicBezTo>
                  <a:pt x="643090" y="105213"/>
                  <a:pt x="665221" y="101588"/>
                  <a:pt x="692738" y="101717"/>
                </a:cubicBezTo>
                <a:close/>
                <a:moveTo>
                  <a:pt x="270360" y="101717"/>
                </a:moveTo>
                <a:cubicBezTo>
                  <a:pt x="288155" y="101752"/>
                  <a:pt x="303869" y="105190"/>
                  <a:pt x="317500" y="112030"/>
                </a:cubicBezTo>
                <a:cubicBezTo>
                  <a:pt x="331133" y="118870"/>
                  <a:pt x="342199" y="128902"/>
                  <a:pt x="350698" y="142126"/>
                </a:cubicBezTo>
                <a:cubicBezTo>
                  <a:pt x="360044" y="129393"/>
                  <a:pt x="371681" y="119501"/>
                  <a:pt x="385608" y="112451"/>
                </a:cubicBezTo>
                <a:cubicBezTo>
                  <a:pt x="399534" y="105400"/>
                  <a:pt x="415256" y="101822"/>
                  <a:pt x="432772" y="101717"/>
                </a:cubicBezTo>
                <a:cubicBezTo>
                  <a:pt x="463373" y="101739"/>
                  <a:pt x="487156" y="110956"/>
                  <a:pt x="504119" y="129367"/>
                </a:cubicBezTo>
                <a:cubicBezTo>
                  <a:pt x="521083" y="147779"/>
                  <a:pt x="529693" y="175254"/>
                  <a:pt x="529949" y="211794"/>
                </a:cubicBezTo>
                <a:lnTo>
                  <a:pt x="529949" y="387692"/>
                </a:lnTo>
                <a:lnTo>
                  <a:pt x="469887" y="387692"/>
                </a:lnTo>
                <a:lnTo>
                  <a:pt x="469887" y="218538"/>
                </a:lnTo>
                <a:cubicBezTo>
                  <a:pt x="469735" y="195731"/>
                  <a:pt x="465260" y="179387"/>
                  <a:pt x="456461" y="169505"/>
                </a:cubicBezTo>
                <a:cubicBezTo>
                  <a:pt x="447663" y="159624"/>
                  <a:pt x="435455" y="154800"/>
                  <a:pt x="419837" y="155034"/>
                </a:cubicBezTo>
                <a:cubicBezTo>
                  <a:pt x="404689" y="155187"/>
                  <a:pt x="392387" y="160502"/>
                  <a:pt x="382932" y="170980"/>
                </a:cubicBezTo>
                <a:cubicBezTo>
                  <a:pt x="373478" y="181459"/>
                  <a:pt x="368346" y="196187"/>
                  <a:pt x="367538" y="215166"/>
                </a:cubicBezTo>
                <a:lnTo>
                  <a:pt x="367538" y="387692"/>
                </a:lnTo>
                <a:lnTo>
                  <a:pt x="308039" y="387692"/>
                </a:lnTo>
                <a:lnTo>
                  <a:pt x="308039" y="218538"/>
                </a:lnTo>
                <a:cubicBezTo>
                  <a:pt x="307769" y="194993"/>
                  <a:pt x="303106" y="178438"/>
                  <a:pt x="294050" y="168873"/>
                </a:cubicBezTo>
                <a:cubicBezTo>
                  <a:pt x="284993" y="159308"/>
                  <a:pt x="273160" y="154695"/>
                  <a:pt x="258551" y="155034"/>
                </a:cubicBezTo>
                <a:cubicBezTo>
                  <a:pt x="242816" y="155198"/>
                  <a:pt x="230140" y="160771"/>
                  <a:pt x="220521" y="171753"/>
                </a:cubicBezTo>
                <a:cubicBezTo>
                  <a:pt x="210903" y="182735"/>
                  <a:pt x="205958" y="198143"/>
                  <a:pt x="205689" y="217976"/>
                </a:cubicBezTo>
                <a:lnTo>
                  <a:pt x="205689" y="387692"/>
                </a:lnTo>
                <a:lnTo>
                  <a:pt x="145628" y="387692"/>
                </a:lnTo>
                <a:lnTo>
                  <a:pt x="145628" y="106775"/>
                </a:lnTo>
                <a:lnTo>
                  <a:pt x="204566" y="106775"/>
                </a:lnTo>
                <a:lnTo>
                  <a:pt x="204566" y="132024"/>
                </a:lnTo>
                <a:cubicBezTo>
                  <a:pt x="210154" y="123395"/>
                  <a:pt x="218377" y="116239"/>
                  <a:pt x="229238" y="110556"/>
                </a:cubicBezTo>
                <a:cubicBezTo>
                  <a:pt x="240099" y="104874"/>
                  <a:pt x="253806" y="101927"/>
                  <a:pt x="270360" y="101717"/>
                </a:cubicBezTo>
                <a:close/>
                <a:moveTo>
                  <a:pt x="2441153" y="0"/>
                </a:moveTo>
                <a:lnTo>
                  <a:pt x="2498966" y="0"/>
                </a:lnTo>
                <a:lnTo>
                  <a:pt x="2498966" y="128656"/>
                </a:lnTo>
                <a:cubicBezTo>
                  <a:pt x="2506557" y="119430"/>
                  <a:pt x="2515976" y="112626"/>
                  <a:pt x="2527222" y="108241"/>
                </a:cubicBezTo>
                <a:cubicBezTo>
                  <a:pt x="2538468" y="103857"/>
                  <a:pt x="2551542" y="101682"/>
                  <a:pt x="2566443" y="101717"/>
                </a:cubicBezTo>
                <a:cubicBezTo>
                  <a:pt x="2601101" y="101866"/>
                  <a:pt x="2628305" y="112792"/>
                  <a:pt x="2648054" y="134494"/>
                </a:cubicBezTo>
                <a:cubicBezTo>
                  <a:pt x="2667803" y="156197"/>
                  <a:pt x="2677864" y="187779"/>
                  <a:pt x="2678236" y="229243"/>
                </a:cubicBezTo>
                <a:lnTo>
                  <a:pt x="2678236" y="264661"/>
                </a:lnTo>
                <a:cubicBezTo>
                  <a:pt x="2678285" y="302710"/>
                  <a:pt x="2669066" y="333405"/>
                  <a:pt x="2650580" y="356744"/>
                </a:cubicBezTo>
                <a:cubicBezTo>
                  <a:pt x="2632093" y="380084"/>
                  <a:pt x="2604048" y="392086"/>
                  <a:pt x="2566443" y="392750"/>
                </a:cubicBezTo>
                <a:cubicBezTo>
                  <a:pt x="2550734" y="392751"/>
                  <a:pt x="2537308" y="390645"/>
                  <a:pt x="2526168" y="386432"/>
                </a:cubicBezTo>
                <a:cubicBezTo>
                  <a:pt x="2515027" y="382219"/>
                  <a:pt x="2505960" y="375896"/>
                  <a:pt x="2498966" y="367461"/>
                </a:cubicBezTo>
                <a:lnTo>
                  <a:pt x="2498966" y="387692"/>
                </a:lnTo>
                <a:lnTo>
                  <a:pt x="2441153" y="387692"/>
                </a:lnTo>
                <a:close/>
                <a:moveTo>
                  <a:pt x="2303898" y="0"/>
                </a:moveTo>
                <a:lnTo>
                  <a:pt x="2369579" y="0"/>
                </a:lnTo>
                <a:lnTo>
                  <a:pt x="2369579" y="61255"/>
                </a:lnTo>
                <a:lnTo>
                  <a:pt x="2303898" y="61255"/>
                </a:lnTo>
                <a:close/>
                <a:moveTo>
                  <a:pt x="2023206" y="0"/>
                </a:moveTo>
                <a:lnTo>
                  <a:pt x="2088324" y="0"/>
                </a:lnTo>
                <a:lnTo>
                  <a:pt x="2088324" y="331565"/>
                </a:lnTo>
                <a:lnTo>
                  <a:pt x="2260850" y="331565"/>
                </a:lnTo>
                <a:lnTo>
                  <a:pt x="2260850" y="387692"/>
                </a:lnTo>
                <a:lnTo>
                  <a:pt x="2023206" y="387692"/>
                </a:lnTo>
                <a:close/>
                <a:moveTo>
                  <a:pt x="1170423" y="0"/>
                </a:moveTo>
                <a:lnTo>
                  <a:pt x="1236104" y="0"/>
                </a:lnTo>
                <a:lnTo>
                  <a:pt x="1236104" y="61255"/>
                </a:lnTo>
                <a:lnTo>
                  <a:pt x="1170423" y="61255"/>
                </a:lnTo>
                <a:close/>
                <a:moveTo>
                  <a:pt x="0" y="0"/>
                </a:moveTo>
                <a:lnTo>
                  <a:pt x="65119" y="0"/>
                </a:lnTo>
                <a:lnTo>
                  <a:pt x="65119" y="387692"/>
                </a:lnTo>
                <a:lnTo>
                  <a:pt x="0" y="387692"/>
                </a:ln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en-US" altLang="ja-JP" sz="4400" dirty="0">
              <a:solidFill>
                <a:srgbClr val="FFFF00"/>
              </a:solidFill>
              <a:latin typeface="DIN 2014 Demi" panose="020B0604020202020204" pitchFamily="34" charset="0"/>
              <a:ea typeface="源ノ角ゴシック JP" panose="020B0800000000000000" pitchFamily="34" charset="-128"/>
              <a:cs typeface="Segoe UI" panose="020B0502040204020203" pitchFamily="34" charset="0"/>
            </a:endParaRPr>
          </a:p>
        </p:txBody>
      </p:sp>
      <p:sp>
        <p:nvSpPr>
          <p:cNvPr id="47" name="テキスト ボックス 46">
            <a:extLst>
              <a:ext uri="{FF2B5EF4-FFF2-40B4-BE49-F238E27FC236}">
                <a16:creationId xmlns:a16="http://schemas.microsoft.com/office/drawing/2014/main" id="{26B47F40-995F-FED9-5343-525CC39B10DA}"/>
              </a:ext>
            </a:extLst>
          </p:cNvPr>
          <p:cNvSpPr txBox="1"/>
          <p:nvPr/>
        </p:nvSpPr>
        <p:spPr>
          <a:xfrm>
            <a:off x="612901" y="331348"/>
            <a:ext cx="3116262" cy="261610"/>
          </a:xfrm>
          <a:prstGeom prst="rect">
            <a:avLst/>
          </a:prstGeom>
          <a:noFill/>
          <a:ln>
            <a:noFill/>
          </a:ln>
        </p:spPr>
        <p:txBody>
          <a:bodyPr wrap="square" rtlCol="0">
            <a:spAutoFit/>
          </a:bodyPr>
          <a:lstStyle/>
          <a:p>
            <a:r>
              <a:rPr lang="ja-JP" altLang="en-US" sz="1100" dirty="0">
                <a:solidFill>
                  <a:schemeClr val="bg1"/>
                </a:solidFill>
                <a:latin typeface="A-OTF 新ゴ Pro DB" panose="020B0600000000000000" pitchFamily="50" charset="-128"/>
                <a:ea typeface="A-OTF 新ゴ Pro DB" panose="020B0600000000000000" pitchFamily="50" charset="-128"/>
                <a:cs typeface="Segoe UI" panose="020B0502040204020203" pitchFamily="34" charset="0"/>
              </a:rPr>
              <a:t>産業用画像処理アプリケーション開発ソフト</a:t>
            </a:r>
            <a:endParaRPr lang="en-US" altLang="ja-JP" sz="1100" dirty="0">
              <a:solidFill>
                <a:schemeClr val="bg1"/>
              </a:solidFill>
              <a:latin typeface="A-OTF 新ゴ Pro DB" panose="020B0600000000000000" pitchFamily="50" charset="-128"/>
              <a:ea typeface="A-OTF 新ゴ Pro DB" panose="020B0600000000000000" pitchFamily="50" charset="-128"/>
              <a:cs typeface="Segoe UI" panose="020B0502040204020203" pitchFamily="34" charset="0"/>
            </a:endParaRPr>
          </a:p>
        </p:txBody>
      </p:sp>
      <p:sp>
        <p:nvSpPr>
          <p:cNvPr id="48" name="テキスト ボックス 47">
            <a:extLst>
              <a:ext uri="{FF2B5EF4-FFF2-40B4-BE49-F238E27FC236}">
                <a16:creationId xmlns:a16="http://schemas.microsoft.com/office/drawing/2014/main" id="{99C650D8-D5C8-ABCC-D2D2-5E8B20B1EE3C}"/>
              </a:ext>
            </a:extLst>
          </p:cNvPr>
          <p:cNvSpPr txBox="1"/>
          <p:nvPr/>
        </p:nvSpPr>
        <p:spPr>
          <a:xfrm>
            <a:off x="491889" y="1748812"/>
            <a:ext cx="4155360" cy="461665"/>
          </a:xfrm>
          <a:prstGeom prst="rect">
            <a:avLst/>
          </a:prstGeom>
          <a:noFill/>
          <a:ln>
            <a:noFill/>
          </a:ln>
        </p:spPr>
        <p:txBody>
          <a:bodyPr wrap="square" rtlCol="0">
            <a:spAutoFit/>
          </a:bodyPr>
          <a:lstStyle/>
          <a:p>
            <a:r>
              <a:rPr kumimoji="1" lang="ja-JP" altLang="en-US" sz="1200" kern="1200" dirty="0">
                <a:solidFill>
                  <a:schemeClr val="bg1"/>
                </a:solidFill>
                <a:effectLst/>
                <a:latin typeface="A-OTF 新ゴ Pro DB" panose="020B0600000000000000" pitchFamily="50" charset="-128"/>
                <a:ea typeface="A-OTF 新ゴ Pro DB" panose="020B0600000000000000" pitchFamily="50" charset="-128"/>
                <a:cs typeface="LINE Seed Sans ExtraBold" panose="020B0803020203020204" pitchFamily="34" charset="0"/>
              </a:rPr>
              <a:t>ビジネス向けのソフトウェアを快適に利用するために</a:t>
            </a:r>
            <a:endParaRPr kumimoji="1" lang="en-US" altLang="ja-JP" sz="1200" kern="1200" dirty="0">
              <a:solidFill>
                <a:schemeClr val="bg1"/>
              </a:solidFill>
              <a:effectLst/>
              <a:latin typeface="A-OTF 新ゴ Pro DB" panose="020B0600000000000000" pitchFamily="50" charset="-128"/>
              <a:ea typeface="A-OTF 新ゴ Pro DB" panose="020B0600000000000000" pitchFamily="50" charset="-128"/>
              <a:cs typeface="LINE Seed Sans ExtraBold" panose="020B0803020203020204" pitchFamily="34" charset="0"/>
            </a:endParaRPr>
          </a:p>
          <a:p>
            <a:r>
              <a:rPr kumimoji="1" lang="ja-JP" altLang="en-US" sz="1200" dirty="0">
                <a:solidFill>
                  <a:schemeClr val="bg1"/>
                </a:solidFill>
                <a:effectLst/>
                <a:latin typeface="A-OTF 新ゴ Pro DB" panose="020B0600000000000000" pitchFamily="50" charset="-128"/>
                <a:ea typeface="A-OTF 新ゴ Pro DB" panose="020B0600000000000000" pitchFamily="50" charset="-128"/>
                <a:cs typeface="Times New Roman" panose="02020603050405020304" pitchFamily="18" charset="0"/>
              </a:rPr>
              <a:t>お勧めのオリジナルワークステーション </a:t>
            </a:r>
            <a:r>
              <a:rPr kumimoji="1" lang="en-US" altLang="ja-JP" sz="1200" dirty="0">
                <a:solidFill>
                  <a:schemeClr val="bg1"/>
                </a:solidFill>
                <a:effectLst/>
                <a:latin typeface="A-OTF 新ゴ Pro DB" panose="020B0600000000000000" pitchFamily="50" charset="-128"/>
                <a:ea typeface="A-OTF 新ゴ Pro DB" panose="020B0600000000000000" pitchFamily="50" charset="-128"/>
                <a:cs typeface="Times New Roman" panose="02020603050405020304" pitchFamily="18" charset="0"/>
              </a:rPr>
              <a:t>/ HPC</a:t>
            </a:r>
            <a:r>
              <a:rPr kumimoji="1" lang="ja-JP" altLang="en-US" sz="1200" dirty="0">
                <a:solidFill>
                  <a:schemeClr val="bg1"/>
                </a:solidFill>
                <a:effectLst/>
                <a:latin typeface="A-OTF 新ゴ Pro DB" panose="020B0600000000000000" pitchFamily="50" charset="-128"/>
                <a:ea typeface="A-OTF 新ゴ Pro DB" panose="020B0600000000000000" pitchFamily="50" charset="-128"/>
                <a:cs typeface="Times New Roman" panose="02020603050405020304" pitchFamily="18" charset="0"/>
              </a:rPr>
              <a:t>のご提案</a:t>
            </a:r>
            <a:endParaRPr lang="ja-JP" sz="1200" kern="100" dirty="0">
              <a:solidFill>
                <a:schemeClr val="bg1"/>
              </a:solidFill>
              <a:effectLst/>
              <a:latin typeface="A-OTF 新ゴ Pro DB" panose="020B0600000000000000" pitchFamily="50" charset="-128"/>
              <a:ea typeface="A-OTF 新ゴ Pro DB" panose="020B0600000000000000" pitchFamily="50" charset="-128"/>
              <a:cs typeface="Times New Roman" panose="02020603050405020304" pitchFamily="18" charset="0"/>
            </a:endParaRPr>
          </a:p>
        </p:txBody>
      </p:sp>
      <p:pic>
        <p:nvPicPr>
          <p:cNvPr id="49" name="Picture 27">
            <a:extLst>
              <a:ext uri="{FF2B5EF4-FFF2-40B4-BE49-F238E27FC236}">
                <a16:creationId xmlns:a16="http://schemas.microsoft.com/office/drawing/2014/main" id="{E2C938D0-EEB2-7899-0167-523A33D8467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5101" y="4773291"/>
            <a:ext cx="621959" cy="623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図 6">
            <a:extLst>
              <a:ext uri="{FF2B5EF4-FFF2-40B4-BE49-F238E27FC236}">
                <a16:creationId xmlns:a16="http://schemas.microsoft.com/office/drawing/2014/main" id="{7A87922E-E402-D95A-98BC-E7393DA95AF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43756" y="7294752"/>
            <a:ext cx="1715163" cy="2038128"/>
          </a:xfrm>
          <a:prstGeom prst="rect">
            <a:avLst/>
          </a:prstGeom>
        </p:spPr>
      </p:pic>
      <p:pic>
        <p:nvPicPr>
          <p:cNvPr id="8" name="図 7">
            <a:extLst>
              <a:ext uri="{FF2B5EF4-FFF2-40B4-BE49-F238E27FC236}">
                <a16:creationId xmlns:a16="http://schemas.microsoft.com/office/drawing/2014/main" id="{C3D5A567-0C81-48F4-C1CC-A33786FF119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53307" y="3915867"/>
            <a:ext cx="1730546" cy="2038129"/>
          </a:xfrm>
          <a:prstGeom prst="rect">
            <a:avLst/>
          </a:prstGeom>
        </p:spPr>
      </p:pic>
      <p:grpSp>
        <p:nvGrpSpPr>
          <p:cNvPr id="3" name="グループ化 2">
            <a:extLst>
              <a:ext uri="{FF2B5EF4-FFF2-40B4-BE49-F238E27FC236}">
                <a16:creationId xmlns:a16="http://schemas.microsoft.com/office/drawing/2014/main" id="{1DEA56D0-AB85-1DAA-1456-57135461700E}"/>
              </a:ext>
            </a:extLst>
          </p:cNvPr>
          <p:cNvGrpSpPr/>
          <p:nvPr/>
        </p:nvGrpSpPr>
        <p:grpSpPr>
          <a:xfrm>
            <a:off x="4408688" y="5693392"/>
            <a:ext cx="2841720" cy="327014"/>
            <a:chOff x="4408469" y="5752687"/>
            <a:chExt cx="2841720" cy="327014"/>
          </a:xfrm>
        </p:grpSpPr>
        <p:grpSp>
          <p:nvGrpSpPr>
            <p:cNvPr id="9" name="グループ化 8">
              <a:extLst>
                <a:ext uri="{FF2B5EF4-FFF2-40B4-BE49-F238E27FC236}">
                  <a16:creationId xmlns:a16="http://schemas.microsoft.com/office/drawing/2014/main" id="{A3812509-AEE1-CF2C-C008-552F587B627A}"/>
                </a:ext>
              </a:extLst>
            </p:cNvPr>
            <p:cNvGrpSpPr/>
            <p:nvPr/>
          </p:nvGrpSpPr>
          <p:grpSpPr>
            <a:xfrm>
              <a:off x="4408469" y="5752687"/>
              <a:ext cx="895260" cy="327014"/>
              <a:chOff x="4041411" y="5752687"/>
              <a:chExt cx="895260" cy="327014"/>
            </a:xfrm>
          </p:grpSpPr>
          <p:sp>
            <p:nvSpPr>
              <p:cNvPr id="11" name="Rectangle 51">
                <a:extLst>
                  <a:ext uri="{FF2B5EF4-FFF2-40B4-BE49-F238E27FC236}">
                    <a16:creationId xmlns:a16="http://schemas.microsoft.com/office/drawing/2014/main" id="{216DD403-2733-6B6B-3EF5-01B3D0888F5E}"/>
                  </a:ext>
                </a:extLst>
              </p:cNvPr>
              <p:cNvSpPr>
                <a:spLocks noChangeArrowheads="1"/>
              </p:cNvSpPr>
              <p:nvPr/>
            </p:nvSpPr>
            <p:spPr bwMode="auto">
              <a:xfrm>
                <a:off x="4041411" y="5752687"/>
                <a:ext cx="895260" cy="327014"/>
              </a:xfrm>
              <a:prstGeom prst="rect">
                <a:avLst/>
              </a:prstGeom>
              <a:solidFill>
                <a:srgbClr val="27272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74295" tIns="8890" rIns="74295" bIns="8890" numCol="1" anchor="t" anchorCtr="0" compatLnSpc="1">
                <a:prstTxWarp prst="textNoShape">
                  <a:avLst/>
                </a:prstTxWarp>
              </a:bodyPr>
              <a:lstStyle/>
              <a:p>
                <a:endParaRPr lang="ja-JP" altLang="en-US" dirty="0">
                  <a:latin typeface="メイリオ" panose="020B0604030504040204" pitchFamily="50" charset="-128"/>
                  <a:ea typeface="メイリオ" panose="020B0604030504040204" pitchFamily="50" charset="-128"/>
                </a:endParaRPr>
              </a:p>
            </p:txBody>
          </p:sp>
          <p:sp>
            <p:nvSpPr>
              <p:cNvPr id="38" name="テキスト ボックス 37">
                <a:extLst>
                  <a:ext uri="{FF2B5EF4-FFF2-40B4-BE49-F238E27FC236}">
                    <a16:creationId xmlns:a16="http://schemas.microsoft.com/office/drawing/2014/main" id="{12B82D6D-50A3-4578-82CC-E1E4082405E8}"/>
                  </a:ext>
                </a:extLst>
              </p:cNvPr>
              <p:cNvSpPr txBox="1"/>
              <p:nvPr/>
            </p:nvSpPr>
            <p:spPr>
              <a:xfrm>
                <a:off x="4075819" y="5814897"/>
                <a:ext cx="826444" cy="261610"/>
              </a:xfrm>
              <a:prstGeom prst="rect">
                <a:avLst/>
              </a:prstGeom>
              <a:noFill/>
            </p:spPr>
            <p:txBody>
              <a:bodyPr wrap="square">
                <a:spAutoFit/>
              </a:bodyPr>
              <a:lstStyle/>
              <a:p>
                <a:pPr algn="ctr"/>
                <a:r>
                  <a:rPr lang="ja-JP" altLang="en-US" sz="1050" dirty="0">
                    <a:solidFill>
                      <a:schemeClr val="bg1"/>
                    </a:solidFill>
                    <a:latin typeface="メイリオ" panose="020B0604030504040204" pitchFamily="50" charset="-128"/>
                    <a:ea typeface="メイリオ" panose="020B0604030504040204" pitchFamily="50" charset="-128"/>
                  </a:rPr>
                  <a:t>想定売価</a:t>
                </a:r>
                <a:endParaRPr lang="ja-JP" altLang="en-US" sz="900" dirty="0">
                  <a:solidFill>
                    <a:schemeClr val="bg1"/>
                  </a:solidFill>
                  <a:latin typeface="メイリオ" panose="020B0604030504040204" pitchFamily="50" charset="-128"/>
                  <a:ea typeface="メイリオ" panose="020B0604030504040204" pitchFamily="50" charset="-128"/>
                </a:endParaRPr>
              </a:p>
            </p:txBody>
          </p:sp>
        </p:grpSp>
        <p:sp>
          <p:nvSpPr>
            <p:cNvPr id="10" name="テキスト ボックス 9">
              <a:extLst>
                <a:ext uri="{FF2B5EF4-FFF2-40B4-BE49-F238E27FC236}">
                  <a16:creationId xmlns:a16="http://schemas.microsoft.com/office/drawing/2014/main" id="{45406F19-7E89-8C99-D1E7-4C671DEB69EF}"/>
                </a:ext>
              </a:extLst>
            </p:cNvPr>
            <p:cNvSpPr txBox="1"/>
            <p:nvPr/>
          </p:nvSpPr>
          <p:spPr>
            <a:xfrm>
              <a:off x="5316493" y="5834842"/>
              <a:ext cx="1933696" cy="230832"/>
            </a:xfrm>
            <a:prstGeom prst="rect">
              <a:avLst/>
            </a:prstGeom>
            <a:noFill/>
          </p:spPr>
          <p:txBody>
            <a:bodyPr wrap="square">
              <a:spAutoFit/>
            </a:bodyPr>
            <a:lstStyle/>
            <a:p>
              <a:r>
                <a:rPr lang="ja-JP" altLang="en-US" sz="900" dirty="0">
                  <a:latin typeface="メイリオ" panose="020B0604030504040204" pitchFamily="50" charset="-128"/>
                  <a:ea typeface="メイリオ" panose="020B0604030504040204" pitchFamily="50" charset="-128"/>
                </a:rPr>
                <a:t>販売店へお問い合わせください</a:t>
              </a:r>
            </a:p>
          </p:txBody>
        </p:sp>
      </p:grpSp>
      <p:grpSp>
        <p:nvGrpSpPr>
          <p:cNvPr id="39" name="グループ化 38">
            <a:extLst>
              <a:ext uri="{FF2B5EF4-FFF2-40B4-BE49-F238E27FC236}">
                <a16:creationId xmlns:a16="http://schemas.microsoft.com/office/drawing/2014/main" id="{77C2ADC1-B5E2-471B-6E99-FC9565CF078C}"/>
              </a:ext>
            </a:extLst>
          </p:cNvPr>
          <p:cNvGrpSpPr/>
          <p:nvPr/>
        </p:nvGrpSpPr>
        <p:grpSpPr>
          <a:xfrm>
            <a:off x="4443096" y="9095861"/>
            <a:ext cx="2841720" cy="327014"/>
            <a:chOff x="4408469" y="5752687"/>
            <a:chExt cx="2841720" cy="327014"/>
          </a:xfrm>
        </p:grpSpPr>
        <p:grpSp>
          <p:nvGrpSpPr>
            <p:cNvPr id="40" name="グループ化 39">
              <a:extLst>
                <a:ext uri="{FF2B5EF4-FFF2-40B4-BE49-F238E27FC236}">
                  <a16:creationId xmlns:a16="http://schemas.microsoft.com/office/drawing/2014/main" id="{EEA5F33D-F5D5-9383-68BD-CDB2DAEB2561}"/>
                </a:ext>
              </a:extLst>
            </p:cNvPr>
            <p:cNvGrpSpPr/>
            <p:nvPr/>
          </p:nvGrpSpPr>
          <p:grpSpPr>
            <a:xfrm>
              <a:off x="4408469" y="5752687"/>
              <a:ext cx="895260" cy="327014"/>
              <a:chOff x="4041411" y="5752687"/>
              <a:chExt cx="895260" cy="327014"/>
            </a:xfrm>
          </p:grpSpPr>
          <p:sp>
            <p:nvSpPr>
              <p:cNvPr id="44" name="Rectangle 51">
                <a:extLst>
                  <a:ext uri="{FF2B5EF4-FFF2-40B4-BE49-F238E27FC236}">
                    <a16:creationId xmlns:a16="http://schemas.microsoft.com/office/drawing/2014/main" id="{1857AA54-B2D8-0CFA-7301-904E871B8C3F}"/>
                  </a:ext>
                </a:extLst>
              </p:cNvPr>
              <p:cNvSpPr>
                <a:spLocks noChangeArrowheads="1"/>
              </p:cNvSpPr>
              <p:nvPr/>
            </p:nvSpPr>
            <p:spPr bwMode="auto">
              <a:xfrm>
                <a:off x="4041411" y="5752687"/>
                <a:ext cx="895260" cy="327014"/>
              </a:xfrm>
              <a:prstGeom prst="rect">
                <a:avLst/>
              </a:prstGeom>
              <a:solidFill>
                <a:srgbClr val="27272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74295" tIns="8890" rIns="74295" bIns="8890" numCol="1" anchor="t" anchorCtr="0" compatLnSpc="1">
                <a:prstTxWarp prst="textNoShape">
                  <a:avLst/>
                </a:prstTxWarp>
              </a:bodyPr>
              <a:lstStyle/>
              <a:p>
                <a:endParaRPr lang="ja-JP" altLang="en-US" dirty="0">
                  <a:latin typeface="メイリオ" panose="020B0604030504040204" pitchFamily="50" charset="-128"/>
                  <a:ea typeface="メイリオ" panose="020B0604030504040204" pitchFamily="50" charset="-128"/>
                </a:endParaRPr>
              </a:p>
            </p:txBody>
          </p:sp>
          <p:sp>
            <p:nvSpPr>
              <p:cNvPr id="50" name="テキスト ボックス 49">
                <a:extLst>
                  <a:ext uri="{FF2B5EF4-FFF2-40B4-BE49-F238E27FC236}">
                    <a16:creationId xmlns:a16="http://schemas.microsoft.com/office/drawing/2014/main" id="{50355D2E-6361-4903-00AA-8CD71FF664C9}"/>
                  </a:ext>
                </a:extLst>
              </p:cNvPr>
              <p:cNvSpPr txBox="1"/>
              <p:nvPr/>
            </p:nvSpPr>
            <p:spPr>
              <a:xfrm>
                <a:off x="4075819" y="5814897"/>
                <a:ext cx="826444" cy="261610"/>
              </a:xfrm>
              <a:prstGeom prst="rect">
                <a:avLst/>
              </a:prstGeom>
              <a:noFill/>
            </p:spPr>
            <p:txBody>
              <a:bodyPr wrap="square">
                <a:spAutoFit/>
              </a:bodyPr>
              <a:lstStyle/>
              <a:p>
                <a:pPr algn="ctr"/>
                <a:r>
                  <a:rPr lang="ja-JP" altLang="en-US" sz="1050" dirty="0">
                    <a:solidFill>
                      <a:schemeClr val="bg1"/>
                    </a:solidFill>
                    <a:latin typeface="メイリオ" panose="020B0604030504040204" pitchFamily="50" charset="-128"/>
                    <a:ea typeface="メイリオ" panose="020B0604030504040204" pitchFamily="50" charset="-128"/>
                  </a:rPr>
                  <a:t>想定売価</a:t>
                </a:r>
                <a:endParaRPr lang="ja-JP" altLang="en-US" sz="900" dirty="0">
                  <a:solidFill>
                    <a:schemeClr val="bg1"/>
                  </a:solidFill>
                  <a:latin typeface="メイリオ" panose="020B0604030504040204" pitchFamily="50" charset="-128"/>
                  <a:ea typeface="メイリオ" panose="020B0604030504040204" pitchFamily="50" charset="-128"/>
                </a:endParaRPr>
              </a:p>
            </p:txBody>
          </p:sp>
        </p:grpSp>
        <p:sp>
          <p:nvSpPr>
            <p:cNvPr id="41" name="テキスト ボックス 40">
              <a:extLst>
                <a:ext uri="{FF2B5EF4-FFF2-40B4-BE49-F238E27FC236}">
                  <a16:creationId xmlns:a16="http://schemas.microsoft.com/office/drawing/2014/main" id="{45FB18DC-EC3D-A00F-D302-C97B7D8F5A66}"/>
                </a:ext>
              </a:extLst>
            </p:cNvPr>
            <p:cNvSpPr txBox="1"/>
            <p:nvPr/>
          </p:nvSpPr>
          <p:spPr>
            <a:xfrm>
              <a:off x="5316493" y="5834842"/>
              <a:ext cx="1933696" cy="230832"/>
            </a:xfrm>
            <a:prstGeom prst="rect">
              <a:avLst/>
            </a:prstGeom>
            <a:noFill/>
          </p:spPr>
          <p:txBody>
            <a:bodyPr wrap="square">
              <a:spAutoFit/>
            </a:bodyPr>
            <a:lstStyle/>
            <a:p>
              <a:r>
                <a:rPr lang="ja-JP" altLang="en-US" sz="900" dirty="0">
                  <a:latin typeface="メイリオ" panose="020B0604030504040204" pitchFamily="50" charset="-128"/>
                  <a:ea typeface="メイリオ" panose="020B0604030504040204" pitchFamily="50" charset="-128"/>
                </a:rPr>
                <a:t>販売店へお問い合わせください</a:t>
              </a:r>
            </a:p>
          </p:txBody>
        </p:sp>
      </p:grpSp>
    </p:spTree>
    <p:extLst>
      <p:ext uri="{BB962C8B-B14F-4D97-AF65-F5344CB8AC3E}">
        <p14:creationId xmlns:p14="http://schemas.microsoft.com/office/powerpoint/2010/main" val="1984213889"/>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2060"/>
        </a:solidFill>
        <a:ln>
          <a:noFill/>
        </a:ln>
      </a:spPr>
      <a:bodyPr rtlCol="0" anchor="ctr"/>
      <a:lstStyle>
        <a:defPPr algn="ctr">
          <a:defRPr kumimoji="1"/>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127</TotalTime>
  <Words>833</Words>
  <Application>Microsoft Office PowerPoint</Application>
  <PresentationFormat>ユーザー設定</PresentationFormat>
  <Paragraphs>58</Paragraphs>
  <Slides>2</Slides>
  <Notes>0</Notes>
  <HiddenSlides>0</HiddenSlides>
  <MMClips>0</MMClips>
  <ScaleCrop>false</ScaleCrop>
  <HeadingPairs>
    <vt:vector size="6" baseType="variant">
      <vt:variant>
        <vt:lpstr>使用されているフォント</vt:lpstr>
      </vt:variant>
      <vt:variant>
        <vt:i4>11</vt:i4>
      </vt:variant>
      <vt:variant>
        <vt:lpstr>テーマ</vt:lpstr>
      </vt:variant>
      <vt:variant>
        <vt:i4>1</vt:i4>
      </vt:variant>
      <vt:variant>
        <vt:lpstr>スライド タイトル</vt:lpstr>
      </vt:variant>
      <vt:variant>
        <vt:i4>2</vt:i4>
      </vt:variant>
    </vt:vector>
  </HeadingPairs>
  <TitlesOfParts>
    <vt:vector size="14" baseType="lpstr">
      <vt:lpstr>A-OTF 新ゴ Pro B</vt:lpstr>
      <vt:lpstr>A-OTF 新ゴ Pro DB</vt:lpstr>
      <vt:lpstr>A-OTF 新ゴ Pro H</vt:lpstr>
      <vt:lpstr>A-OTF 新ゴ Pro R</vt:lpstr>
      <vt:lpstr>DIN 2014 Demi</vt:lpstr>
      <vt:lpstr>Yu Gothic UI</vt:lpstr>
      <vt:lpstr>メイリオ</vt:lpstr>
      <vt:lpstr>游ゴシック</vt:lpstr>
      <vt:lpstr>Arial</vt:lpstr>
      <vt:lpstr>Calibri</vt:lpstr>
      <vt:lpstr>Calibri Light</vt:lpstr>
      <vt:lpstr>Office テーマ</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Mitsuyama</dc:creator>
  <cp:lastModifiedBy>亮平 千々岩</cp:lastModifiedBy>
  <cp:revision>8</cp:revision>
  <dcterms:created xsi:type="dcterms:W3CDTF">2025-02-18T01:46:40Z</dcterms:created>
  <dcterms:modified xsi:type="dcterms:W3CDTF">2026-07-30T05:46:11Z</dcterms:modified>
</cp:coreProperties>
</file>